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04" r:id="rId1"/>
    <p:sldMasterId id="2147483956" r:id="rId2"/>
  </p:sldMasterIdLst>
  <p:notesMasterIdLst>
    <p:notesMasterId r:id="rId39"/>
  </p:notesMasterIdLst>
  <p:handoutMasterIdLst>
    <p:handoutMasterId r:id="rId40"/>
  </p:handoutMasterIdLst>
  <p:sldIdLst>
    <p:sldId id="385" r:id="rId3"/>
    <p:sldId id="286" r:id="rId4"/>
    <p:sldId id="310" r:id="rId5"/>
    <p:sldId id="259" r:id="rId6"/>
    <p:sldId id="394" r:id="rId7"/>
    <p:sldId id="396" r:id="rId8"/>
    <p:sldId id="388" r:id="rId9"/>
    <p:sldId id="397" r:id="rId10"/>
    <p:sldId id="398" r:id="rId11"/>
    <p:sldId id="401" r:id="rId12"/>
    <p:sldId id="399" r:id="rId13"/>
    <p:sldId id="400" r:id="rId14"/>
    <p:sldId id="402" r:id="rId15"/>
    <p:sldId id="404" r:id="rId16"/>
    <p:sldId id="405" r:id="rId17"/>
    <p:sldId id="407" r:id="rId18"/>
    <p:sldId id="408" r:id="rId19"/>
    <p:sldId id="420" r:id="rId20"/>
    <p:sldId id="410" r:id="rId21"/>
    <p:sldId id="416" r:id="rId22"/>
    <p:sldId id="418" r:id="rId23"/>
    <p:sldId id="417" r:id="rId24"/>
    <p:sldId id="419" r:id="rId25"/>
    <p:sldId id="390" r:id="rId26"/>
    <p:sldId id="391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41" r:id="rId36"/>
    <p:sldId id="443" r:id="rId37"/>
    <p:sldId id="351" r:id="rId38"/>
  </p:sldIdLst>
  <p:sldSz cx="9144000" cy="5143500" type="screen16x9"/>
  <p:notesSz cx="6805613" cy="9944100"/>
  <p:embeddedFontLst>
    <p:embeddedFont>
      <p:font typeface="RR Pioneer Medium" panose="020B0603050201040103" pitchFamily="34" charset="0"/>
      <p:regular r:id="rId41"/>
      <p:italic r:id="rId42"/>
    </p:embeddedFont>
    <p:embeddedFont>
      <p:font typeface="RR Pioneer Bold" panose="020B0803050201040103" pitchFamily="34" charset="0"/>
      <p:bold r:id="rId43"/>
    </p:embeddedFont>
    <p:embeddedFont>
      <p:font typeface="Cambria Math" panose="0204050305040603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RR Pioneer Light Condensed" panose="020B0306050201060103" pitchFamily="34" charset="0"/>
      <p:regular r:id="rId49"/>
    </p:embeddedFont>
    <p:embeddedFont>
      <p:font typeface="RR Pioneer UltraLight Condensed" panose="020B0206030201060103" pitchFamily="34" charset="0"/>
      <p:regular r:id="rId50"/>
    </p:embeddedFont>
    <p:embeddedFont>
      <p:font typeface="RR Pioneer" panose="020B0503050201040103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4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A3A"/>
    <a:srgbClr val="EFEFF4"/>
    <a:srgbClr val="E6E6E6"/>
    <a:srgbClr val="C8C7CC"/>
    <a:srgbClr val="404040"/>
    <a:srgbClr val="52C0BE"/>
    <a:srgbClr val="2D7588"/>
    <a:srgbClr val="ED4391"/>
    <a:srgbClr val="8E40CF"/>
    <a:srgbClr val="4F9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95111" autoAdjust="0"/>
  </p:normalViewPr>
  <p:slideViewPr>
    <p:cSldViewPr snapToGrid="0">
      <p:cViewPr>
        <p:scale>
          <a:sx n="125" d="100"/>
          <a:sy n="125" d="100"/>
        </p:scale>
        <p:origin x="-1350" y="-408"/>
      </p:cViewPr>
      <p:guideLst>
        <p:guide orient="horz" pos="1620"/>
        <p:guide pos="2449"/>
      </p:guideLst>
    </p:cSldViewPr>
  </p:slideViewPr>
  <p:outlineViewPr>
    <p:cViewPr>
      <p:scale>
        <a:sx n="33" d="100"/>
        <a:sy n="33" d="100"/>
      </p:scale>
      <p:origin x="0" y="-287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13698"/>
    </p:cViewPr>
  </p:sorterViewPr>
  <p:notesViewPr>
    <p:cSldViewPr snapToGrid="0" showGuides="1">
      <p:cViewPr varScale="1">
        <p:scale>
          <a:sx n="88" d="100"/>
          <a:sy n="88" d="100"/>
        </p:scale>
        <p:origin x="-3804" y="-11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bzdcpr-fil009\PCO_Stress\055_Methods\0030_Fatigue\0056_PZR-SN_LAM_Pilot_Study\04_Excel\ST-055-0030-0056_Analysis_v6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bzdcpr-fil009\PCO_Stress\055_Methods\0030_Fatigue\0056_PZR-SN_LAM_Pilot_Study\04_Excel\ST-055-0030-0056_Analysis_v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942519981094644E-2"/>
          <c:y val="6.5704182060536714E-2"/>
          <c:w val="0.81953897251129693"/>
          <c:h val="0.84131177075661756"/>
        </c:manualLayout>
      </c:layout>
      <c:scatterChart>
        <c:scatterStyle val="lineMarker"/>
        <c:varyColors val="0"/>
        <c:ser>
          <c:idx val="0"/>
          <c:order val="0"/>
          <c:tx>
            <c:v># SS1-1 (INSIDE)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'06. Therm-Val'!$B$6:$B$509</c:f>
              <c:numCache>
                <c:formatCode>General</c:formatCode>
                <c:ptCount val="504"/>
                <c:pt idx="0">
                  <c:v>-1</c:v>
                </c:pt>
                <c:pt idx="1">
                  <c:v>0</c:v>
                </c:pt>
                <c:pt idx="2">
                  <c:v>0</c:v>
                </c:pt>
                <c:pt idx="3">
                  <c:v>9.9999999999988987E-5</c:v>
                </c:pt>
                <c:pt idx="4">
                  <c:v>1.9999999999997797E-4</c:v>
                </c:pt>
                <c:pt idx="5">
                  <c:v>2.9999999999996696E-4</c:v>
                </c:pt>
                <c:pt idx="6">
                  <c:v>4.9999999999994493E-4</c:v>
                </c:pt>
                <c:pt idx="7">
                  <c:v>8.9999999999990088E-4</c:v>
                </c:pt>
                <c:pt idx="8">
                  <c:v>1.7000000000000348E-3</c:v>
                </c:pt>
                <c:pt idx="9">
                  <c:v>3.3000000000000806E-3</c:v>
                </c:pt>
                <c:pt idx="10">
                  <c:v>6.4999999999999503E-3</c:v>
                </c:pt>
                <c:pt idx="11">
                  <c:v>1.2899999999999912E-2</c:v>
                </c:pt>
                <c:pt idx="12">
                  <c:v>2.2499999999999964E-2</c:v>
                </c:pt>
                <c:pt idx="13">
                  <c:v>3.6899999999999933E-2</c:v>
                </c:pt>
                <c:pt idx="14">
                  <c:v>5.6300000000000017E-2</c:v>
                </c:pt>
                <c:pt idx="15">
                  <c:v>7.1919999999999984E-2</c:v>
                </c:pt>
                <c:pt idx="16">
                  <c:v>8.7539999999999951E-2</c:v>
                </c:pt>
                <c:pt idx="17">
                  <c:v>0.10315999999999992</c:v>
                </c:pt>
                <c:pt idx="18">
                  <c:v>0.11629</c:v>
                </c:pt>
                <c:pt idx="19">
                  <c:v>0.12942999999999993</c:v>
                </c:pt>
                <c:pt idx="20">
                  <c:v>0.14257000000000009</c:v>
                </c:pt>
                <c:pt idx="21">
                  <c:v>0.15569999999999995</c:v>
                </c:pt>
                <c:pt idx="22">
                  <c:v>0.1688400000000001</c:v>
                </c:pt>
                <c:pt idx="23">
                  <c:v>0.18198000000000003</c:v>
                </c:pt>
                <c:pt idx="24">
                  <c:v>0.1930099999999999</c:v>
                </c:pt>
                <c:pt idx="25">
                  <c:v>0.20404</c:v>
                </c:pt>
                <c:pt idx="26">
                  <c:v>0.21507000000000009</c:v>
                </c:pt>
                <c:pt idx="27">
                  <c:v>0.22609999999999997</c:v>
                </c:pt>
                <c:pt idx="28">
                  <c:v>0.23713999999999991</c:v>
                </c:pt>
                <c:pt idx="29">
                  <c:v>0.24817</c:v>
                </c:pt>
                <c:pt idx="30">
                  <c:v>0.2592000000000001</c:v>
                </c:pt>
                <c:pt idx="31">
                  <c:v>0.27022999999999997</c:v>
                </c:pt>
                <c:pt idx="32">
                  <c:v>0.28126000000000007</c:v>
                </c:pt>
                <c:pt idx="33">
                  <c:v>0.2923</c:v>
                </c:pt>
                <c:pt idx="34">
                  <c:v>0.3033300000000001</c:v>
                </c:pt>
                <c:pt idx="35">
                  <c:v>0.31435999999999997</c:v>
                </c:pt>
                <c:pt idx="36">
                  <c:v>0.32539000000000007</c:v>
                </c:pt>
                <c:pt idx="37">
                  <c:v>0.33474000000000004</c:v>
                </c:pt>
                <c:pt idx="38">
                  <c:v>0.34409000000000001</c:v>
                </c:pt>
                <c:pt idx="39">
                  <c:v>0.35345000000000004</c:v>
                </c:pt>
                <c:pt idx="40">
                  <c:v>0.36280000000000001</c:v>
                </c:pt>
                <c:pt idx="41">
                  <c:v>0.37214999999999998</c:v>
                </c:pt>
                <c:pt idx="42">
                  <c:v>0.38149999999999995</c:v>
                </c:pt>
                <c:pt idx="43">
                  <c:v>0.39084999999999992</c:v>
                </c:pt>
                <c:pt idx="44">
                  <c:v>0.40019999999999989</c:v>
                </c:pt>
                <c:pt idx="45">
                  <c:v>0.40955999999999992</c:v>
                </c:pt>
                <c:pt idx="46">
                  <c:v>0.41890999999999989</c:v>
                </c:pt>
                <c:pt idx="47">
                  <c:v>0.42826000000000009</c:v>
                </c:pt>
                <c:pt idx="48">
                  <c:v>0.44067999999999996</c:v>
                </c:pt>
                <c:pt idx="49">
                  <c:v>0.45310000000000006</c:v>
                </c:pt>
                <c:pt idx="50">
                  <c:v>0.46553</c:v>
                </c:pt>
                <c:pt idx="51">
                  <c:v>0.48080999999999996</c:v>
                </c:pt>
                <c:pt idx="52">
                  <c:v>0.49608999999999992</c:v>
                </c:pt>
                <c:pt idx="53">
                  <c:v>0.5113700000000001</c:v>
                </c:pt>
                <c:pt idx="54">
                  <c:v>0.52665999999999991</c:v>
                </c:pt>
                <c:pt idx="55">
                  <c:v>0.54543000000000008</c:v>
                </c:pt>
                <c:pt idx="56">
                  <c:v>0.56420000000000003</c:v>
                </c:pt>
                <c:pt idx="57">
                  <c:v>0.58296999999999999</c:v>
                </c:pt>
                <c:pt idx="58">
                  <c:v>0.60173999999999994</c:v>
                </c:pt>
                <c:pt idx="59">
                  <c:v>0.60692999999999997</c:v>
                </c:pt>
                <c:pt idx="60">
                  <c:v>0.61212</c:v>
                </c:pt>
                <c:pt idx="61">
                  <c:v>0.61731000000000003</c:v>
                </c:pt>
                <c:pt idx="62">
                  <c:v>0.62250000000000005</c:v>
                </c:pt>
                <c:pt idx="63">
                  <c:v>0.6268800000000001</c:v>
                </c:pt>
                <c:pt idx="64">
                  <c:v>0.63125999999999993</c:v>
                </c:pt>
                <c:pt idx="65">
                  <c:v>0.63565000000000005</c:v>
                </c:pt>
                <c:pt idx="66">
                  <c:v>0.6400300000000001</c:v>
                </c:pt>
                <c:pt idx="67">
                  <c:v>0.64440999999999993</c:v>
                </c:pt>
                <c:pt idx="68">
                  <c:v>0.64880000000000004</c:v>
                </c:pt>
                <c:pt idx="69">
                  <c:v>0.65247000000000011</c:v>
                </c:pt>
                <c:pt idx="70">
                  <c:v>0.65613999999999995</c:v>
                </c:pt>
                <c:pt idx="71">
                  <c:v>0.65981000000000001</c:v>
                </c:pt>
                <c:pt idx="72">
                  <c:v>0.66348999999999991</c:v>
                </c:pt>
                <c:pt idx="73">
                  <c:v>0.66715999999999998</c:v>
                </c:pt>
                <c:pt idx="74">
                  <c:v>0.67083000000000004</c:v>
                </c:pt>
                <c:pt idx="75">
                  <c:v>0.6745000000000001</c:v>
                </c:pt>
                <c:pt idx="76">
                  <c:v>0.67816999999999994</c:v>
                </c:pt>
                <c:pt idx="77">
                  <c:v>0.68185000000000007</c:v>
                </c:pt>
                <c:pt idx="78">
                  <c:v>0.68551999999999991</c:v>
                </c:pt>
                <c:pt idx="79">
                  <c:v>0.68918999999999997</c:v>
                </c:pt>
                <c:pt idx="80">
                  <c:v>0.69286000000000003</c:v>
                </c:pt>
                <c:pt idx="81">
                  <c:v>0.69653000000000009</c:v>
                </c:pt>
                <c:pt idx="82">
                  <c:v>0.70021</c:v>
                </c:pt>
                <c:pt idx="83">
                  <c:v>0.70388000000000006</c:v>
                </c:pt>
                <c:pt idx="84">
                  <c:v>0.7075499999999999</c:v>
                </c:pt>
                <c:pt idx="85">
                  <c:v>0.71066000000000007</c:v>
                </c:pt>
                <c:pt idx="86">
                  <c:v>0.71378000000000008</c:v>
                </c:pt>
                <c:pt idx="87">
                  <c:v>0.71689000000000003</c:v>
                </c:pt>
                <c:pt idx="88">
                  <c:v>0.72001000000000004</c:v>
                </c:pt>
                <c:pt idx="89">
                  <c:v>0.72311999999999999</c:v>
                </c:pt>
                <c:pt idx="90">
                  <c:v>0.72624</c:v>
                </c:pt>
                <c:pt idx="91">
                  <c:v>0.72934999999999994</c:v>
                </c:pt>
                <c:pt idx="92">
                  <c:v>0.73246000000000011</c:v>
                </c:pt>
                <c:pt idx="93">
                  <c:v>0.7355799999999999</c:v>
                </c:pt>
                <c:pt idx="94">
                  <c:v>0.73869000000000007</c:v>
                </c:pt>
                <c:pt idx="95">
                  <c:v>0.74181000000000008</c:v>
                </c:pt>
                <c:pt idx="96">
                  <c:v>0.74492000000000003</c:v>
                </c:pt>
                <c:pt idx="97">
                  <c:v>0.74804000000000004</c:v>
                </c:pt>
                <c:pt idx="98">
                  <c:v>0.75114999999999998</c:v>
                </c:pt>
                <c:pt idx="99">
                  <c:v>0.75425999999999993</c:v>
                </c:pt>
                <c:pt idx="100">
                  <c:v>0.75737999999999994</c:v>
                </c:pt>
                <c:pt idx="101">
                  <c:v>0.76049000000000011</c:v>
                </c:pt>
                <c:pt idx="102">
                  <c:v>0.7636099999999999</c:v>
                </c:pt>
                <c:pt idx="103">
                  <c:v>0.76672000000000007</c:v>
                </c:pt>
                <c:pt idx="104">
                  <c:v>0.76983000000000001</c:v>
                </c:pt>
                <c:pt idx="105">
                  <c:v>0.77295000000000003</c:v>
                </c:pt>
                <c:pt idx="106">
                  <c:v>0.77605999999999997</c:v>
                </c:pt>
                <c:pt idx="107">
                  <c:v>0.77917999999999998</c:v>
                </c:pt>
                <c:pt idx="108">
                  <c:v>0.78228999999999993</c:v>
                </c:pt>
                <c:pt idx="109">
                  <c:v>0.78540999999999994</c:v>
                </c:pt>
                <c:pt idx="110">
                  <c:v>0.78852000000000011</c:v>
                </c:pt>
                <c:pt idx="111">
                  <c:v>0.79163000000000006</c:v>
                </c:pt>
                <c:pt idx="112">
                  <c:v>0.79475000000000007</c:v>
                </c:pt>
                <c:pt idx="113">
                  <c:v>0.79786000000000001</c:v>
                </c:pt>
                <c:pt idx="114">
                  <c:v>0.80098000000000003</c:v>
                </c:pt>
                <c:pt idx="115">
                  <c:v>0.80408999999999997</c:v>
                </c:pt>
                <c:pt idx="116">
                  <c:v>0.80720999999999998</c:v>
                </c:pt>
                <c:pt idx="117">
                  <c:v>0.81031999999999993</c:v>
                </c:pt>
                <c:pt idx="118">
                  <c:v>0.81406000000000001</c:v>
                </c:pt>
                <c:pt idx="119">
                  <c:v>0.81780000000000008</c:v>
                </c:pt>
                <c:pt idx="120">
                  <c:v>0.82153999999999994</c:v>
                </c:pt>
                <c:pt idx="121">
                  <c:v>0.82528000000000001</c:v>
                </c:pt>
                <c:pt idx="122">
                  <c:v>0.82972000000000001</c:v>
                </c:pt>
                <c:pt idx="123">
                  <c:v>0.83416000000000001</c:v>
                </c:pt>
                <c:pt idx="124">
                  <c:v>0.83860000000000001</c:v>
                </c:pt>
                <c:pt idx="125">
                  <c:v>0.84304000000000001</c:v>
                </c:pt>
                <c:pt idx="126">
                  <c:v>0.84817000000000009</c:v>
                </c:pt>
                <c:pt idx="127">
                  <c:v>0.85329999999999995</c:v>
                </c:pt>
                <c:pt idx="128">
                  <c:v>0.85844000000000009</c:v>
                </c:pt>
                <c:pt idx="129">
                  <c:v>0.86356999999999995</c:v>
                </c:pt>
                <c:pt idx="130">
                  <c:v>0.86942000000000008</c:v>
                </c:pt>
                <c:pt idx="131">
                  <c:v>0.87526999999999999</c:v>
                </c:pt>
                <c:pt idx="132">
                  <c:v>0.88112999999999997</c:v>
                </c:pt>
                <c:pt idx="133">
                  <c:v>0.8869800000000001</c:v>
                </c:pt>
                <c:pt idx="134">
                  <c:v>0.89283000000000001</c:v>
                </c:pt>
                <c:pt idx="135">
                  <c:v>0.89961000000000002</c:v>
                </c:pt>
                <c:pt idx="136">
                  <c:v>0.90639000000000003</c:v>
                </c:pt>
                <c:pt idx="137">
                  <c:v>0.91317000000000004</c:v>
                </c:pt>
                <c:pt idx="138">
                  <c:v>0.91996000000000011</c:v>
                </c:pt>
                <c:pt idx="139">
                  <c:v>0.9267399999999999</c:v>
                </c:pt>
                <c:pt idx="140">
                  <c:v>0.93452000000000002</c:v>
                </c:pt>
                <c:pt idx="141">
                  <c:v>0.94229000000000007</c:v>
                </c:pt>
                <c:pt idx="142">
                  <c:v>0.95006999999999997</c:v>
                </c:pt>
                <c:pt idx="143">
                  <c:v>0.95785000000000009</c:v>
                </c:pt>
                <c:pt idx="144">
                  <c:v>0.96562999999999999</c:v>
                </c:pt>
                <c:pt idx="145">
                  <c:v>0.97446999999999995</c:v>
                </c:pt>
                <c:pt idx="146">
                  <c:v>0.98330999999999991</c:v>
                </c:pt>
                <c:pt idx="147">
                  <c:v>0.99215999999999993</c:v>
                </c:pt>
                <c:pt idx="148">
                  <c:v>1.0009999999999999</c:v>
                </c:pt>
                <c:pt idx="149">
                  <c:v>1.0098400000000001</c:v>
                </c:pt>
                <c:pt idx="150">
                  <c:v>1.0198299999999998</c:v>
                </c:pt>
                <c:pt idx="151">
                  <c:v>1.02982</c:v>
                </c:pt>
                <c:pt idx="152">
                  <c:v>1.0398000000000001</c:v>
                </c:pt>
                <c:pt idx="153">
                  <c:v>1.0497899999999998</c:v>
                </c:pt>
                <c:pt idx="154">
                  <c:v>1.0597699999999999</c:v>
                </c:pt>
                <c:pt idx="155">
                  <c:v>1.07104</c:v>
                </c:pt>
                <c:pt idx="156">
                  <c:v>1.0823100000000001</c:v>
                </c:pt>
                <c:pt idx="157">
                  <c:v>1.0935800000000002</c:v>
                </c:pt>
                <c:pt idx="158">
                  <c:v>1.1048399999999998</c:v>
                </c:pt>
                <c:pt idx="159">
                  <c:v>1.1161099999999999</c:v>
                </c:pt>
                <c:pt idx="160">
                  <c:v>1.1288299999999998</c:v>
                </c:pt>
                <c:pt idx="161">
                  <c:v>1.14154</c:v>
                </c:pt>
                <c:pt idx="162">
                  <c:v>1.1542599999999998</c:v>
                </c:pt>
                <c:pt idx="163">
                  <c:v>1.1669800000000001</c:v>
                </c:pt>
                <c:pt idx="164">
                  <c:v>1.1796899999999999</c:v>
                </c:pt>
                <c:pt idx="165">
                  <c:v>1.194</c:v>
                </c:pt>
                <c:pt idx="166">
                  <c:v>1.20831</c:v>
                </c:pt>
                <c:pt idx="167">
                  <c:v>1.22262</c:v>
                </c:pt>
                <c:pt idx="168">
                  <c:v>1.2369300000000001</c:v>
                </c:pt>
                <c:pt idx="169">
                  <c:v>1.2512300000000001</c:v>
                </c:pt>
                <c:pt idx="170">
                  <c:v>1.2673000000000001</c:v>
                </c:pt>
                <c:pt idx="171">
                  <c:v>1.2833700000000001</c:v>
                </c:pt>
                <c:pt idx="172">
                  <c:v>1.2994400000000002</c:v>
                </c:pt>
                <c:pt idx="173">
                  <c:v>1.3155000000000001</c:v>
                </c:pt>
                <c:pt idx="174">
                  <c:v>1.3315700000000001</c:v>
                </c:pt>
                <c:pt idx="175">
                  <c:v>1.3496600000000001</c:v>
                </c:pt>
                <c:pt idx="176">
                  <c:v>1.36775</c:v>
                </c:pt>
                <c:pt idx="177">
                  <c:v>1.3858299999999999</c:v>
                </c:pt>
                <c:pt idx="178">
                  <c:v>1.4039199999999998</c:v>
                </c:pt>
                <c:pt idx="179">
                  <c:v>1.4220100000000002</c:v>
                </c:pt>
                <c:pt idx="180">
                  <c:v>1.44238</c:v>
                </c:pt>
                <c:pt idx="181">
                  <c:v>1.4627500000000002</c:v>
                </c:pt>
                <c:pt idx="182">
                  <c:v>1.4831099999999999</c:v>
                </c:pt>
                <c:pt idx="183">
                  <c:v>1.5034800000000001</c:v>
                </c:pt>
                <c:pt idx="184">
                  <c:v>1.5238499999999999</c:v>
                </c:pt>
                <c:pt idx="185">
                  <c:v>1.54678</c:v>
                </c:pt>
                <c:pt idx="186">
                  <c:v>1.5697000000000001</c:v>
                </c:pt>
                <c:pt idx="187">
                  <c:v>1.5926200000000001</c:v>
                </c:pt>
                <c:pt idx="188">
                  <c:v>1.6155400000000002</c:v>
                </c:pt>
                <c:pt idx="189">
                  <c:v>1.6384599999999998</c:v>
                </c:pt>
                <c:pt idx="190">
                  <c:v>1.6642199999999998</c:v>
                </c:pt>
                <c:pt idx="191">
                  <c:v>1.6899799999999998</c:v>
                </c:pt>
                <c:pt idx="192">
                  <c:v>1.7157399999999998</c:v>
                </c:pt>
                <c:pt idx="193">
                  <c:v>1.7414999999999998</c:v>
                </c:pt>
                <c:pt idx="194">
                  <c:v>1.7672500000000002</c:v>
                </c:pt>
                <c:pt idx="195">
                  <c:v>1.79616</c:v>
                </c:pt>
                <c:pt idx="196">
                  <c:v>1.8250700000000002</c:v>
                </c:pt>
                <c:pt idx="197">
                  <c:v>1.85398</c:v>
                </c:pt>
                <c:pt idx="198">
                  <c:v>1.8828900000000002</c:v>
                </c:pt>
                <c:pt idx="199">
                  <c:v>1.9117999999999999</c:v>
                </c:pt>
                <c:pt idx="200">
                  <c:v>1.9441999999999999</c:v>
                </c:pt>
                <c:pt idx="201">
                  <c:v>1.9765899999999998</c:v>
                </c:pt>
                <c:pt idx="202">
                  <c:v>2.0089800000000002</c:v>
                </c:pt>
                <c:pt idx="203">
                  <c:v>2.0413700000000001</c:v>
                </c:pt>
                <c:pt idx="204">
                  <c:v>2.07376</c:v>
                </c:pt>
                <c:pt idx="205">
                  <c:v>2.1099199999999998</c:v>
                </c:pt>
                <c:pt idx="206">
                  <c:v>2.14608</c:v>
                </c:pt>
                <c:pt idx="207">
                  <c:v>2.1822400000000002</c:v>
                </c:pt>
                <c:pt idx="208">
                  <c:v>2.2183999999999999</c:v>
                </c:pt>
                <c:pt idx="209">
                  <c:v>2.2545700000000002</c:v>
                </c:pt>
                <c:pt idx="210">
                  <c:v>2.29481</c:v>
                </c:pt>
                <c:pt idx="211">
                  <c:v>2.3350499999999998</c:v>
                </c:pt>
                <c:pt idx="212">
                  <c:v>2.3752900000000001</c:v>
                </c:pt>
                <c:pt idx="213">
                  <c:v>2.41553</c:v>
                </c:pt>
                <c:pt idx="214">
                  <c:v>2.4557699999999998</c:v>
                </c:pt>
                <c:pt idx="215">
                  <c:v>2.4960200000000001</c:v>
                </c:pt>
                <c:pt idx="216">
                  <c:v>2.54155</c:v>
                </c:pt>
                <c:pt idx="217">
                  <c:v>2.5870899999999999</c:v>
                </c:pt>
                <c:pt idx="218">
                  <c:v>2.6326299999999998</c:v>
                </c:pt>
                <c:pt idx="219">
                  <c:v>2.6781700000000002</c:v>
                </c:pt>
                <c:pt idx="220">
                  <c:v>2.7237100000000001</c:v>
                </c:pt>
                <c:pt idx="221">
                  <c:v>2.7692399999999999</c:v>
                </c:pt>
                <c:pt idx="222">
                  <c:v>2.8205900000000002</c:v>
                </c:pt>
                <c:pt idx="223">
                  <c:v>2.8719399999999999</c:v>
                </c:pt>
                <c:pt idx="224">
                  <c:v>2.9232900000000002</c:v>
                </c:pt>
                <c:pt idx="225">
                  <c:v>2.97464</c:v>
                </c:pt>
                <c:pt idx="226">
                  <c:v>3.0259900000000002</c:v>
                </c:pt>
                <c:pt idx="227">
                  <c:v>3.0773299999999999</c:v>
                </c:pt>
                <c:pt idx="228">
                  <c:v>3.1350300000000004</c:v>
                </c:pt>
                <c:pt idx="229">
                  <c:v>3.1927300000000001</c:v>
                </c:pt>
                <c:pt idx="230">
                  <c:v>3.2504299999999997</c:v>
                </c:pt>
                <c:pt idx="231">
                  <c:v>3.3081300000000002</c:v>
                </c:pt>
                <c:pt idx="232">
                  <c:v>3.3658200000000003</c:v>
                </c:pt>
                <c:pt idx="233">
                  <c:v>3.4235199999999999</c:v>
                </c:pt>
                <c:pt idx="234">
                  <c:v>3.4890400000000001</c:v>
                </c:pt>
                <c:pt idx="235">
                  <c:v>3.5545499999999999</c:v>
                </c:pt>
                <c:pt idx="236">
                  <c:v>3.6200700000000001</c:v>
                </c:pt>
                <c:pt idx="237">
                  <c:v>3.6855799999999999</c:v>
                </c:pt>
                <c:pt idx="238">
                  <c:v>3.7511000000000001</c:v>
                </c:pt>
                <c:pt idx="239">
                  <c:v>3.8247799999999996</c:v>
                </c:pt>
                <c:pt idx="240">
                  <c:v>3.8984500000000004</c:v>
                </c:pt>
                <c:pt idx="241">
                  <c:v>3.9721299999999999</c:v>
                </c:pt>
                <c:pt idx="242">
                  <c:v>4.0458100000000004</c:v>
                </c:pt>
                <c:pt idx="243">
                  <c:v>4.1194899999999999</c:v>
                </c:pt>
                <c:pt idx="244">
                  <c:v>4.2026199999999996</c:v>
                </c:pt>
                <c:pt idx="245">
                  <c:v>4.2857599999999998</c:v>
                </c:pt>
                <c:pt idx="246">
                  <c:v>4.3689</c:v>
                </c:pt>
                <c:pt idx="247">
                  <c:v>4.4520299999999997</c:v>
                </c:pt>
                <c:pt idx="248">
                  <c:v>4.5351699999999999</c:v>
                </c:pt>
                <c:pt idx="249">
                  <c:v>4.6291099999999998</c:v>
                </c:pt>
                <c:pt idx="250">
                  <c:v>4.7230400000000001</c:v>
                </c:pt>
                <c:pt idx="251">
                  <c:v>4.81698</c:v>
                </c:pt>
                <c:pt idx="252">
                  <c:v>4.9109100000000003</c:v>
                </c:pt>
                <c:pt idx="253">
                  <c:v>5.0048500000000002</c:v>
                </c:pt>
                <c:pt idx="254">
                  <c:v>5.1110699999999998</c:v>
                </c:pt>
                <c:pt idx="255">
                  <c:v>5.2172799999999997</c:v>
                </c:pt>
                <c:pt idx="256">
                  <c:v>5.3235000000000001</c:v>
                </c:pt>
                <c:pt idx="257">
                  <c:v>5.42971</c:v>
                </c:pt>
                <c:pt idx="258">
                  <c:v>5.5359299999999996</c:v>
                </c:pt>
                <c:pt idx="259">
                  <c:v>5.6560100000000002</c:v>
                </c:pt>
                <c:pt idx="260">
                  <c:v>5.7760999999999996</c:v>
                </c:pt>
                <c:pt idx="261">
                  <c:v>5.8961800000000002</c:v>
                </c:pt>
                <c:pt idx="262">
                  <c:v>6.0162699999999996</c:v>
                </c:pt>
                <c:pt idx="263">
                  <c:v>6.1363500000000002</c:v>
                </c:pt>
                <c:pt idx="264">
                  <c:v>6.27196</c:v>
                </c:pt>
                <c:pt idx="265">
                  <c:v>6.4075600000000001</c:v>
                </c:pt>
                <c:pt idx="266">
                  <c:v>6.5431600000000003</c:v>
                </c:pt>
                <c:pt idx="267">
                  <c:v>6.6787599999999996</c:v>
                </c:pt>
                <c:pt idx="268">
                  <c:v>6.8143700000000003</c:v>
                </c:pt>
                <c:pt idx="269">
                  <c:v>6.9669400000000001</c:v>
                </c:pt>
                <c:pt idx="270">
                  <c:v>7.11951</c:v>
                </c:pt>
                <c:pt idx="271">
                  <c:v>7.2720800000000008</c:v>
                </c:pt>
                <c:pt idx="272">
                  <c:v>7.4246499999999997</c:v>
                </c:pt>
                <c:pt idx="273">
                  <c:v>7.5772200000000005</c:v>
                </c:pt>
                <c:pt idx="274">
                  <c:v>7.7475900000000006</c:v>
                </c:pt>
                <c:pt idx="275">
                  <c:v>7.9179700000000004</c:v>
                </c:pt>
                <c:pt idx="276">
                  <c:v>8.0883400000000005</c:v>
                </c:pt>
                <c:pt idx="277">
                  <c:v>8.2587100000000007</c:v>
                </c:pt>
                <c:pt idx="278">
                  <c:v>8.4290800000000008</c:v>
                </c:pt>
                <c:pt idx="279">
                  <c:v>8.5994600000000005</c:v>
                </c:pt>
                <c:pt idx="280">
                  <c:v>8.7902799999999992</c:v>
                </c:pt>
                <c:pt idx="281">
                  <c:v>8.98109</c:v>
                </c:pt>
                <c:pt idx="282">
                  <c:v>9.1719000000000008</c:v>
                </c:pt>
                <c:pt idx="283">
                  <c:v>9.3627000000000002</c:v>
                </c:pt>
                <c:pt idx="284">
                  <c:v>9.5535999999999994</c:v>
                </c:pt>
                <c:pt idx="285">
                  <c:v>9.7444000000000006</c:v>
                </c:pt>
                <c:pt idx="286">
                  <c:v>9.9352</c:v>
                </c:pt>
                <c:pt idx="287">
                  <c:v>10.144399999999999</c:v>
                </c:pt>
                <c:pt idx="288">
                  <c:v>10.3537</c:v>
                </c:pt>
                <c:pt idx="289">
                  <c:v>10.563000000000001</c:v>
                </c:pt>
                <c:pt idx="290">
                  <c:v>10.7722</c:v>
                </c:pt>
                <c:pt idx="291">
                  <c:v>10.9815</c:v>
                </c:pt>
                <c:pt idx="292">
                  <c:v>11.1907</c:v>
                </c:pt>
                <c:pt idx="293">
                  <c:v>11.4</c:v>
                </c:pt>
                <c:pt idx="294">
                  <c:v>11.609299999999999</c:v>
                </c:pt>
                <c:pt idx="295">
                  <c:v>11.8185</c:v>
                </c:pt>
                <c:pt idx="296">
                  <c:v>12.027799999999999</c:v>
                </c:pt>
                <c:pt idx="297">
                  <c:v>12.237</c:v>
                </c:pt>
                <c:pt idx="298">
                  <c:v>12.446300000000001</c:v>
                </c:pt>
                <c:pt idx="299">
                  <c:v>12.6556</c:v>
                </c:pt>
                <c:pt idx="300">
                  <c:v>12.864800000000001</c:v>
                </c:pt>
                <c:pt idx="301">
                  <c:v>13.0741</c:v>
                </c:pt>
                <c:pt idx="302">
                  <c:v>13.283300000000001</c:v>
                </c:pt>
                <c:pt idx="303">
                  <c:v>13.492599999999999</c:v>
                </c:pt>
                <c:pt idx="304">
                  <c:v>13.7018</c:v>
                </c:pt>
                <c:pt idx="305">
                  <c:v>13.911099999999999</c:v>
                </c:pt>
                <c:pt idx="306">
                  <c:v>14.1204</c:v>
                </c:pt>
                <c:pt idx="307">
                  <c:v>14.329599999999999</c:v>
                </c:pt>
                <c:pt idx="308">
                  <c:v>14.5389</c:v>
                </c:pt>
                <c:pt idx="309">
                  <c:v>14.748100000000001</c:v>
                </c:pt>
                <c:pt idx="310">
                  <c:v>14.9574</c:v>
                </c:pt>
                <c:pt idx="311">
                  <c:v>15.1831</c:v>
                </c:pt>
                <c:pt idx="312">
                  <c:v>15.408799999999999</c:v>
                </c:pt>
                <c:pt idx="313">
                  <c:v>15.634499999999999</c:v>
                </c:pt>
                <c:pt idx="314">
                  <c:v>15.860199999999999</c:v>
                </c:pt>
                <c:pt idx="315">
                  <c:v>16.085899999999999</c:v>
                </c:pt>
                <c:pt idx="316">
                  <c:v>16.311599999999999</c:v>
                </c:pt>
                <c:pt idx="317">
                  <c:v>16.537299999999998</c:v>
                </c:pt>
                <c:pt idx="318">
                  <c:v>16.763000000000002</c:v>
                </c:pt>
                <c:pt idx="319">
                  <c:v>16.988700000000001</c:v>
                </c:pt>
                <c:pt idx="320">
                  <c:v>17.214400000000001</c:v>
                </c:pt>
                <c:pt idx="321">
                  <c:v>17.440100000000001</c:v>
                </c:pt>
                <c:pt idx="322">
                  <c:v>17.665800000000001</c:v>
                </c:pt>
                <c:pt idx="323">
                  <c:v>17.891500000000001</c:v>
                </c:pt>
                <c:pt idx="324">
                  <c:v>18.1172</c:v>
                </c:pt>
                <c:pt idx="325">
                  <c:v>18.361599999999999</c:v>
                </c:pt>
                <c:pt idx="326">
                  <c:v>18.606000000000002</c:v>
                </c:pt>
                <c:pt idx="327">
                  <c:v>18.850300000000001</c:v>
                </c:pt>
                <c:pt idx="328">
                  <c:v>19.0947</c:v>
                </c:pt>
                <c:pt idx="329">
                  <c:v>19.339099999999998</c:v>
                </c:pt>
                <c:pt idx="330">
                  <c:v>19.583500000000001</c:v>
                </c:pt>
                <c:pt idx="331">
                  <c:v>19.8278</c:v>
                </c:pt>
                <c:pt idx="332">
                  <c:v>20.072199999999999</c:v>
                </c:pt>
                <c:pt idx="333">
                  <c:v>20.316600000000001</c:v>
                </c:pt>
                <c:pt idx="334">
                  <c:v>20.561</c:v>
                </c:pt>
                <c:pt idx="335">
                  <c:v>20.805299999999999</c:v>
                </c:pt>
                <c:pt idx="336">
                  <c:v>21.049700000000001</c:v>
                </c:pt>
                <c:pt idx="337">
                  <c:v>21.316199999999998</c:v>
                </c:pt>
                <c:pt idx="338">
                  <c:v>21.582699999999999</c:v>
                </c:pt>
                <c:pt idx="339">
                  <c:v>21.8492</c:v>
                </c:pt>
                <c:pt idx="340">
                  <c:v>22.1157</c:v>
                </c:pt>
                <c:pt idx="341">
                  <c:v>22.382200000000001</c:v>
                </c:pt>
                <c:pt idx="342">
                  <c:v>22.648700000000002</c:v>
                </c:pt>
                <c:pt idx="343">
                  <c:v>22.915099999999999</c:v>
                </c:pt>
                <c:pt idx="344">
                  <c:v>23.1816</c:v>
                </c:pt>
                <c:pt idx="345">
                  <c:v>23.4481</c:v>
                </c:pt>
                <c:pt idx="346">
                  <c:v>23.714600000000001</c:v>
                </c:pt>
                <c:pt idx="347">
                  <c:v>24.004000000000001</c:v>
                </c:pt>
                <c:pt idx="348">
                  <c:v>24.293500000000002</c:v>
                </c:pt>
                <c:pt idx="349">
                  <c:v>24.582899999999999</c:v>
                </c:pt>
                <c:pt idx="350">
                  <c:v>24.872299999999999</c:v>
                </c:pt>
                <c:pt idx="351">
                  <c:v>25.1617</c:v>
                </c:pt>
                <c:pt idx="352">
                  <c:v>25.4511</c:v>
                </c:pt>
                <c:pt idx="353">
                  <c:v>25.740600000000001</c:v>
                </c:pt>
                <c:pt idx="354">
                  <c:v>26.03</c:v>
                </c:pt>
                <c:pt idx="355">
                  <c:v>26.319400000000002</c:v>
                </c:pt>
                <c:pt idx="356">
                  <c:v>26.608799999999999</c:v>
                </c:pt>
                <c:pt idx="357">
                  <c:v>26.925799999999999</c:v>
                </c:pt>
                <c:pt idx="358">
                  <c:v>27.242699999999999</c:v>
                </c:pt>
                <c:pt idx="359">
                  <c:v>27.559699999999999</c:v>
                </c:pt>
                <c:pt idx="360">
                  <c:v>27.8767</c:v>
                </c:pt>
                <c:pt idx="361">
                  <c:v>28.1936</c:v>
                </c:pt>
                <c:pt idx="362">
                  <c:v>28.5106</c:v>
                </c:pt>
                <c:pt idx="363">
                  <c:v>28.827500000000001</c:v>
                </c:pt>
                <c:pt idx="364">
                  <c:v>29.144500000000001</c:v>
                </c:pt>
                <c:pt idx="365">
                  <c:v>29.461500000000001</c:v>
                </c:pt>
                <c:pt idx="366">
                  <c:v>29.808199999999999</c:v>
                </c:pt>
                <c:pt idx="367">
                  <c:v>30.155000000000001</c:v>
                </c:pt>
                <c:pt idx="368">
                  <c:v>30.5017</c:v>
                </c:pt>
                <c:pt idx="369">
                  <c:v>30.848400000000002</c:v>
                </c:pt>
                <c:pt idx="370">
                  <c:v>31.1952</c:v>
                </c:pt>
                <c:pt idx="371">
                  <c:v>31.541899999999998</c:v>
                </c:pt>
                <c:pt idx="372">
                  <c:v>31.8887</c:v>
                </c:pt>
                <c:pt idx="373">
                  <c:v>32.235399999999998</c:v>
                </c:pt>
                <c:pt idx="374">
                  <c:v>32.613500000000002</c:v>
                </c:pt>
                <c:pt idx="375">
                  <c:v>32.991599999999998</c:v>
                </c:pt>
                <c:pt idx="376">
                  <c:v>33.369700000000002</c:v>
                </c:pt>
                <c:pt idx="377">
                  <c:v>33.747799999999998</c:v>
                </c:pt>
                <c:pt idx="378">
                  <c:v>34.125900000000001</c:v>
                </c:pt>
                <c:pt idx="379">
                  <c:v>34.503999999999998</c:v>
                </c:pt>
                <c:pt idx="380">
                  <c:v>34.882100000000001</c:v>
                </c:pt>
                <c:pt idx="381">
                  <c:v>35.260199999999998</c:v>
                </c:pt>
                <c:pt idx="382">
                  <c:v>35.674900000000001</c:v>
                </c:pt>
                <c:pt idx="383">
                  <c:v>36.089599999999997</c:v>
                </c:pt>
                <c:pt idx="384">
                  <c:v>36.504300000000001</c:v>
                </c:pt>
                <c:pt idx="385">
                  <c:v>36.918999999999997</c:v>
                </c:pt>
                <c:pt idx="386">
                  <c:v>37.3337</c:v>
                </c:pt>
                <c:pt idx="387">
                  <c:v>37.7483</c:v>
                </c:pt>
                <c:pt idx="388">
                  <c:v>38.162999999999997</c:v>
                </c:pt>
                <c:pt idx="389">
                  <c:v>38.5777</c:v>
                </c:pt>
                <c:pt idx="390">
                  <c:v>39.036499999999997</c:v>
                </c:pt>
                <c:pt idx="391">
                  <c:v>39.495399999999997</c:v>
                </c:pt>
                <c:pt idx="392">
                  <c:v>39.9542</c:v>
                </c:pt>
                <c:pt idx="393">
                  <c:v>40.4131</c:v>
                </c:pt>
                <c:pt idx="394">
                  <c:v>40.871899999999997</c:v>
                </c:pt>
                <c:pt idx="395">
                  <c:v>41.330800000000004</c:v>
                </c:pt>
                <c:pt idx="396">
                  <c:v>41.7896</c:v>
                </c:pt>
                <c:pt idx="397">
                  <c:v>42.2956</c:v>
                </c:pt>
                <c:pt idx="398">
                  <c:v>42.801600000000001</c:v>
                </c:pt>
                <c:pt idx="399">
                  <c:v>43.307600000000001</c:v>
                </c:pt>
                <c:pt idx="400">
                  <c:v>43.813499999999998</c:v>
                </c:pt>
                <c:pt idx="401">
                  <c:v>44.319499999999998</c:v>
                </c:pt>
                <c:pt idx="402">
                  <c:v>44.825499999999998</c:v>
                </c:pt>
                <c:pt idx="403">
                  <c:v>45.331499999999998</c:v>
                </c:pt>
                <c:pt idx="404">
                  <c:v>45.895000000000003</c:v>
                </c:pt>
                <c:pt idx="405">
                  <c:v>46.458500000000001</c:v>
                </c:pt>
                <c:pt idx="406">
                  <c:v>47.021999999999998</c:v>
                </c:pt>
                <c:pt idx="407">
                  <c:v>47.585500000000003</c:v>
                </c:pt>
                <c:pt idx="408">
                  <c:v>48.149000000000001</c:v>
                </c:pt>
                <c:pt idx="409">
                  <c:v>48.712499999999999</c:v>
                </c:pt>
                <c:pt idx="410">
                  <c:v>49.3371</c:v>
                </c:pt>
                <c:pt idx="411">
                  <c:v>49.9617</c:v>
                </c:pt>
                <c:pt idx="412">
                  <c:v>50.586300000000001</c:v>
                </c:pt>
                <c:pt idx="413">
                  <c:v>51.210999999999999</c:v>
                </c:pt>
                <c:pt idx="414">
                  <c:v>51.835599999999999</c:v>
                </c:pt>
                <c:pt idx="415">
                  <c:v>52.4602</c:v>
                </c:pt>
                <c:pt idx="416">
                  <c:v>53.160400000000003</c:v>
                </c:pt>
                <c:pt idx="417">
                  <c:v>53.860599999999998</c:v>
                </c:pt>
                <c:pt idx="418">
                  <c:v>54.5608</c:v>
                </c:pt>
                <c:pt idx="419">
                  <c:v>55.261000000000003</c:v>
                </c:pt>
                <c:pt idx="420">
                  <c:v>55.961199999999998</c:v>
                </c:pt>
                <c:pt idx="421">
                  <c:v>56.6614</c:v>
                </c:pt>
                <c:pt idx="422">
                  <c:v>57.457099999999997</c:v>
                </c:pt>
                <c:pt idx="423">
                  <c:v>58.252699999999997</c:v>
                </c:pt>
                <c:pt idx="424">
                  <c:v>59.048299999999998</c:v>
                </c:pt>
                <c:pt idx="425">
                  <c:v>59.843899999999998</c:v>
                </c:pt>
                <c:pt idx="426">
                  <c:v>60.639499999999998</c:v>
                </c:pt>
                <c:pt idx="427">
                  <c:v>61.537100000000002</c:v>
                </c:pt>
                <c:pt idx="428">
                  <c:v>62.434699999999999</c:v>
                </c:pt>
                <c:pt idx="429">
                  <c:v>63.3322</c:v>
                </c:pt>
                <c:pt idx="430">
                  <c:v>64.229799999999997</c:v>
                </c:pt>
                <c:pt idx="431">
                  <c:v>65.127399999999994</c:v>
                </c:pt>
                <c:pt idx="432">
                  <c:v>66.155299999999997</c:v>
                </c:pt>
                <c:pt idx="433">
                  <c:v>67.183300000000003</c:v>
                </c:pt>
                <c:pt idx="434">
                  <c:v>68.211200000000005</c:v>
                </c:pt>
                <c:pt idx="435">
                  <c:v>69.239099999999993</c:v>
                </c:pt>
                <c:pt idx="436">
                  <c:v>70.267099999999999</c:v>
                </c:pt>
                <c:pt idx="437">
                  <c:v>71.466999999999999</c:v>
                </c:pt>
                <c:pt idx="438">
                  <c:v>72.666899999999998</c:v>
                </c:pt>
                <c:pt idx="439">
                  <c:v>73.866799999999998</c:v>
                </c:pt>
                <c:pt idx="440">
                  <c:v>75.066699999999997</c:v>
                </c:pt>
                <c:pt idx="441">
                  <c:v>76.451800000000006</c:v>
                </c:pt>
                <c:pt idx="442">
                  <c:v>77.836799999999997</c:v>
                </c:pt>
                <c:pt idx="443">
                  <c:v>79.221800000000002</c:v>
                </c:pt>
                <c:pt idx="444">
                  <c:v>80.606899999999996</c:v>
                </c:pt>
                <c:pt idx="445">
                  <c:v>82.239699999999999</c:v>
                </c:pt>
                <c:pt idx="446">
                  <c:v>83.872399999999999</c:v>
                </c:pt>
                <c:pt idx="447">
                  <c:v>85.505200000000002</c:v>
                </c:pt>
                <c:pt idx="448">
                  <c:v>87.138000000000005</c:v>
                </c:pt>
                <c:pt idx="449">
                  <c:v>89.118399999999994</c:v>
                </c:pt>
                <c:pt idx="450">
                  <c:v>91.0989</c:v>
                </c:pt>
                <c:pt idx="451">
                  <c:v>93.079300000000003</c:v>
                </c:pt>
                <c:pt idx="452">
                  <c:v>95.059799999999996</c:v>
                </c:pt>
                <c:pt idx="453">
                  <c:v>97.558400000000006</c:v>
                </c:pt>
                <c:pt idx="454">
                  <c:v>100.057</c:v>
                </c:pt>
                <c:pt idx="455">
                  <c:v>102.556</c:v>
                </c:pt>
                <c:pt idx="456">
                  <c:v>105.66200000000001</c:v>
                </c:pt>
                <c:pt idx="457">
                  <c:v>108.768</c:v>
                </c:pt>
                <c:pt idx="458">
                  <c:v>111.874</c:v>
                </c:pt>
                <c:pt idx="459">
                  <c:v>115.931</c:v>
                </c:pt>
                <c:pt idx="460">
                  <c:v>119.988</c:v>
                </c:pt>
                <c:pt idx="461">
                  <c:v>124.045</c:v>
                </c:pt>
                <c:pt idx="462">
                  <c:v>129.04499999999999</c:v>
                </c:pt>
                <c:pt idx="463">
                  <c:v>134.04499999999999</c:v>
                </c:pt>
                <c:pt idx="464">
                  <c:v>139.04499999999999</c:v>
                </c:pt>
                <c:pt idx="465">
                  <c:v>144.04499999999999</c:v>
                </c:pt>
                <c:pt idx="466">
                  <c:v>149.04499999999999</c:v>
                </c:pt>
                <c:pt idx="467">
                  <c:v>154.04499999999999</c:v>
                </c:pt>
                <c:pt idx="468">
                  <c:v>159.04499999999999</c:v>
                </c:pt>
                <c:pt idx="469">
                  <c:v>164.04499999999999</c:v>
                </c:pt>
                <c:pt idx="470">
                  <c:v>169.04499999999999</c:v>
                </c:pt>
                <c:pt idx="471">
                  <c:v>174.04499999999999</c:v>
                </c:pt>
                <c:pt idx="472">
                  <c:v>179.04499999999999</c:v>
                </c:pt>
                <c:pt idx="473">
                  <c:v>184.04499999999999</c:v>
                </c:pt>
                <c:pt idx="474">
                  <c:v>189.04499999999999</c:v>
                </c:pt>
                <c:pt idx="475">
                  <c:v>194.04499999999999</c:v>
                </c:pt>
                <c:pt idx="476">
                  <c:v>199.04499999999999</c:v>
                </c:pt>
                <c:pt idx="477">
                  <c:v>204.04499999999999</c:v>
                </c:pt>
                <c:pt idx="478">
                  <c:v>209.04499999999999</c:v>
                </c:pt>
                <c:pt idx="479">
                  <c:v>214.04499999999999</c:v>
                </c:pt>
                <c:pt idx="480">
                  <c:v>219.04499999999999</c:v>
                </c:pt>
                <c:pt idx="481">
                  <c:v>224.04499999999999</c:v>
                </c:pt>
                <c:pt idx="482">
                  <c:v>229.04499999999999</c:v>
                </c:pt>
                <c:pt idx="483">
                  <c:v>234.04499999999999</c:v>
                </c:pt>
                <c:pt idx="484">
                  <c:v>239.04499999999999</c:v>
                </c:pt>
                <c:pt idx="485">
                  <c:v>239.078</c:v>
                </c:pt>
                <c:pt idx="486">
                  <c:v>239.11099999999999</c:v>
                </c:pt>
                <c:pt idx="487">
                  <c:v>239.14400000000001</c:v>
                </c:pt>
                <c:pt idx="488">
                  <c:v>239.21</c:v>
                </c:pt>
                <c:pt idx="489">
                  <c:v>239.34100000000001</c:v>
                </c:pt>
                <c:pt idx="490">
                  <c:v>239.60400000000001</c:v>
                </c:pt>
                <c:pt idx="491">
                  <c:v>239.619</c:v>
                </c:pt>
                <c:pt idx="492">
                  <c:v>239.63499999999999</c:v>
                </c:pt>
                <c:pt idx="493">
                  <c:v>239.65</c:v>
                </c:pt>
                <c:pt idx="494">
                  <c:v>239.68100000000001</c:v>
                </c:pt>
                <c:pt idx="495">
                  <c:v>239.74199999999999</c:v>
                </c:pt>
                <c:pt idx="496">
                  <c:v>239.86500000000001</c:v>
                </c:pt>
                <c:pt idx="497">
                  <c:v>239.874</c:v>
                </c:pt>
                <c:pt idx="498">
                  <c:v>239.88399999999999</c:v>
                </c:pt>
                <c:pt idx="499">
                  <c:v>239.893</c:v>
                </c:pt>
                <c:pt idx="500">
                  <c:v>239.91200000000001</c:v>
                </c:pt>
                <c:pt idx="501">
                  <c:v>239.95</c:v>
                </c:pt>
                <c:pt idx="502">
                  <c:v>239.96700000000001</c:v>
                </c:pt>
                <c:pt idx="503">
                  <c:v>239.98400000000001</c:v>
                </c:pt>
              </c:numCache>
            </c:numRef>
          </c:xVal>
          <c:yVal>
            <c:numRef>
              <c:f>'06. Therm-Val'!$D$6:$D$509</c:f>
              <c:numCache>
                <c:formatCode>General</c:formatCode>
                <c:ptCount val="504"/>
                <c:pt idx="0">
                  <c:v>60.8</c:v>
                </c:pt>
                <c:pt idx="1">
                  <c:v>98.006</c:v>
                </c:pt>
                <c:pt idx="2">
                  <c:v>98.006</c:v>
                </c:pt>
                <c:pt idx="3">
                  <c:v>98.006900000000002</c:v>
                </c:pt>
                <c:pt idx="4">
                  <c:v>98.008340000000004</c:v>
                </c:pt>
                <c:pt idx="5">
                  <c:v>98.010140000000007</c:v>
                </c:pt>
                <c:pt idx="6">
                  <c:v>98.01464</c:v>
                </c:pt>
                <c:pt idx="7">
                  <c:v>98.026519999999991</c:v>
                </c:pt>
                <c:pt idx="8">
                  <c:v>98.05856</c:v>
                </c:pt>
                <c:pt idx="9">
                  <c:v>98.144959999999998</c:v>
                </c:pt>
                <c:pt idx="10">
                  <c:v>98.37751999999999</c:v>
                </c:pt>
                <c:pt idx="11">
                  <c:v>98.997979999999998</c:v>
                </c:pt>
                <c:pt idx="12">
                  <c:v>100.16888</c:v>
                </c:pt>
                <c:pt idx="13">
                  <c:v>102.30638</c:v>
                </c:pt>
                <c:pt idx="14">
                  <c:v>105.69614</c:v>
                </c:pt>
                <c:pt idx="15">
                  <c:v>108.70412</c:v>
                </c:pt>
                <c:pt idx="16">
                  <c:v>111.94933999999999</c:v>
                </c:pt>
                <c:pt idx="17">
                  <c:v>115.40192</c:v>
                </c:pt>
                <c:pt idx="18">
                  <c:v>118.44068</c:v>
                </c:pt>
                <c:pt idx="19">
                  <c:v>121.60075999999999</c:v>
                </c:pt>
                <c:pt idx="20">
                  <c:v>124.87226000000001</c:v>
                </c:pt>
                <c:pt idx="21">
                  <c:v>128.24707999999998</c:v>
                </c:pt>
                <c:pt idx="22">
                  <c:v>131.71784</c:v>
                </c:pt>
                <c:pt idx="23">
                  <c:v>135.27788000000001</c:v>
                </c:pt>
                <c:pt idx="24">
                  <c:v>138.3278</c:v>
                </c:pt>
                <c:pt idx="25">
                  <c:v>141.43441999999999</c:v>
                </c:pt>
                <c:pt idx="26">
                  <c:v>144.59485999999998</c:v>
                </c:pt>
                <c:pt idx="27">
                  <c:v>147.80624</c:v>
                </c:pt>
                <c:pt idx="28">
                  <c:v>151.06622000000002</c:v>
                </c:pt>
                <c:pt idx="29">
                  <c:v>154.37227999999999</c:v>
                </c:pt>
                <c:pt idx="30">
                  <c:v>157.72262000000001</c:v>
                </c:pt>
                <c:pt idx="31">
                  <c:v>161.11507999999998</c:v>
                </c:pt>
                <c:pt idx="32">
                  <c:v>164.54768000000001</c:v>
                </c:pt>
                <c:pt idx="33">
                  <c:v>168.01898</c:v>
                </c:pt>
                <c:pt idx="34">
                  <c:v>171.52699999999999</c:v>
                </c:pt>
                <c:pt idx="35">
                  <c:v>175.07048</c:v>
                </c:pt>
                <c:pt idx="36">
                  <c:v>178.64780000000002</c:v>
                </c:pt>
                <c:pt idx="37">
                  <c:v>181.70384000000001</c:v>
                </c:pt>
                <c:pt idx="38">
                  <c:v>184.78274000000002</c:v>
                </c:pt>
                <c:pt idx="39">
                  <c:v>187.88377999999997</c:v>
                </c:pt>
                <c:pt idx="40">
                  <c:v>191.00587999999999</c:v>
                </c:pt>
                <c:pt idx="41">
                  <c:v>194.14849999999998</c:v>
                </c:pt>
                <c:pt idx="42">
                  <c:v>197.31091999999998</c:v>
                </c:pt>
                <c:pt idx="43">
                  <c:v>200.49241999999998</c:v>
                </c:pt>
                <c:pt idx="44">
                  <c:v>203.69264000000001</c:v>
                </c:pt>
                <c:pt idx="45">
                  <c:v>206.22451999999998</c:v>
                </c:pt>
                <c:pt idx="46">
                  <c:v>208.35086000000001</c:v>
                </c:pt>
                <c:pt idx="47">
                  <c:v>210.27452</c:v>
                </c:pt>
                <c:pt idx="48">
                  <c:v>212.60120000000001</c:v>
                </c:pt>
                <c:pt idx="49">
                  <c:v>214.76660000000001</c:v>
                </c:pt>
                <c:pt idx="50">
                  <c:v>216.80780000000001</c:v>
                </c:pt>
                <c:pt idx="51">
                  <c:v>219.17840000000001</c:v>
                </c:pt>
                <c:pt idx="52">
                  <c:v>221.4392</c:v>
                </c:pt>
                <c:pt idx="53">
                  <c:v>223.60819999999998</c:v>
                </c:pt>
                <c:pt idx="54">
                  <c:v>225.70159999999998</c:v>
                </c:pt>
                <c:pt idx="55">
                  <c:v>228.18199999999999</c:v>
                </c:pt>
                <c:pt idx="56">
                  <c:v>230.58500000000001</c:v>
                </c:pt>
                <c:pt idx="57">
                  <c:v>232.92320000000001</c:v>
                </c:pt>
                <c:pt idx="58">
                  <c:v>236.00120000000001</c:v>
                </c:pt>
                <c:pt idx="59">
                  <c:v>238.21340000000001</c:v>
                </c:pt>
                <c:pt idx="60">
                  <c:v>240.98360000000002</c:v>
                </c:pt>
                <c:pt idx="61">
                  <c:v>244.1156</c:v>
                </c:pt>
                <c:pt idx="62">
                  <c:v>247.51939999999999</c:v>
                </c:pt>
                <c:pt idx="63">
                  <c:v>250.55419999999998</c:v>
                </c:pt>
                <c:pt idx="64">
                  <c:v>253.72579999999999</c:v>
                </c:pt>
                <c:pt idx="65">
                  <c:v>257.01800000000003</c:v>
                </c:pt>
                <c:pt idx="66">
                  <c:v>260.4128</c:v>
                </c:pt>
                <c:pt idx="67">
                  <c:v>263.90300000000002</c:v>
                </c:pt>
                <c:pt idx="68">
                  <c:v>267.4778</c:v>
                </c:pt>
                <c:pt idx="69">
                  <c:v>270.52879999999999</c:v>
                </c:pt>
                <c:pt idx="70">
                  <c:v>273.6302</c:v>
                </c:pt>
                <c:pt idx="71">
                  <c:v>276.77840000000003</c:v>
                </c:pt>
                <c:pt idx="72">
                  <c:v>279.97339999999997</c:v>
                </c:pt>
                <c:pt idx="73">
                  <c:v>283.21159999999998</c:v>
                </c:pt>
                <c:pt idx="74">
                  <c:v>286.48760000000004</c:v>
                </c:pt>
                <c:pt idx="75">
                  <c:v>289.8014</c:v>
                </c:pt>
                <c:pt idx="76">
                  <c:v>293.15300000000002</c:v>
                </c:pt>
                <c:pt idx="77">
                  <c:v>296.53699999999998</c:v>
                </c:pt>
                <c:pt idx="78">
                  <c:v>299.95339999999999</c:v>
                </c:pt>
                <c:pt idx="79">
                  <c:v>303.40219999999999</c:v>
                </c:pt>
                <c:pt idx="80">
                  <c:v>306.87800000000004</c:v>
                </c:pt>
                <c:pt idx="81">
                  <c:v>310.38439999999997</c:v>
                </c:pt>
                <c:pt idx="82">
                  <c:v>313.91780000000006</c:v>
                </c:pt>
                <c:pt idx="83">
                  <c:v>317.47640000000001</c:v>
                </c:pt>
                <c:pt idx="84">
                  <c:v>321.06020000000001</c:v>
                </c:pt>
                <c:pt idx="85">
                  <c:v>324.11660000000001</c:v>
                </c:pt>
                <c:pt idx="86">
                  <c:v>327.19099999999997</c:v>
                </c:pt>
                <c:pt idx="87">
                  <c:v>330.28159999999997</c:v>
                </c:pt>
                <c:pt idx="88">
                  <c:v>333.38659999999999</c:v>
                </c:pt>
                <c:pt idx="89">
                  <c:v>336.50959999999998</c:v>
                </c:pt>
                <c:pt idx="90">
                  <c:v>339.64519999999999</c:v>
                </c:pt>
                <c:pt idx="91">
                  <c:v>342.79699999999997</c:v>
                </c:pt>
                <c:pt idx="92">
                  <c:v>345.96140000000003</c:v>
                </c:pt>
                <c:pt idx="93">
                  <c:v>349.142</c:v>
                </c:pt>
                <c:pt idx="94">
                  <c:v>352.33339999999998</c:v>
                </c:pt>
                <c:pt idx="95">
                  <c:v>355.53919999999999</c:v>
                </c:pt>
                <c:pt idx="96">
                  <c:v>358.75760000000002</c:v>
                </c:pt>
                <c:pt idx="97">
                  <c:v>361.98860000000002</c:v>
                </c:pt>
                <c:pt idx="98">
                  <c:v>365.23219999999998</c:v>
                </c:pt>
                <c:pt idx="99">
                  <c:v>368.48660000000001</c:v>
                </c:pt>
                <c:pt idx="100">
                  <c:v>371.75360000000001</c:v>
                </c:pt>
                <c:pt idx="101">
                  <c:v>375.03140000000002</c:v>
                </c:pt>
                <c:pt idx="102">
                  <c:v>378.32000000000005</c:v>
                </c:pt>
                <c:pt idx="103">
                  <c:v>381.61939999999998</c:v>
                </c:pt>
                <c:pt idx="104">
                  <c:v>384.92960000000005</c:v>
                </c:pt>
                <c:pt idx="105">
                  <c:v>388.25059999999996</c:v>
                </c:pt>
                <c:pt idx="106">
                  <c:v>391.5806</c:v>
                </c:pt>
                <c:pt idx="107">
                  <c:v>394.92140000000001</c:v>
                </c:pt>
                <c:pt idx="108">
                  <c:v>398.27300000000002</c:v>
                </c:pt>
                <c:pt idx="109">
                  <c:v>401.6354</c:v>
                </c:pt>
                <c:pt idx="110">
                  <c:v>405.0068</c:v>
                </c:pt>
                <c:pt idx="111">
                  <c:v>408.38900000000001</c:v>
                </c:pt>
                <c:pt idx="112">
                  <c:v>411.78020000000004</c:v>
                </c:pt>
                <c:pt idx="113">
                  <c:v>415.18039999999996</c:v>
                </c:pt>
                <c:pt idx="114">
                  <c:v>417.83180000000004</c:v>
                </c:pt>
                <c:pt idx="115">
                  <c:v>420.14119999999997</c:v>
                </c:pt>
                <c:pt idx="116">
                  <c:v>422.24359999999996</c:v>
                </c:pt>
                <c:pt idx="117">
                  <c:v>424.18940000000003</c:v>
                </c:pt>
                <c:pt idx="118">
                  <c:v>426.35120000000001</c:v>
                </c:pt>
                <c:pt idx="119">
                  <c:v>428.37440000000004</c:v>
                </c:pt>
                <c:pt idx="120">
                  <c:v>430.28059999999999</c:v>
                </c:pt>
                <c:pt idx="121">
                  <c:v>432.08779999999996</c:v>
                </c:pt>
                <c:pt idx="122">
                  <c:v>434.1146</c:v>
                </c:pt>
                <c:pt idx="123">
                  <c:v>436.03879999999998</c:v>
                </c:pt>
                <c:pt idx="124">
                  <c:v>437.87479999999994</c:v>
                </c:pt>
                <c:pt idx="125">
                  <c:v>439.62800000000004</c:v>
                </c:pt>
                <c:pt idx="126">
                  <c:v>441.56479999999999</c:v>
                </c:pt>
                <c:pt idx="127">
                  <c:v>443.41700000000003</c:v>
                </c:pt>
                <c:pt idx="128">
                  <c:v>445.19539999999995</c:v>
                </c:pt>
                <c:pt idx="129">
                  <c:v>446.90539999999999</c:v>
                </c:pt>
                <c:pt idx="130">
                  <c:v>448.77740000000006</c:v>
                </c:pt>
                <c:pt idx="131">
                  <c:v>450.57740000000001</c:v>
                </c:pt>
                <c:pt idx="132">
                  <c:v>452.31619999999992</c:v>
                </c:pt>
                <c:pt idx="133">
                  <c:v>453.99380000000002</c:v>
                </c:pt>
                <c:pt idx="134">
                  <c:v>455.61919999999998</c:v>
                </c:pt>
                <c:pt idx="135">
                  <c:v>457.43899999999996</c:v>
                </c:pt>
                <c:pt idx="136">
                  <c:v>459.19759999999997</c:v>
                </c:pt>
                <c:pt idx="137">
                  <c:v>460.90219999999999</c:v>
                </c:pt>
                <c:pt idx="138">
                  <c:v>462.55640000000005</c:v>
                </c:pt>
                <c:pt idx="139">
                  <c:v>464.16559999999998</c:v>
                </c:pt>
                <c:pt idx="140">
                  <c:v>465.95480000000009</c:v>
                </c:pt>
                <c:pt idx="141">
                  <c:v>467.69179999999994</c:v>
                </c:pt>
                <c:pt idx="142">
                  <c:v>469.38199999999995</c:v>
                </c:pt>
                <c:pt idx="143">
                  <c:v>471.02719999999999</c:v>
                </c:pt>
                <c:pt idx="144">
                  <c:v>472.63279999999997</c:v>
                </c:pt>
                <c:pt idx="145">
                  <c:v>474.41120000000001</c:v>
                </c:pt>
                <c:pt idx="146">
                  <c:v>476.14279999999997</c:v>
                </c:pt>
                <c:pt idx="147">
                  <c:v>477.83479999999997</c:v>
                </c:pt>
                <c:pt idx="148">
                  <c:v>479.48540000000003</c:v>
                </c:pt>
                <c:pt idx="149">
                  <c:v>481.00820000000004</c:v>
                </c:pt>
                <c:pt idx="150">
                  <c:v>482.63</c:v>
                </c:pt>
                <c:pt idx="151">
                  <c:v>484.17980000000006</c:v>
                </c:pt>
                <c:pt idx="152">
                  <c:v>485.67200000000003</c:v>
                </c:pt>
                <c:pt idx="153">
                  <c:v>487.11379999999997</c:v>
                </c:pt>
                <c:pt idx="154">
                  <c:v>488.51059999999995</c:v>
                </c:pt>
                <c:pt idx="155">
                  <c:v>490.03519999999997</c:v>
                </c:pt>
                <c:pt idx="156">
                  <c:v>491.51300000000003</c:v>
                </c:pt>
                <c:pt idx="157">
                  <c:v>492.94759999999997</c:v>
                </c:pt>
                <c:pt idx="158">
                  <c:v>494.34260000000006</c:v>
                </c:pt>
                <c:pt idx="159">
                  <c:v>495.70160000000004</c:v>
                </c:pt>
                <c:pt idx="160">
                  <c:v>497.19200000000001</c:v>
                </c:pt>
                <c:pt idx="161">
                  <c:v>498.64279999999997</c:v>
                </c:pt>
                <c:pt idx="162">
                  <c:v>500.05759999999998</c:v>
                </c:pt>
                <c:pt idx="163">
                  <c:v>501.43639999999994</c:v>
                </c:pt>
                <c:pt idx="164">
                  <c:v>502.78460000000007</c:v>
                </c:pt>
                <c:pt idx="165">
                  <c:v>504.26420000000007</c:v>
                </c:pt>
                <c:pt idx="166">
                  <c:v>505.63760000000002</c:v>
                </c:pt>
                <c:pt idx="167">
                  <c:v>506.90299999999996</c:v>
                </c:pt>
                <c:pt idx="168">
                  <c:v>508.10360000000003</c:v>
                </c:pt>
                <c:pt idx="169">
                  <c:v>509.25559999999996</c:v>
                </c:pt>
                <c:pt idx="170">
                  <c:v>510.49759999999998</c:v>
                </c:pt>
                <c:pt idx="171">
                  <c:v>511.69099999999997</c:v>
                </c:pt>
                <c:pt idx="172">
                  <c:v>512.84480000000008</c:v>
                </c:pt>
                <c:pt idx="173">
                  <c:v>513.96079999999995</c:v>
                </c:pt>
                <c:pt idx="174">
                  <c:v>515.04259999999999</c:v>
                </c:pt>
                <c:pt idx="175">
                  <c:v>516.21980000000008</c:v>
                </c:pt>
                <c:pt idx="176">
                  <c:v>517.36099999999999</c:v>
                </c:pt>
                <c:pt idx="177">
                  <c:v>518.46800000000007</c:v>
                </c:pt>
                <c:pt idx="178">
                  <c:v>519.54259999999999</c:v>
                </c:pt>
                <c:pt idx="179">
                  <c:v>520.58839999999998</c:v>
                </c:pt>
                <c:pt idx="180">
                  <c:v>521.73139999999989</c:v>
                </c:pt>
                <c:pt idx="181">
                  <c:v>522.84199999999998</c:v>
                </c:pt>
                <c:pt idx="182">
                  <c:v>523.92200000000003</c:v>
                </c:pt>
                <c:pt idx="183">
                  <c:v>524.97320000000002</c:v>
                </c:pt>
                <c:pt idx="184">
                  <c:v>525.99919999999997</c:v>
                </c:pt>
                <c:pt idx="185">
                  <c:v>527.12059999999997</c:v>
                </c:pt>
                <c:pt idx="186">
                  <c:v>528.21319999999992</c:v>
                </c:pt>
                <c:pt idx="187">
                  <c:v>529.27880000000005</c:v>
                </c:pt>
                <c:pt idx="188">
                  <c:v>530.31920000000002</c:v>
                </c:pt>
                <c:pt idx="189">
                  <c:v>531.33259999999996</c:v>
                </c:pt>
                <c:pt idx="190">
                  <c:v>532.44499999999994</c:v>
                </c:pt>
                <c:pt idx="191">
                  <c:v>533.52859999999998</c:v>
                </c:pt>
                <c:pt idx="192">
                  <c:v>534.58879999999999</c:v>
                </c:pt>
                <c:pt idx="193">
                  <c:v>535.62380000000007</c:v>
                </c:pt>
                <c:pt idx="194">
                  <c:v>536.6354</c:v>
                </c:pt>
                <c:pt idx="195">
                  <c:v>537.74600000000009</c:v>
                </c:pt>
                <c:pt idx="196">
                  <c:v>538.8854</c:v>
                </c:pt>
                <c:pt idx="197">
                  <c:v>540.02839999999992</c:v>
                </c:pt>
                <c:pt idx="198">
                  <c:v>541.16239999999993</c:v>
                </c:pt>
                <c:pt idx="199">
                  <c:v>542.28199999999993</c:v>
                </c:pt>
                <c:pt idx="200">
                  <c:v>543.5204</c:v>
                </c:pt>
                <c:pt idx="201">
                  <c:v>544.73900000000003</c:v>
                </c:pt>
                <c:pt idx="202">
                  <c:v>545.93959999999993</c:v>
                </c:pt>
                <c:pt idx="203">
                  <c:v>547.12400000000002</c:v>
                </c:pt>
                <c:pt idx="204">
                  <c:v>548.29220000000009</c:v>
                </c:pt>
                <c:pt idx="205">
                  <c:v>549.57559999999989</c:v>
                </c:pt>
                <c:pt idx="206">
                  <c:v>550.83920000000012</c:v>
                </c:pt>
                <c:pt idx="207">
                  <c:v>552.08659999999998</c:v>
                </c:pt>
                <c:pt idx="208">
                  <c:v>553.31420000000003</c:v>
                </c:pt>
                <c:pt idx="209">
                  <c:v>554.52740000000006</c:v>
                </c:pt>
                <c:pt idx="210">
                  <c:v>555.85760000000005</c:v>
                </c:pt>
                <c:pt idx="211">
                  <c:v>557.16800000000001</c:v>
                </c:pt>
                <c:pt idx="212">
                  <c:v>558.46219999999994</c:v>
                </c:pt>
                <c:pt idx="213">
                  <c:v>559.74019999999996</c:v>
                </c:pt>
                <c:pt idx="214">
                  <c:v>561.00380000000007</c:v>
                </c:pt>
                <c:pt idx="215">
                  <c:v>562.24940000000004</c:v>
                </c:pt>
                <c:pt idx="216">
                  <c:v>563.64440000000002</c:v>
                </c:pt>
                <c:pt idx="217">
                  <c:v>565.01959999999997</c:v>
                </c:pt>
                <c:pt idx="218">
                  <c:v>566.38040000000001</c:v>
                </c:pt>
                <c:pt idx="219">
                  <c:v>567.72500000000002</c:v>
                </c:pt>
                <c:pt idx="220">
                  <c:v>569.05700000000002</c:v>
                </c:pt>
                <c:pt idx="221">
                  <c:v>570.37279999999998</c:v>
                </c:pt>
                <c:pt idx="222">
                  <c:v>571.84159999999997</c:v>
                </c:pt>
                <c:pt idx="223">
                  <c:v>573.29420000000005</c:v>
                </c:pt>
                <c:pt idx="224">
                  <c:v>574.73239999999998</c:v>
                </c:pt>
                <c:pt idx="225">
                  <c:v>576.15800000000002</c:v>
                </c:pt>
                <c:pt idx="226">
                  <c:v>577.3334000000001</c:v>
                </c:pt>
                <c:pt idx="227">
                  <c:v>578.20100000000002</c:v>
                </c:pt>
                <c:pt idx="228">
                  <c:v>579.04700000000003</c:v>
                </c:pt>
                <c:pt idx="229">
                  <c:v>579.81020000000001</c:v>
                </c:pt>
                <c:pt idx="230">
                  <c:v>580.51760000000002</c:v>
                </c:pt>
                <c:pt idx="231">
                  <c:v>581.18180000000007</c:v>
                </c:pt>
                <c:pt idx="232">
                  <c:v>581.80639999999994</c:v>
                </c:pt>
                <c:pt idx="233">
                  <c:v>582.40219999999999</c:v>
                </c:pt>
                <c:pt idx="234">
                  <c:v>583.04300000000001</c:v>
                </c:pt>
                <c:pt idx="235">
                  <c:v>583.65319999999997</c:v>
                </c:pt>
                <c:pt idx="236">
                  <c:v>584.23820000000001</c:v>
                </c:pt>
                <c:pt idx="237">
                  <c:v>584.7962</c:v>
                </c:pt>
                <c:pt idx="238">
                  <c:v>585.33439999999996</c:v>
                </c:pt>
                <c:pt idx="239">
                  <c:v>585.91219999999998</c:v>
                </c:pt>
                <c:pt idx="240">
                  <c:v>586.46659999999997</c:v>
                </c:pt>
                <c:pt idx="241">
                  <c:v>587.00119999999993</c:v>
                </c:pt>
                <c:pt idx="242">
                  <c:v>587.51599999999996</c:v>
                </c:pt>
                <c:pt idx="243">
                  <c:v>588.01099999999997</c:v>
                </c:pt>
                <c:pt idx="244">
                  <c:v>588.54740000000004</c:v>
                </c:pt>
                <c:pt idx="245">
                  <c:v>589.06579999999997</c:v>
                </c:pt>
                <c:pt idx="246">
                  <c:v>589.56259999999997</c:v>
                </c:pt>
                <c:pt idx="247">
                  <c:v>590.04499999999996</c:v>
                </c:pt>
                <c:pt idx="248">
                  <c:v>590.50760000000002</c:v>
                </c:pt>
                <c:pt idx="249">
                  <c:v>591.01340000000005</c:v>
                </c:pt>
                <c:pt idx="250">
                  <c:v>591.49940000000004</c:v>
                </c:pt>
                <c:pt idx="251">
                  <c:v>591.9692</c:v>
                </c:pt>
                <c:pt idx="252">
                  <c:v>592.42280000000005</c:v>
                </c:pt>
                <c:pt idx="253">
                  <c:v>592.86199999999997</c:v>
                </c:pt>
                <c:pt idx="254">
                  <c:v>593.33900000000006</c:v>
                </c:pt>
                <c:pt idx="255">
                  <c:v>593.7998</c:v>
                </c:pt>
                <c:pt idx="256">
                  <c:v>594.24440000000004</c:v>
                </c:pt>
                <c:pt idx="257">
                  <c:v>594.67280000000005</c:v>
                </c:pt>
                <c:pt idx="258">
                  <c:v>595.08860000000004</c:v>
                </c:pt>
                <c:pt idx="259">
                  <c:v>595.54039999999998</c:v>
                </c:pt>
                <c:pt idx="260">
                  <c:v>595.9778</c:v>
                </c:pt>
                <c:pt idx="261">
                  <c:v>596.399</c:v>
                </c:pt>
                <c:pt idx="262">
                  <c:v>596.80579999999998</c:v>
                </c:pt>
                <c:pt idx="263">
                  <c:v>597.20000000000005</c:v>
                </c:pt>
                <c:pt idx="264">
                  <c:v>597.63019999999995</c:v>
                </c:pt>
                <c:pt idx="265">
                  <c:v>598.04420000000005</c:v>
                </c:pt>
                <c:pt idx="266">
                  <c:v>598.4437999999999</c:v>
                </c:pt>
                <c:pt idx="267">
                  <c:v>598.83079999999995</c:v>
                </c:pt>
                <c:pt idx="268">
                  <c:v>599.20519999999999</c:v>
                </c:pt>
                <c:pt idx="269">
                  <c:v>599.61199999999997</c:v>
                </c:pt>
                <c:pt idx="270">
                  <c:v>600.00440000000003</c:v>
                </c:pt>
                <c:pt idx="271">
                  <c:v>600.38420000000008</c:v>
                </c:pt>
                <c:pt idx="272">
                  <c:v>600.75139999999999</c:v>
                </c:pt>
                <c:pt idx="273">
                  <c:v>601.1078</c:v>
                </c:pt>
                <c:pt idx="274">
                  <c:v>601.49120000000005</c:v>
                </c:pt>
                <c:pt idx="275">
                  <c:v>601.86199999999997</c:v>
                </c:pt>
                <c:pt idx="276">
                  <c:v>602.22019999999998</c:v>
                </c:pt>
                <c:pt idx="277">
                  <c:v>602.56760000000008</c:v>
                </c:pt>
                <c:pt idx="278">
                  <c:v>602.90419999999995</c:v>
                </c:pt>
                <c:pt idx="279">
                  <c:v>603.23180000000002</c:v>
                </c:pt>
                <c:pt idx="280">
                  <c:v>603.58639999999991</c:v>
                </c:pt>
                <c:pt idx="281">
                  <c:v>603.93020000000001</c:v>
                </c:pt>
                <c:pt idx="282">
                  <c:v>604.26319999999998</c:v>
                </c:pt>
                <c:pt idx="283">
                  <c:v>604.58719999999994</c:v>
                </c:pt>
                <c:pt idx="284">
                  <c:v>604.9004000000001</c:v>
                </c:pt>
                <c:pt idx="285">
                  <c:v>605.20639999999992</c:v>
                </c:pt>
                <c:pt idx="286">
                  <c:v>605.50519999999995</c:v>
                </c:pt>
                <c:pt idx="287">
                  <c:v>605.822</c:v>
                </c:pt>
                <c:pt idx="288">
                  <c:v>606.13159999999993</c:v>
                </c:pt>
                <c:pt idx="289">
                  <c:v>606.43219999999997</c:v>
                </c:pt>
                <c:pt idx="290">
                  <c:v>606.72559999999999</c:v>
                </c:pt>
                <c:pt idx="291">
                  <c:v>607.01179999999999</c:v>
                </c:pt>
                <c:pt idx="292">
                  <c:v>607.29259999999999</c:v>
                </c:pt>
                <c:pt idx="293">
                  <c:v>607.56619999999998</c:v>
                </c:pt>
                <c:pt idx="294">
                  <c:v>607.83439999999996</c:v>
                </c:pt>
                <c:pt idx="295">
                  <c:v>608.09539999999993</c:v>
                </c:pt>
                <c:pt idx="296">
                  <c:v>608.3528</c:v>
                </c:pt>
                <c:pt idx="297">
                  <c:v>608.60480000000007</c:v>
                </c:pt>
                <c:pt idx="298">
                  <c:v>608.85320000000002</c:v>
                </c:pt>
                <c:pt idx="299">
                  <c:v>609.09619999999995</c:v>
                </c:pt>
                <c:pt idx="300">
                  <c:v>609.33560000000011</c:v>
                </c:pt>
                <c:pt idx="301">
                  <c:v>609.56960000000004</c:v>
                </c:pt>
                <c:pt idx="302">
                  <c:v>609.80179999999996</c:v>
                </c:pt>
                <c:pt idx="303">
                  <c:v>610.02859999999998</c:v>
                </c:pt>
                <c:pt idx="304">
                  <c:v>610.25360000000001</c:v>
                </c:pt>
                <c:pt idx="305">
                  <c:v>610.47500000000002</c:v>
                </c:pt>
                <c:pt idx="306">
                  <c:v>610.69280000000003</c:v>
                </c:pt>
                <c:pt idx="307">
                  <c:v>610.90879999999993</c:v>
                </c:pt>
                <c:pt idx="308">
                  <c:v>611.12119999999993</c:v>
                </c:pt>
                <c:pt idx="309">
                  <c:v>611.33000000000004</c:v>
                </c:pt>
                <c:pt idx="310">
                  <c:v>611.53700000000003</c:v>
                </c:pt>
                <c:pt idx="311">
                  <c:v>611.75840000000005</c:v>
                </c:pt>
                <c:pt idx="312">
                  <c:v>611.97619999999995</c:v>
                </c:pt>
                <c:pt idx="313">
                  <c:v>612.19220000000007</c:v>
                </c:pt>
                <c:pt idx="314">
                  <c:v>612.40460000000007</c:v>
                </c:pt>
                <c:pt idx="315">
                  <c:v>612.61519999999996</c:v>
                </c:pt>
                <c:pt idx="316">
                  <c:v>612.82399999999996</c:v>
                </c:pt>
                <c:pt idx="317">
                  <c:v>613.03100000000006</c:v>
                </c:pt>
                <c:pt idx="318">
                  <c:v>613.23620000000005</c:v>
                </c:pt>
                <c:pt idx="319">
                  <c:v>613.43780000000004</c:v>
                </c:pt>
                <c:pt idx="320">
                  <c:v>613.63760000000002</c:v>
                </c:pt>
                <c:pt idx="321">
                  <c:v>613.8374</c:v>
                </c:pt>
                <c:pt idx="322">
                  <c:v>614.03359999999998</c:v>
                </c:pt>
                <c:pt idx="323">
                  <c:v>614.22980000000007</c:v>
                </c:pt>
                <c:pt idx="324">
                  <c:v>614.42240000000004</c:v>
                </c:pt>
                <c:pt idx="325">
                  <c:v>614.62940000000003</c:v>
                </c:pt>
                <c:pt idx="326">
                  <c:v>614.83639999999991</c:v>
                </c:pt>
                <c:pt idx="327">
                  <c:v>615.03980000000001</c:v>
                </c:pt>
                <c:pt idx="328">
                  <c:v>615.24140000000011</c:v>
                </c:pt>
                <c:pt idx="329">
                  <c:v>615.44299999999998</c:v>
                </c:pt>
                <c:pt idx="330">
                  <c:v>615.64099999999996</c:v>
                </c:pt>
                <c:pt idx="331">
                  <c:v>615.83900000000006</c:v>
                </c:pt>
                <c:pt idx="332">
                  <c:v>616.03340000000003</c:v>
                </c:pt>
                <c:pt idx="333">
                  <c:v>616.2278</c:v>
                </c:pt>
                <c:pt idx="334">
                  <c:v>616.42039999999997</c:v>
                </c:pt>
                <c:pt idx="335">
                  <c:v>616.61300000000006</c:v>
                </c:pt>
                <c:pt idx="336">
                  <c:v>616.80199999999991</c:v>
                </c:pt>
                <c:pt idx="337">
                  <c:v>617.00720000000001</c:v>
                </c:pt>
                <c:pt idx="338">
                  <c:v>617.21060000000011</c:v>
                </c:pt>
                <c:pt idx="339">
                  <c:v>617.41399999999999</c:v>
                </c:pt>
                <c:pt idx="340">
                  <c:v>617.61379999999997</c:v>
                </c:pt>
                <c:pt idx="341">
                  <c:v>617.81360000000006</c:v>
                </c:pt>
                <c:pt idx="342">
                  <c:v>618.00980000000004</c:v>
                </c:pt>
                <c:pt idx="343">
                  <c:v>618.20600000000002</c:v>
                </c:pt>
                <c:pt idx="344">
                  <c:v>618.4004000000001</c:v>
                </c:pt>
                <c:pt idx="345">
                  <c:v>618.59480000000008</c:v>
                </c:pt>
                <c:pt idx="346">
                  <c:v>618.78560000000004</c:v>
                </c:pt>
                <c:pt idx="347">
                  <c:v>618.99260000000004</c:v>
                </c:pt>
                <c:pt idx="348">
                  <c:v>619.19600000000014</c:v>
                </c:pt>
                <c:pt idx="349">
                  <c:v>619.39940000000001</c:v>
                </c:pt>
                <c:pt idx="350">
                  <c:v>619.601</c:v>
                </c:pt>
                <c:pt idx="351">
                  <c:v>619.80079999999998</c:v>
                </c:pt>
                <c:pt idx="352">
                  <c:v>620.00059999999996</c:v>
                </c:pt>
                <c:pt idx="353">
                  <c:v>620.19679999999994</c:v>
                </c:pt>
                <c:pt idx="354">
                  <c:v>620.39300000000003</c:v>
                </c:pt>
                <c:pt idx="355">
                  <c:v>620.58560000000011</c:v>
                </c:pt>
                <c:pt idx="356">
                  <c:v>620.77819999999997</c:v>
                </c:pt>
                <c:pt idx="357">
                  <c:v>620.98699999999997</c:v>
                </c:pt>
                <c:pt idx="358">
                  <c:v>621.19399999999996</c:v>
                </c:pt>
                <c:pt idx="359">
                  <c:v>621.39920000000006</c:v>
                </c:pt>
                <c:pt idx="360">
                  <c:v>621.60439999999994</c:v>
                </c:pt>
                <c:pt idx="361">
                  <c:v>621.80600000000004</c:v>
                </c:pt>
                <c:pt idx="362">
                  <c:v>622.00580000000002</c:v>
                </c:pt>
                <c:pt idx="363">
                  <c:v>622.2038</c:v>
                </c:pt>
                <c:pt idx="364">
                  <c:v>622.40179999999998</c:v>
                </c:pt>
                <c:pt idx="365">
                  <c:v>622.59619999999995</c:v>
                </c:pt>
                <c:pt idx="366">
                  <c:v>622.80859999999996</c:v>
                </c:pt>
                <c:pt idx="367">
                  <c:v>623.01739999999995</c:v>
                </c:pt>
                <c:pt idx="368">
                  <c:v>623.22619999999995</c:v>
                </c:pt>
                <c:pt idx="369">
                  <c:v>623.43139999999994</c:v>
                </c:pt>
                <c:pt idx="370">
                  <c:v>623.63660000000004</c:v>
                </c:pt>
                <c:pt idx="371">
                  <c:v>623.83819999999992</c:v>
                </c:pt>
                <c:pt idx="372">
                  <c:v>624.03800000000001</c:v>
                </c:pt>
                <c:pt idx="373">
                  <c:v>624.23599999999999</c:v>
                </c:pt>
                <c:pt idx="374">
                  <c:v>624.4502</c:v>
                </c:pt>
                <c:pt idx="375">
                  <c:v>624.6626</c:v>
                </c:pt>
                <c:pt idx="376">
                  <c:v>624.8732</c:v>
                </c:pt>
                <c:pt idx="377">
                  <c:v>625.08019999999999</c:v>
                </c:pt>
                <c:pt idx="378">
                  <c:v>625.28719999999998</c:v>
                </c:pt>
                <c:pt idx="379">
                  <c:v>625.49059999999997</c:v>
                </c:pt>
                <c:pt idx="380">
                  <c:v>625.69220000000007</c:v>
                </c:pt>
                <c:pt idx="381">
                  <c:v>625.89200000000005</c:v>
                </c:pt>
                <c:pt idx="382">
                  <c:v>626.10799999999995</c:v>
                </c:pt>
                <c:pt idx="383">
                  <c:v>626.32219999999995</c:v>
                </c:pt>
                <c:pt idx="384">
                  <c:v>626.53460000000007</c:v>
                </c:pt>
                <c:pt idx="385">
                  <c:v>626.74340000000007</c:v>
                </c:pt>
                <c:pt idx="386">
                  <c:v>626.95219999999995</c:v>
                </c:pt>
                <c:pt idx="387">
                  <c:v>627.15559999999994</c:v>
                </c:pt>
                <c:pt idx="388">
                  <c:v>627.35900000000004</c:v>
                </c:pt>
                <c:pt idx="389">
                  <c:v>627.55880000000002</c:v>
                </c:pt>
                <c:pt idx="390">
                  <c:v>627.77839999999992</c:v>
                </c:pt>
                <c:pt idx="391">
                  <c:v>627.99440000000004</c:v>
                </c:pt>
                <c:pt idx="392">
                  <c:v>628.20859999999993</c:v>
                </c:pt>
                <c:pt idx="393">
                  <c:v>628.41920000000005</c:v>
                </c:pt>
                <c:pt idx="394">
                  <c:v>628.62799999999993</c:v>
                </c:pt>
                <c:pt idx="395">
                  <c:v>628.83499999999992</c:v>
                </c:pt>
                <c:pt idx="396">
                  <c:v>629.03840000000002</c:v>
                </c:pt>
                <c:pt idx="397">
                  <c:v>629.25980000000004</c:v>
                </c:pt>
                <c:pt idx="398">
                  <c:v>629.47759999999994</c:v>
                </c:pt>
                <c:pt idx="399">
                  <c:v>629.69360000000006</c:v>
                </c:pt>
                <c:pt idx="400">
                  <c:v>629.90600000000006</c:v>
                </c:pt>
                <c:pt idx="401">
                  <c:v>630.11480000000006</c:v>
                </c:pt>
                <c:pt idx="402">
                  <c:v>630.32179999999994</c:v>
                </c:pt>
                <c:pt idx="403">
                  <c:v>630.52699999999993</c:v>
                </c:pt>
                <c:pt idx="404">
                  <c:v>630.75020000000006</c:v>
                </c:pt>
                <c:pt idx="405">
                  <c:v>630.96980000000008</c:v>
                </c:pt>
                <c:pt idx="406">
                  <c:v>631.18759999999997</c:v>
                </c:pt>
                <c:pt idx="407">
                  <c:v>631.40179999999998</c:v>
                </c:pt>
                <c:pt idx="408">
                  <c:v>631.61239999999998</c:v>
                </c:pt>
                <c:pt idx="409">
                  <c:v>631.81940000000009</c:v>
                </c:pt>
                <c:pt idx="410">
                  <c:v>632.0462</c:v>
                </c:pt>
                <c:pt idx="411">
                  <c:v>632.26760000000002</c:v>
                </c:pt>
                <c:pt idx="412">
                  <c:v>632.48540000000003</c:v>
                </c:pt>
                <c:pt idx="413">
                  <c:v>632.70140000000004</c:v>
                </c:pt>
                <c:pt idx="414">
                  <c:v>632.91200000000003</c:v>
                </c:pt>
                <c:pt idx="415">
                  <c:v>633.12080000000003</c:v>
                </c:pt>
                <c:pt idx="416">
                  <c:v>633.34759999999994</c:v>
                </c:pt>
                <c:pt idx="417">
                  <c:v>633.57259999999997</c:v>
                </c:pt>
                <c:pt idx="418">
                  <c:v>633.79220000000009</c:v>
                </c:pt>
                <c:pt idx="419">
                  <c:v>634.00819999999999</c:v>
                </c:pt>
                <c:pt idx="420">
                  <c:v>634.22059999999999</c:v>
                </c:pt>
                <c:pt idx="421">
                  <c:v>634.42759999999998</c:v>
                </c:pt>
                <c:pt idx="422">
                  <c:v>634.65980000000002</c:v>
                </c:pt>
                <c:pt idx="423">
                  <c:v>634.88480000000004</c:v>
                </c:pt>
                <c:pt idx="424">
                  <c:v>635.10620000000006</c:v>
                </c:pt>
                <c:pt idx="425">
                  <c:v>635.32399999999996</c:v>
                </c:pt>
                <c:pt idx="426">
                  <c:v>635.53460000000007</c:v>
                </c:pt>
                <c:pt idx="427">
                  <c:v>635.76860000000011</c:v>
                </c:pt>
                <c:pt idx="428">
                  <c:v>635.99720000000002</c:v>
                </c:pt>
                <c:pt idx="429">
                  <c:v>636.21860000000004</c:v>
                </c:pt>
                <c:pt idx="430">
                  <c:v>636.43639999999994</c:v>
                </c:pt>
                <c:pt idx="431">
                  <c:v>636.64880000000005</c:v>
                </c:pt>
                <c:pt idx="432">
                  <c:v>636.88460000000009</c:v>
                </c:pt>
                <c:pt idx="433">
                  <c:v>637.11500000000001</c:v>
                </c:pt>
                <c:pt idx="434">
                  <c:v>637.33819999999992</c:v>
                </c:pt>
                <c:pt idx="435">
                  <c:v>637.55600000000004</c:v>
                </c:pt>
                <c:pt idx="436">
                  <c:v>637.76659999999993</c:v>
                </c:pt>
                <c:pt idx="437">
                  <c:v>638.00600000000009</c:v>
                </c:pt>
                <c:pt idx="438">
                  <c:v>638.23820000000001</c:v>
                </c:pt>
                <c:pt idx="439">
                  <c:v>638.46139999999991</c:v>
                </c:pt>
                <c:pt idx="440">
                  <c:v>638.67919999999992</c:v>
                </c:pt>
                <c:pt idx="441">
                  <c:v>638.92219999999998</c:v>
                </c:pt>
                <c:pt idx="442">
                  <c:v>639.15440000000001</c:v>
                </c:pt>
                <c:pt idx="443">
                  <c:v>639.37940000000003</c:v>
                </c:pt>
                <c:pt idx="444">
                  <c:v>639.59719999999993</c:v>
                </c:pt>
                <c:pt idx="445">
                  <c:v>639.84199999999998</c:v>
                </c:pt>
                <c:pt idx="446">
                  <c:v>640.07780000000002</c:v>
                </c:pt>
                <c:pt idx="447">
                  <c:v>640.30280000000005</c:v>
                </c:pt>
                <c:pt idx="448">
                  <c:v>640.51879999999994</c:v>
                </c:pt>
                <c:pt idx="449">
                  <c:v>640.76900000000001</c:v>
                </c:pt>
                <c:pt idx="450">
                  <c:v>641.00659999999993</c:v>
                </c:pt>
                <c:pt idx="451">
                  <c:v>641.23340000000007</c:v>
                </c:pt>
                <c:pt idx="452">
                  <c:v>641.44759999999997</c:v>
                </c:pt>
                <c:pt idx="453">
                  <c:v>641.70320000000004</c:v>
                </c:pt>
                <c:pt idx="454">
                  <c:v>641.94440000000009</c:v>
                </c:pt>
                <c:pt idx="455">
                  <c:v>642.1712</c:v>
                </c:pt>
                <c:pt idx="456">
                  <c:v>642.43219999999997</c:v>
                </c:pt>
                <c:pt idx="457">
                  <c:v>642.67699999999991</c:v>
                </c:pt>
                <c:pt idx="458">
                  <c:v>642.90559999999994</c:v>
                </c:pt>
                <c:pt idx="459">
                  <c:v>643.17740000000003</c:v>
                </c:pt>
                <c:pt idx="460">
                  <c:v>643.42759999999998</c:v>
                </c:pt>
                <c:pt idx="461">
                  <c:v>643.65800000000002</c:v>
                </c:pt>
                <c:pt idx="462">
                  <c:v>643.91539999999998</c:v>
                </c:pt>
                <c:pt idx="463">
                  <c:v>644.15120000000002</c:v>
                </c:pt>
                <c:pt idx="464">
                  <c:v>644.36720000000003</c:v>
                </c:pt>
                <c:pt idx="465">
                  <c:v>644.5652</c:v>
                </c:pt>
                <c:pt idx="466">
                  <c:v>644.74880000000007</c:v>
                </c:pt>
                <c:pt idx="467">
                  <c:v>644.91800000000001</c:v>
                </c:pt>
                <c:pt idx="468">
                  <c:v>645.07820000000004</c:v>
                </c:pt>
                <c:pt idx="469">
                  <c:v>645.22759999999994</c:v>
                </c:pt>
                <c:pt idx="470">
                  <c:v>645.36800000000005</c:v>
                </c:pt>
                <c:pt idx="471">
                  <c:v>645.50119999999993</c:v>
                </c:pt>
                <c:pt idx="472">
                  <c:v>645.62899999999991</c:v>
                </c:pt>
                <c:pt idx="473">
                  <c:v>645.75139999999999</c:v>
                </c:pt>
                <c:pt idx="474">
                  <c:v>645.86840000000007</c:v>
                </c:pt>
                <c:pt idx="475">
                  <c:v>645.98</c:v>
                </c:pt>
                <c:pt idx="476">
                  <c:v>646.08979999999997</c:v>
                </c:pt>
                <c:pt idx="477">
                  <c:v>646.19600000000014</c:v>
                </c:pt>
                <c:pt idx="478">
                  <c:v>646.30040000000008</c:v>
                </c:pt>
                <c:pt idx="479">
                  <c:v>646.40120000000002</c:v>
                </c:pt>
                <c:pt idx="480">
                  <c:v>646.50020000000006</c:v>
                </c:pt>
                <c:pt idx="481">
                  <c:v>646.59739999999999</c:v>
                </c:pt>
                <c:pt idx="482">
                  <c:v>646.69280000000003</c:v>
                </c:pt>
                <c:pt idx="483">
                  <c:v>646.78639999999996</c:v>
                </c:pt>
                <c:pt idx="484">
                  <c:v>646.88</c:v>
                </c:pt>
                <c:pt idx="485">
                  <c:v>646.8818</c:v>
                </c:pt>
                <c:pt idx="486">
                  <c:v>646.8818</c:v>
                </c:pt>
                <c:pt idx="487">
                  <c:v>646.8818</c:v>
                </c:pt>
                <c:pt idx="488">
                  <c:v>646.88359999999989</c:v>
                </c:pt>
                <c:pt idx="489">
                  <c:v>646.8854</c:v>
                </c:pt>
                <c:pt idx="490">
                  <c:v>646.8907999999999</c:v>
                </c:pt>
                <c:pt idx="491">
                  <c:v>646.8907999999999</c:v>
                </c:pt>
                <c:pt idx="492">
                  <c:v>646.8907999999999</c:v>
                </c:pt>
                <c:pt idx="493">
                  <c:v>646.89260000000002</c:v>
                </c:pt>
                <c:pt idx="494">
                  <c:v>646.89260000000002</c:v>
                </c:pt>
                <c:pt idx="495">
                  <c:v>646.89440000000002</c:v>
                </c:pt>
                <c:pt idx="496">
                  <c:v>646.89619999999991</c:v>
                </c:pt>
                <c:pt idx="497">
                  <c:v>646.89619999999991</c:v>
                </c:pt>
                <c:pt idx="498">
                  <c:v>646.89619999999991</c:v>
                </c:pt>
                <c:pt idx="499">
                  <c:v>646.89619999999991</c:v>
                </c:pt>
                <c:pt idx="500">
                  <c:v>646.89619999999991</c:v>
                </c:pt>
                <c:pt idx="501">
                  <c:v>646.89800000000002</c:v>
                </c:pt>
                <c:pt idx="502">
                  <c:v>646.89800000000002</c:v>
                </c:pt>
                <c:pt idx="503">
                  <c:v>646.89800000000002</c:v>
                </c:pt>
              </c:numCache>
            </c:numRef>
          </c:yVal>
          <c:smooth val="0"/>
        </c:ser>
        <c:ser>
          <c:idx val="1"/>
          <c:order val="1"/>
          <c:tx>
            <c:v># SS1-1 (OUTSIDE)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'06. Therm-Val'!$B$6:$B$509</c:f>
              <c:numCache>
                <c:formatCode>General</c:formatCode>
                <c:ptCount val="504"/>
                <c:pt idx="0">
                  <c:v>-1</c:v>
                </c:pt>
                <c:pt idx="1">
                  <c:v>0</c:v>
                </c:pt>
                <c:pt idx="2">
                  <c:v>0</c:v>
                </c:pt>
                <c:pt idx="3">
                  <c:v>9.9999999999988987E-5</c:v>
                </c:pt>
                <c:pt idx="4">
                  <c:v>1.9999999999997797E-4</c:v>
                </c:pt>
                <c:pt idx="5">
                  <c:v>2.9999999999996696E-4</c:v>
                </c:pt>
                <c:pt idx="6">
                  <c:v>4.9999999999994493E-4</c:v>
                </c:pt>
                <c:pt idx="7">
                  <c:v>8.9999999999990088E-4</c:v>
                </c:pt>
                <c:pt idx="8">
                  <c:v>1.7000000000000348E-3</c:v>
                </c:pt>
                <c:pt idx="9">
                  <c:v>3.3000000000000806E-3</c:v>
                </c:pt>
                <c:pt idx="10">
                  <c:v>6.4999999999999503E-3</c:v>
                </c:pt>
                <c:pt idx="11">
                  <c:v>1.2899999999999912E-2</c:v>
                </c:pt>
                <c:pt idx="12">
                  <c:v>2.2499999999999964E-2</c:v>
                </c:pt>
                <c:pt idx="13">
                  <c:v>3.6899999999999933E-2</c:v>
                </c:pt>
                <c:pt idx="14">
                  <c:v>5.6300000000000017E-2</c:v>
                </c:pt>
                <c:pt idx="15">
                  <c:v>7.1919999999999984E-2</c:v>
                </c:pt>
                <c:pt idx="16">
                  <c:v>8.7539999999999951E-2</c:v>
                </c:pt>
                <c:pt idx="17">
                  <c:v>0.10315999999999992</c:v>
                </c:pt>
                <c:pt idx="18">
                  <c:v>0.11629</c:v>
                </c:pt>
                <c:pt idx="19">
                  <c:v>0.12942999999999993</c:v>
                </c:pt>
                <c:pt idx="20">
                  <c:v>0.14257000000000009</c:v>
                </c:pt>
                <c:pt idx="21">
                  <c:v>0.15569999999999995</c:v>
                </c:pt>
                <c:pt idx="22">
                  <c:v>0.1688400000000001</c:v>
                </c:pt>
                <c:pt idx="23">
                  <c:v>0.18198000000000003</c:v>
                </c:pt>
                <c:pt idx="24">
                  <c:v>0.1930099999999999</c:v>
                </c:pt>
                <c:pt idx="25">
                  <c:v>0.20404</c:v>
                </c:pt>
                <c:pt idx="26">
                  <c:v>0.21507000000000009</c:v>
                </c:pt>
                <c:pt idx="27">
                  <c:v>0.22609999999999997</c:v>
                </c:pt>
                <c:pt idx="28">
                  <c:v>0.23713999999999991</c:v>
                </c:pt>
                <c:pt idx="29">
                  <c:v>0.24817</c:v>
                </c:pt>
                <c:pt idx="30">
                  <c:v>0.2592000000000001</c:v>
                </c:pt>
                <c:pt idx="31">
                  <c:v>0.27022999999999997</c:v>
                </c:pt>
                <c:pt idx="32">
                  <c:v>0.28126000000000007</c:v>
                </c:pt>
                <c:pt idx="33">
                  <c:v>0.2923</c:v>
                </c:pt>
                <c:pt idx="34">
                  <c:v>0.3033300000000001</c:v>
                </c:pt>
                <c:pt idx="35">
                  <c:v>0.31435999999999997</c:v>
                </c:pt>
                <c:pt idx="36">
                  <c:v>0.32539000000000007</c:v>
                </c:pt>
                <c:pt idx="37">
                  <c:v>0.33474000000000004</c:v>
                </c:pt>
                <c:pt idx="38">
                  <c:v>0.34409000000000001</c:v>
                </c:pt>
                <c:pt idx="39">
                  <c:v>0.35345000000000004</c:v>
                </c:pt>
                <c:pt idx="40">
                  <c:v>0.36280000000000001</c:v>
                </c:pt>
                <c:pt idx="41">
                  <c:v>0.37214999999999998</c:v>
                </c:pt>
                <c:pt idx="42">
                  <c:v>0.38149999999999995</c:v>
                </c:pt>
                <c:pt idx="43">
                  <c:v>0.39084999999999992</c:v>
                </c:pt>
                <c:pt idx="44">
                  <c:v>0.40019999999999989</c:v>
                </c:pt>
                <c:pt idx="45">
                  <c:v>0.40955999999999992</c:v>
                </c:pt>
                <c:pt idx="46">
                  <c:v>0.41890999999999989</c:v>
                </c:pt>
                <c:pt idx="47">
                  <c:v>0.42826000000000009</c:v>
                </c:pt>
                <c:pt idx="48">
                  <c:v>0.44067999999999996</c:v>
                </c:pt>
                <c:pt idx="49">
                  <c:v>0.45310000000000006</c:v>
                </c:pt>
                <c:pt idx="50">
                  <c:v>0.46553</c:v>
                </c:pt>
                <c:pt idx="51">
                  <c:v>0.48080999999999996</c:v>
                </c:pt>
                <c:pt idx="52">
                  <c:v>0.49608999999999992</c:v>
                </c:pt>
                <c:pt idx="53">
                  <c:v>0.5113700000000001</c:v>
                </c:pt>
                <c:pt idx="54">
                  <c:v>0.52665999999999991</c:v>
                </c:pt>
                <c:pt idx="55">
                  <c:v>0.54543000000000008</c:v>
                </c:pt>
                <c:pt idx="56">
                  <c:v>0.56420000000000003</c:v>
                </c:pt>
                <c:pt idx="57">
                  <c:v>0.58296999999999999</c:v>
                </c:pt>
                <c:pt idx="58">
                  <c:v>0.60173999999999994</c:v>
                </c:pt>
                <c:pt idx="59">
                  <c:v>0.60692999999999997</c:v>
                </c:pt>
                <c:pt idx="60">
                  <c:v>0.61212</c:v>
                </c:pt>
                <c:pt idx="61">
                  <c:v>0.61731000000000003</c:v>
                </c:pt>
                <c:pt idx="62">
                  <c:v>0.62250000000000005</c:v>
                </c:pt>
                <c:pt idx="63">
                  <c:v>0.6268800000000001</c:v>
                </c:pt>
                <c:pt idx="64">
                  <c:v>0.63125999999999993</c:v>
                </c:pt>
                <c:pt idx="65">
                  <c:v>0.63565000000000005</c:v>
                </c:pt>
                <c:pt idx="66">
                  <c:v>0.6400300000000001</c:v>
                </c:pt>
                <c:pt idx="67">
                  <c:v>0.64440999999999993</c:v>
                </c:pt>
                <c:pt idx="68">
                  <c:v>0.64880000000000004</c:v>
                </c:pt>
                <c:pt idx="69">
                  <c:v>0.65247000000000011</c:v>
                </c:pt>
                <c:pt idx="70">
                  <c:v>0.65613999999999995</c:v>
                </c:pt>
                <c:pt idx="71">
                  <c:v>0.65981000000000001</c:v>
                </c:pt>
                <c:pt idx="72">
                  <c:v>0.66348999999999991</c:v>
                </c:pt>
                <c:pt idx="73">
                  <c:v>0.66715999999999998</c:v>
                </c:pt>
                <c:pt idx="74">
                  <c:v>0.67083000000000004</c:v>
                </c:pt>
                <c:pt idx="75">
                  <c:v>0.6745000000000001</c:v>
                </c:pt>
                <c:pt idx="76">
                  <c:v>0.67816999999999994</c:v>
                </c:pt>
                <c:pt idx="77">
                  <c:v>0.68185000000000007</c:v>
                </c:pt>
                <c:pt idx="78">
                  <c:v>0.68551999999999991</c:v>
                </c:pt>
                <c:pt idx="79">
                  <c:v>0.68918999999999997</c:v>
                </c:pt>
                <c:pt idx="80">
                  <c:v>0.69286000000000003</c:v>
                </c:pt>
                <c:pt idx="81">
                  <c:v>0.69653000000000009</c:v>
                </c:pt>
                <c:pt idx="82">
                  <c:v>0.70021</c:v>
                </c:pt>
                <c:pt idx="83">
                  <c:v>0.70388000000000006</c:v>
                </c:pt>
                <c:pt idx="84">
                  <c:v>0.7075499999999999</c:v>
                </c:pt>
                <c:pt idx="85">
                  <c:v>0.71066000000000007</c:v>
                </c:pt>
                <c:pt idx="86">
                  <c:v>0.71378000000000008</c:v>
                </c:pt>
                <c:pt idx="87">
                  <c:v>0.71689000000000003</c:v>
                </c:pt>
                <c:pt idx="88">
                  <c:v>0.72001000000000004</c:v>
                </c:pt>
                <c:pt idx="89">
                  <c:v>0.72311999999999999</c:v>
                </c:pt>
                <c:pt idx="90">
                  <c:v>0.72624</c:v>
                </c:pt>
                <c:pt idx="91">
                  <c:v>0.72934999999999994</c:v>
                </c:pt>
                <c:pt idx="92">
                  <c:v>0.73246000000000011</c:v>
                </c:pt>
                <c:pt idx="93">
                  <c:v>0.7355799999999999</c:v>
                </c:pt>
                <c:pt idx="94">
                  <c:v>0.73869000000000007</c:v>
                </c:pt>
                <c:pt idx="95">
                  <c:v>0.74181000000000008</c:v>
                </c:pt>
                <c:pt idx="96">
                  <c:v>0.74492000000000003</c:v>
                </c:pt>
                <c:pt idx="97">
                  <c:v>0.74804000000000004</c:v>
                </c:pt>
                <c:pt idx="98">
                  <c:v>0.75114999999999998</c:v>
                </c:pt>
                <c:pt idx="99">
                  <c:v>0.75425999999999993</c:v>
                </c:pt>
                <c:pt idx="100">
                  <c:v>0.75737999999999994</c:v>
                </c:pt>
                <c:pt idx="101">
                  <c:v>0.76049000000000011</c:v>
                </c:pt>
                <c:pt idx="102">
                  <c:v>0.7636099999999999</c:v>
                </c:pt>
                <c:pt idx="103">
                  <c:v>0.76672000000000007</c:v>
                </c:pt>
                <c:pt idx="104">
                  <c:v>0.76983000000000001</c:v>
                </c:pt>
                <c:pt idx="105">
                  <c:v>0.77295000000000003</c:v>
                </c:pt>
                <c:pt idx="106">
                  <c:v>0.77605999999999997</c:v>
                </c:pt>
                <c:pt idx="107">
                  <c:v>0.77917999999999998</c:v>
                </c:pt>
                <c:pt idx="108">
                  <c:v>0.78228999999999993</c:v>
                </c:pt>
                <c:pt idx="109">
                  <c:v>0.78540999999999994</c:v>
                </c:pt>
                <c:pt idx="110">
                  <c:v>0.78852000000000011</c:v>
                </c:pt>
                <c:pt idx="111">
                  <c:v>0.79163000000000006</c:v>
                </c:pt>
                <c:pt idx="112">
                  <c:v>0.79475000000000007</c:v>
                </c:pt>
                <c:pt idx="113">
                  <c:v>0.79786000000000001</c:v>
                </c:pt>
                <c:pt idx="114">
                  <c:v>0.80098000000000003</c:v>
                </c:pt>
                <c:pt idx="115">
                  <c:v>0.80408999999999997</c:v>
                </c:pt>
                <c:pt idx="116">
                  <c:v>0.80720999999999998</c:v>
                </c:pt>
                <c:pt idx="117">
                  <c:v>0.81031999999999993</c:v>
                </c:pt>
                <c:pt idx="118">
                  <c:v>0.81406000000000001</c:v>
                </c:pt>
                <c:pt idx="119">
                  <c:v>0.81780000000000008</c:v>
                </c:pt>
                <c:pt idx="120">
                  <c:v>0.82153999999999994</c:v>
                </c:pt>
                <c:pt idx="121">
                  <c:v>0.82528000000000001</c:v>
                </c:pt>
                <c:pt idx="122">
                  <c:v>0.82972000000000001</c:v>
                </c:pt>
                <c:pt idx="123">
                  <c:v>0.83416000000000001</c:v>
                </c:pt>
                <c:pt idx="124">
                  <c:v>0.83860000000000001</c:v>
                </c:pt>
                <c:pt idx="125">
                  <c:v>0.84304000000000001</c:v>
                </c:pt>
                <c:pt idx="126">
                  <c:v>0.84817000000000009</c:v>
                </c:pt>
                <c:pt idx="127">
                  <c:v>0.85329999999999995</c:v>
                </c:pt>
                <c:pt idx="128">
                  <c:v>0.85844000000000009</c:v>
                </c:pt>
                <c:pt idx="129">
                  <c:v>0.86356999999999995</c:v>
                </c:pt>
                <c:pt idx="130">
                  <c:v>0.86942000000000008</c:v>
                </c:pt>
                <c:pt idx="131">
                  <c:v>0.87526999999999999</c:v>
                </c:pt>
                <c:pt idx="132">
                  <c:v>0.88112999999999997</c:v>
                </c:pt>
                <c:pt idx="133">
                  <c:v>0.8869800000000001</c:v>
                </c:pt>
                <c:pt idx="134">
                  <c:v>0.89283000000000001</c:v>
                </c:pt>
                <c:pt idx="135">
                  <c:v>0.89961000000000002</c:v>
                </c:pt>
                <c:pt idx="136">
                  <c:v>0.90639000000000003</c:v>
                </c:pt>
                <c:pt idx="137">
                  <c:v>0.91317000000000004</c:v>
                </c:pt>
                <c:pt idx="138">
                  <c:v>0.91996000000000011</c:v>
                </c:pt>
                <c:pt idx="139">
                  <c:v>0.9267399999999999</c:v>
                </c:pt>
                <c:pt idx="140">
                  <c:v>0.93452000000000002</c:v>
                </c:pt>
                <c:pt idx="141">
                  <c:v>0.94229000000000007</c:v>
                </c:pt>
                <c:pt idx="142">
                  <c:v>0.95006999999999997</c:v>
                </c:pt>
                <c:pt idx="143">
                  <c:v>0.95785000000000009</c:v>
                </c:pt>
                <c:pt idx="144">
                  <c:v>0.96562999999999999</c:v>
                </c:pt>
                <c:pt idx="145">
                  <c:v>0.97446999999999995</c:v>
                </c:pt>
                <c:pt idx="146">
                  <c:v>0.98330999999999991</c:v>
                </c:pt>
                <c:pt idx="147">
                  <c:v>0.99215999999999993</c:v>
                </c:pt>
                <c:pt idx="148">
                  <c:v>1.0009999999999999</c:v>
                </c:pt>
                <c:pt idx="149">
                  <c:v>1.0098400000000001</c:v>
                </c:pt>
                <c:pt idx="150">
                  <c:v>1.0198299999999998</c:v>
                </c:pt>
                <c:pt idx="151">
                  <c:v>1.02982</c:v>
                </c:pt>
                <c:pt idx="152">
                  <c:v>1.0398000000000001</c:v>
                </c:pt>
                <c:pt idx="153">
                  <c:v>1.0497899999999998</c:v>
                </c:pt>
                <c:pt idx="154">
                  <c:v>1.0597699999999999</c:v>
                </c:pt>
                <c:pt idx="155">
                  <c:v>1.07104</c:v>
                </c:pt>
                <c:pt idx="156">
                  <c:v>1.0823100000000001</c:v>
                </c:pt>
                <c:pt idx="157">
                  <c:v>1.0935800000000002</c:v>
                </c:pt>
                <c:pt idx="158">
                  <c:v>1.1048399999999998</c:v>
                </c:pt>
                <c:pt idx="159">
                  <c:v>1.1161099999999999</c:v>
                </c:pt>
                <c:pt idx="160">
                  <c:v>1.1288299999999998</c:v>
                </c:pt>
                <c:pt idx="161">
                  <c:v>1.14154</c:v>
                </c:pt>
                <c:pt idx="162">
                  <c:v>1.1542599999999998</c:v>
                </c:pt>
                <c:pt idx="163">
                  <c:v>1.1669800000000001</c:v>
                </c:pt>
                <c:pt idx="164">
                  <c:v>1.1796899999999999</c:v>
                </c:pt>
                <c:pt idx="165">
                  <c:v>1.194</c:v>
                </c:pt>
                <c:pt idx="166">
                  <c:v>1.20831</c:v>
                </c:pt>
                <c:pt idx="167">
                  <c:v>1.22262</c:v>
                </c:pt>
                <c:pt idx="168">
                  <c:v>1.2369300000000001</c:v>
                </c:pt>
                <c:pt idx="169">
                  <c:v>1.2512300000000001</c:v>
                </c:pt>
                <c:pt idx="170">
                  <c:v>1.2673000000000001</c:v>
                </c:pt>
                <c:pt idx="171">
                  <c:v>1.2833700000000001</c:v>
                </c:pt>
                <c:pt idx="172">
                  <c:v>1.2994400000000002</c:v>
                </c:pt>
                <c:pt idx="173">
                  <c:v>1.3155000000000001</c:v>
                </c:pt>
                <c:pt idx="174">
                  <c:v>1.3315700000000001</c:v>
                </c:pt>
                <c:pt idx="175">
                  <c:v>1.3496600000000001</c:v>
                </c:pt>
                <c:pt idx="176">
                  <c:v>1.36775</c:v>
                </c:pt>
                <c:pt idx="177">
                  <c:v>1.3858299999999999</c:v>
                </c:pt>
                <c:pt idx="178">
                  <c:v>1.4039199999999998</c:v>
                </c:pt>
                <c:pt idx="179">
                  <c:v>1.4220100000000002</c:v>
                </c:pt>
                <c:pt idx="180">
                  <c:v>1.44238</c:v>
                </c:pt>
                <c:pt idx="181">
                  <c:v>1.4627500000000002</c:v>
                </c:pt>
                <c:pt idx="182">
                  <c:v>1.4831099999999999</c:v>
                </c:pt>
                <c:pt idx="183">
                  <c:v>1.5034800000000001</c:v>
                </c:pt>
                <c:pt idx="184">
                  <c:v>1.5238499999999999</c:v>
                </c:pt>
                <c:pt idx="185">
                  <c:v>1.54678</c:v>
                </c:pt>
                <c:pt idx="186">
                  <c:v>1.5697000000000001</c:v>
                </c:pt>
                <c:pt idx="187">
                  <c:v>1.5926200000000001</c:v>
                </c:pt>
                <c:pt idx="188">
                  <c:v>1.6155400000000002</c:v>
                </c:pt>
                <c:pt idx="189">
                  <c:v>1.6384599999999998</c:v>
                </c:pt>
                <c:pt idx="190">
                  <c:v>1.6642199999999998</c:v>
                </c:pt>
                <c:pt idx="191">
                  <c:v>1.6899799999999998</c:v>
                </c:pt>
                <c:pt idx="192">
                  <c:v>1.7157399999999998</c:v>
                </c:pt>
                <c:pt idx="193">
                  <c:v>1.7414999999999998</c:v>
                </c:pt>
                <c:pt idx="194">
                  <c:v>1.7672500000000002</c:v>
                </c:pt>
                <c:pt idx="195">
                  <c:v>1.79616</c:v>
                </c:pt>
                <c:pt idx="196">
                  <c:v>1.8250700000000002</c:v>
                </c:pt>
                <c:pt idx="197">
                  <c:v>1.85398</c:v>
                </c:pt>
                <c:pt idx="198">
                  <c:v>1.8828900000000002</c:v>
                </c:pt>
                <c:pt idx="199">
                  <c:v>1.9117999999999999</c:v>
                </c:pt>
                <c:pt idx="200">
                  <c:v>1.9441999999999999</c:v>
                </c:pt>
                <c:pt idx="201">
                  <c:v>1.9765899999999998</c:v>
                </c:pt>
                <c:pt idx="202">
                  <c:v>2.0089800000000002</c:v>
                </c:pt>
                <c:pt idx="203">
                  <c:v>2.0413700000000001</c:v>
                </c:pt>
                <c:pt idx="204">
                  <c:v>2.07376</c:v>
                </c:pt>
                <c:pt idx="205">
                  <c:v>2.1099199999999998</c:v>
                </c:pt>
                <c:pt idx="206">
                  <c:v>2.14608</c:v>
                </c:pt>
                <c:pt idx="207">
                  <c:v>2.1822400000000002</c:v>
                </c:pt>
                <c:pt idx="208">
                  <c:v>2.2183999999999999</c:v>
                </c:pt>
                <c:pt idx="209">
                  <c:v>2.2545700000000002</c:v>
                </c:pt>
                <c:pt idx="210">
                  <c:v>2.29481</c:v>
                </c:pt>
                <c:pt idx="211">
                  <c:v>2.3350499999999998</c:v>
                </c:pt>
                <c:pt idx="212">
                  <c:v>2.3752900000000001</c:v>
                </c:pt>
                <c:pt idx="213">
                  <c:v>2.41553</c:v>
                </c:pt>
                <c:pt idx="214">
                  <c:v>2.4557699999999998</c:v>
                </c:pt>
                <c:pt idx="215">
                  <c:v>2.4960200000000001</c:v>
                </c:pt>
                <c:pt idx="216">
                  <c:v>2.54155</c:v>
                </c:pt>
                <c:pt idx="217">
                  <c:v>2.5870899999999999</c:v>
                </c:pt>
                <c:pt idx="218">
                  <c:v>2.6326299999999998</c:v>
                </c:pt>
                <c:pt idx="219">
                  <c:v>2.6781700000000002</c:v>
                </c:pt>
                <c:pt idx="220">
                  <c:v>2.7237100000000001</c:v>
                </c:pt>
                <c:pt idx="221">
                  <c:v>2.7692399999999999</c:v>
                </c:pt>
                <c:pt idx="222">
                  <c:v>2.8205900000000002</c:v>
                </c:pt>
                <c:pt idx="223">
                  <c:v>2.8719399999999999</c:v>
                </c:pt>
                <c:pt idx="224">
                  <c:v>2.9232900000000002</c:v>
                </c:pt>
                <c:pt idx="225">
                  <c:v>2.97464</c:v>
                </c:pt>
                <c:pt idx="226">
                  <c:v>3.0259900000000002</c:v>
                </c:pt>
                <c:pt idx="227">
                  <c:v>3.0773299999999999</c:v>
                </c:pt>
                <c:pt idx="228">
                  <c:v>3.1350300000000004</c:v>
                </c:pt>
                <c:pt idx="229">
                  <c:v>3.1927300000000001</c:v>
                </c:pt>
                <c:pt idx="230">
                  <c:v>3.2504299999999997</c:v>
                </c:pt>
                <c:pt idx="231">
                  <c:v>3.3081300000000002</c:v>
                </c:pt>
                <c:pt idx="232">
                  <c:v>3.3658200000000003</c:v>
                </c:pt>
                <c:pt idx="233">
                  <c:v>3.4235199999999999</c:v>
                </c:pt>
                <c:pt idx="234">
                  <c:v>3.4890400000000001</c:v>
                </c:pt>
                <c:pt idx="235">
                  <c:v>3.5545499999999999</c:v>
                </c:pt>
                <c:pt idx="236">
                  <c:v>3.6200700000000001</c:v>
                </c:pt>
                <c:pt idx="237">
                  <c:v>3.6855799999999999</c:v>
                </c:pt>
                <c:pt idx="238">
                  <c:v>3.7511000000000001</c:v>
                </c:pt>
                <c:pt idx="239">
                  <c:v>3.8247799999999996</c:v>
                </c:pt>
                <c:pt idx="240">
                  <c:v>3.8984500000000004</c:v>
                </c:pt>
                <c:pt idx="241">
                  <c:v>3.9721299999999999</c:v>
                </c:pt>
                <c:pt idx="242">
                  <c:v>4.0458100000000004</c:v>
                </c:pt>
                <c:pt idx="243">
                  <c:v>4.1194899999999999</c:v>
                </c:pt>
                <c:pt idx="244">
                  <c:v>4.2026199999999996</c:v>
                </c:pt>
                <c:pt idx="245">
                  <c:v>4.2857599999999998</c:v>
                </c:pt>
                <c:pt idx="246">
                  <c:v>4.3689</c:v>
                </c:pt>
                <c:pt idx="247">
                  <c:v>4.4520299999999997</c:v>
                </c:pt>
                <c:pt idx="248">
                  <c:v>4.5351699999999999</c:v>
                </c:pt>
                <c:pt idx="249">
                  <c:v>4.6291099999999998</c:v>
                </c:pt>
                <c:pt idx="250">
                  <c:v>4.7230400000000001</c:v>
                </c:pt>
                <c:pt idx="251">
                  <c:v>4.81698</c:v>
                </c:pt>
                <c:pt idx="252">
                  <c:v>4.9109100000000003</c:v>
                </c:pt>
                <c:pt idx="253">
                  <c:v>5.0048500000000002</c:v>
                </c:pt>
                <c:pt idx="254">
                  <c:v>5.1110699999999998</c:v>
                </c:pt>
                <c:pt idx="255">
                  <c:v>5.2172799999999997</c:v>
                </c:pt>
                <c:pt idx="256">
                  <c:v>5.3235000000000001</c:v>
                </c:pt>
                <c:pt idx="257">
                  <c:v>5.42971</c:v>
                </c:pt>
                <c:pt idx="258">
                  <c:v>5.5359299999999996</c:v>
                </c:pt>
                <c:pt idx="259">
                  <c:v>5.6560100000000002</c:v>
                </c:pt>
                <c:pt idx="260">
                  <c:v>5.7760999999999996</c:v>
                </c:pt>
                <c:pt idx="261">
                  <c:v>5.8961800000000002</c:v>
                </c:pt>
                <c:pt idx="262">
                  <c:v>6.0162699999999996</c:v>
                </c:pt>
                <c:pt idx="263">
                  <c:v>6.1363500000000002</c:v>
                </c:pt>
                <c:pt idx="264">
                  <c:v>6.27196</c:v>
                </c:pt>
                <c:pt idx="265">
                  <c:v>6.4075600000000001</c:v>
                </c:pt>
                <c:pt idx="266">
                  <c:v>6.5431600000000003</c:v>
                </c:pt>
                <c:pt idx="267">
                  <c:v>6.6787599999999996</c:v>
                </c:pt>
                <c:pt idx="268">
                  <c:v>6.8143700000000003</c:v>
                </c:pt>
                <c:pt idx="269">
                  <c:v>6.9669400000000001</c:v>
                </c:pt>
                <c:pt idx="270">
                  <c:v>7.11951</c:v>
                </c:pt>
                <c:pt idx="271">
                  <c:v>7.2720800000000008</c:v>
                </c:pt>
                <c:pt idx="272">
                  <c:v>7.4246499999999997</c:v>
                </c:pt>
                <c:pt idx="273">
                  <c:v>7.5772200000000005</c:v>
                </c:pt>
                <c:pt idx="274">
                  <c:v>7.7475900000000006</c:v>
                </c:pt>
                <c:pt idx="275">
                  <c:v>7.9179700000000004</c:v>
                </c:pt>
                <c:pt idx="276">
                  <c:v>8.0883400000000005</c:v>
                </c:pt>
                <c:pt idx="277">
                  <c:v>8.2587100000000007</c:v>
                </c:pt>
                <c:pt idx="278">
                  <c:v>8.4290800000000008</c:v>
                </c:pt>
                <c:pt idx="279">
                  <c:v>8.5994600000000005</c:v>
                </c:pt>
                <c:pt idx="280">
                  <c:v>8.7902799999999992</c:v>
                </c:pt>
                <c:pt idx="281">
                  <c:v>8.98109</c:v>
                </c:pt>
                <c:pt idx="282">
                  <c:v>9.1719000000000008</c:v>
                </c:pt>
                <c:pt idx="283">
                  <c:v>9.3627000000000002</c:v>
                </c:pt>
                <c:pt idx="284">
                  <c:v>9.5535999999999994</c:v>
                </c:pt>
                <c:pt idx="285">
                  <c:v>9.7444000000000006</c:v>
                </c:pt>
                <c:pt idx="286">
                  <c:v>9.9352</c:v>
                </c:pt>
                <c:pt idx="287">
                  <c:v>10.144399999999999</c:v>
                </c:pt>
                <c:pt idx="288">
                  <c:v>10.3537</c:v>
                </c:pt>
                <c:pt idx="289">
                  <c:v>10.563000000000001</c:v>
                </c:pt>
                <c:pt idx="290">
                  <c:v>10.7722</c:v>
                </c:pt>
                <c:pt idx="291">
                  <c:v>10.9815</c:v>
                </c:pt>
                <c:pt idx="292">
                  <c:v>11.1907</c:v>
                </c:pt>
                <c:pt idx="293">
                  <c:v>11.4</c:v>
                </c:pt>
                <c:pt idx="294">
                  <c:v>11.609299999999999</c:v>
                </c:pt>
                <c:pt idx="295">
                  <c:v>11.8185</c:v>
                </c:pt>
                <c:pt idx="296">
                  <c:v>12.027799999999999</c:v>
                </c:pt>
                <c:pt idx="297">
                  <c:v>12.237</c:v>
                </c:pt>
                <c:pt idx="298">
                  <c:v>12.446300000000001</c:v>
                </c:pt>
                <c:pt idx="299">
                  <c:v>12.6556</c:v>
                </c:pt>
                <c:pt idx="300">
                  <c:v>12.864800000000001</c:v>
                </c:pt>
                <c:pt idx="301">
                  <c:v>13.0741</c:v>
                </c:pt>
                <c:pt idx="302">
                  <c:v>13.283300000000001</c:v>
                </c:pt>
                <c:pt idx="303">
                  <c:v>13.492599999999999</c:v>
                </c:pt>
                <c:pt idx="304">
                  <c:v>13.7018</c:v>
                </c:pt>
                <c:pt idx="305">
                  <c:v>13.911099999999999</c:v>
                </c:pt>
                <c:pt idx="306">
                  <c:v>14.1204</c:v>
                </c:pt>
                <c:pt idx="307">
                  <c:v>14.329599999999999</c:v>
                </c:pt>
                <c:pt idx="308">
                  <c:v>14.5389</c:v>
                </c:pt>
                <c:pt idx="309">
                  <c:v>14.748100000000001</c:v>
                </c:pt>
                <c:pt idx="310">
                  <c:v>14.9574</c:v>
                </c:pt>
                <c:pt idx="311">
                  <c:v>15.1831</c:v>
                </c:pt>
                <c:pt idx="312">
                  <c:v>15.408799999999999</c:v>
                </c:pt>
                <c:pt idx="313">
                  <c:v>15.634499999999999</c:v>
                </c:pt>
                <c:pt idx="314">
                  <c:v>15.860199999999999</c:v>
                </c:pt>
                <c:pt idx="315">
                  <c:v>16.085899999999999</c:v>
                </c:pt>
                <c:pt idx="316">
                  <c:v>16.311599999999999</c:v>
                </c:pt>
                <c:pt idx="317">
                  <c:v>16.537299999999998</c:v>
                </c:pt>
                <c:pt idx="318">
                  <c:v>16.763000000000002</c:v>
                </c:pt>
                <c:pt idx="319">
                  <c:v>16.988700000000001</c:v>
                </c:pt>
                <c:pt idx="320">
                  <c:v>17.214400000000001</c:v>
                </c:pt>
                <c:pt idx="321">
                  <c:v>17.440100000000001</c:v>
                </c:pt>
                <c:pt idx="322">
                  <c:v>17.665800000000001</c:v>
                </c:pt>
                <c:pt idx="323">
                  <c:v>17.891500000000001</c:v>
                </c:pt>
                <c:pt idx="324">
                  <c:v>18.1172</c:v>
                </c:pt>
                <c:pt idx="325">
                  <c:v>18.361599999999999</c:v>
                </c:pt>
                <c:pt idx="326">
                  <c:v>18.606000000000002</c:v>
                </c:pt>
                <c:pt idx="327">
                  <c:v>18.850300000000001</c:v>
                </c:pt>
                <c:pt idx="328">
                  <c:v>19.0947</c:v>
                </c:pt>
                <c:pt idx="329">
                  <c:v>19.339099999999998</c:v>
                </c:pt>
                <c:pt idx="330">
                  <c:v>19.583500000000001</c:v>
                </c:pt>
                <c:pt idx="331">
                  <c:v>19.8278</c:v>
                </c:pt>
                <c:pt idx="332">
                  <c:v>20.072199999999999</c:v>
                </c:pt>
                <c:pt idx="333">
                  <c:v>20.316600000000001</c:v>
                </c:pt>
                <c:pt idx="334">
                  <c:v>20.561</c:v>
                </c:pt>
                <c:pt idx="335">
                  <c:v>20.805299999999999</c:v>
                </c:pt>
                <c:pt idx="336">
                  <c:v>21.049700000000001</c:v>
                </c:pt>
                <c:pt idx="337">
                  <c:v>21.316199999999998</c:v>
                </c:pt>
                <c:pt idx="338">
                  <c:v>21.582699999999999</c:v>
                </c:pt>
                <c:pt idx="339">
                  <c:v>21.8492</c:v>
                </c:pt>
                <c:pt idx="340">
                  <c:v>22.1157</c:v>
                </c:pt>
                <c:pt idx="341">
                  <c:v>22.382200000000001</c:v>
                </c:pt>
                <c:pt idx="342">
                  <c:v>22.648700000000002</c:v>
                </c:pt>
                <c:pt idx="343">
                  <c:v>22.915099999999999</c:v>
                </c:pt>
                <c:pt idx="344">
                  <c:v>23.1816</c:v>
                </c:pt>
                <c:pt idx="345">
                  <c:v>23.4481</c:v>
                </c:pt>
                <c:pt idx="346">
                  <c:v>23.714600000000001</c:v>
                </c:pt>
                <c:pt idx="347">
                  <c:v>24.004000000000001</c:v>
                </c:pt>
                <c:pt idx="348">
                  <c:v>24.293500000000002</c:v>
                </c:pt>
                <c:pt idx="349">
                  <c:v>24.582899999999999</c:v>
                </c:pt>
                <c:pt idx="350">
                  <c:v>24.872299999999999</c:v>
                </c:pt>
                <c:pt idx="351">
                  <c:v>25.1617</c:v>
                </c:pt>
                <c:pt idx="352">
                  <c:v>25.4511</c:v>
                </c:pt>
                <c:pt idx="353">
                  <c:v>25.740600000000001</c:v>
                </c:pt>
                <c:pt idx="354">
                  <c:v>26.03</c:v>
                </c:pt>
                <c:pt idx="355">
                  <c:v>26.319400000000002</c:v>
                </c:pt>
                <c:pt idx="356">
                  <c:v>26.608799999999999</c:v>
                </c:pt>
                <c:pt idx="357">
                  <c:v>26.925799999999999</c:v>
                </c:pt>
                <c:pt idx="358">
                  <c:v>27.242699999999999</c:v>
                </c:pt>
                <c:pt idx="359">
                  <c:v>27.559699999999999</c:v>
                </c:pt>
                <c:pt idx="360">
                  <c:v>27.8767</c:v>
                </c:pt>
                <c:pt idx="361">
                  <c:v>28.1936</c:v>
                </c:pt>
                <c:pt idx="362">
                  <c:v>28.5106</c:v>
                </c:pt>
                <c:pt idx="363">
                  <c:v>28.827500000000001</c:v>
                </c:pt>
                <c:pt idx="364">
                  <c:v>29.144500000000001</c:v>
                </c:pt>
                <c:pt idx="365">
                  <c:v>29.461500000000001</c:v>
                </c:pt>
                <c:pt idx="366">
                  <c:v>29.808199999999999</c:v>
                </c:pt>
                <c:pt idx="367">
                  <c:v>30.155000000000001</c:v>
                </c:pt>
                <c:pt idx="368">
                  <c:v>30.5017</c:v>
                </c:pt>
                <c:pt idx="369">
                  <c:v>30.848400000000002</c:v>
                </c:pt>
                <c:pt idx="370">
                  <c:v>31.1952</c:v>
                </c:pt>
                <c:pt idx="371">
                  <c:v>31.541899999999998</c:v>
                </c:pt>
                <c:pt idx="372">
                  <c:v>31.8887</c:v>
                </c:pt>
                <c:pt idx="373">
                  <c:v>32.235399999999998</c:v>
                </c:pt>
                <c:pt idx="374">
                  <c:v>32.613500000000002</c:v>
                </c:pt>
                <c:pt idx="375">
                  <c:v>32.991599999999998</c:v>
                </c:pt>
                <c:pt idx="376">
                  <c:v>33.369700000000002</c:v>
                </c:pt>
                <c:pt idx="377">
                  <c:v>33.747799999999998</c:v>
                </c:pt>
                <c:pt idx="378">
                  <c:v>34.125900000000001</c:v>
                </c:pt>
                <c:pt idx="379">
                  <c:v>34.503999999999998</c:v>
                </c:pt>
                <c:pt idx="380">
                  <c:v>34.882100000000001</c:v>
                </c:pt>
                <c:pt idx="381">
                  <c:v>35.260199999999998</c:v>
                </c:pt>
                <c:pt idx="382">
                  <c:v>35.674900000000001</c:v>
                </c:pt>
                <c:pt idx="383">
                  <c:v>36.089599999999997</c:v>
                </c:pt>
                <c:pt idx="384">
                  <c:v>36.504300000000001</c:v>
                </c:pt>
                <c:pt idx="385">
                  <c:v>36.918999999999997</c:v>
                </c:pt>
                <c:pt idx="386">
                  <c:v>37.3337</c:v>
                </c:pt>
                <c:pt idx="387">
                  <c:v>37.7483</c:v>
                </c:pt>
                <c:pt idx="388">
                  <c:v>38.162999999999997</c:v>
                </c:pt>
                <c:pt idx="389">
                  <c:v>38.5777</c:v>
                </c:pt>
                <c:pt idx="390">
                  <c:v>39.036499999999997</c:v>
                </c:pt>
                <c:pt idx="391">
                  <c:v>39.495399999999997</c:v>
                </c:pt>
                <c:pt idx="392">
                  <c:v>39.9542</c:v>
                </c:pt>
                <c:pt idx="393">
                  <c:v>40.4131</c:v>
                </c:pt>
                <c:pt idx="394">
                  <c:v>40.871899999999997</c:v>
                </c:pt>
                <c:pt idx="395">
                  <c:v>41.330800000000004</c:v>
                </c:pt>
                <c:pt idx="396">
                  <c:v>41.7896</c:v>
                </c:pt>
                <c:pt idx="397">
                  <c:v>42.2956</c:v>
                </c:pt>
                <c:pt idx="398">
                  <c:v>42.801600000000001</c:v>
                </c:pt>
                <c:pt idx="399">
                  <c:v>43.307600000000001</c:v>
                </c:pt>
                <c:pt idx="400">
                  <c:v>43.813499999999998</c:v>
                </c:pt>
                <c:pt idx="401">
                  <c:v>44.319499999999998</c:v>
                </c:pt>
                <c:pt idx="402">
                  <c:v>44.825499999999998</c:v>
                </c:pt>
                <c:pt idx="403">
                  <c:v>45.331499999999998</c:v>
                </c:pt>
                <c:pt idx="404">
                  <c:v>45.895000000000003</c:v>
                </c:pt>
                <c:pt idx="405">
                  <c:v>46.458500000000001</c:v>
                </c:pt>
                <c:pt idx="406">
                  <c:v>47.021999999999998</c:v>
                </c:pt>
                <c:pt idx="407">
                  <c:v>47.585500000000003</c:v>
                </c:pt>
                <c:pt idx="408">
                  <c:v>48.149000000000001</c:v>
                </c:pt>
                <c:pt idx="409">
                  <c:v>48.712499999999999</c:v>
                </c:pt>
                <c:pt idx="410">
                  <c:v>49.3371</c:v>
                </c:pt>
                <c:pt idx="411">
                  <c:v>49.9617</c:v>
                </c:pt>
                <c:pt idx="412">
                  <c:v>50.586300000000001</c:v>
                </c:pt>
                <c:pt idx="413">
                  <c:v>51.210999999999999</c:v>
                </c:pt>
                <c:pt idx="414">
                  <c:v>51.835599999999999</c:v>
                </c:pt>
                <c:pt idx="415">
                  <c:v>52.4602</c:v>
                </c:pt>
                <c:pt idx="416">
                  <c:v>53.160400000000003</c:v>
                </c:pt>
                <c:pt idx="417">
                  <c:v>53.860599999999998</c:v>
                </c:pt>
                <c:pt idx="418">
                  <c:v>54.5608</c:v>
                </c:pt>
                <c:pt idx="419">
                  <c:v>55.261000000000003</c:v>
                </c:pt>
                <c:pt idx="420">
                  <c:v>55.961199999999998</c:v>
                </c:pt>
                <c:pt idx="421">
                  <c:v>56.6614</c:v>
                </c:pt>
                <c:pt idx="422">
                  <c:v>57.457099999999997</c:v>
                </c:pt>
                <c:pt idx="423">
                  <c:v>58.252699999999997</c:v>
                </c:pt>
                <c:pt idx="424">
                  <c:v>59.048299999999998</c:v>
                </c:pt>
                <c:pt idx="425">
                  <c:v>59.843899999999998</c:v>
                </c:pt>
                <c:pt idx="426">
                  <c:v>60.639499999999998</c:v>
                </c:pt>
                <c:pt idx="427">
                  <c:v>61.537100000000002</c:v>
                </c:pt>
                <c:pt idx="428">
                  <c:v>62.434699999999999</c:v>
                </c:pt>
                <c:pt idx="429">
                  <c:v>63.3322</c:v>
                </c:pt>
                <c:pt idx="430">
                  <c:v>64.229799999999997</c:v>
                </c:pt>
                <c:pt idx="431">
                  <c:v>65.127399999999994</c:v>
                </c:pt>
                <c:pt idx="432">
                  <c:v>66.155299999999997</c:v>
                </c:pt>
                <c:pt idx="433">
                  <c:v>67.183300000000003</c:v>
                </c:pt>
                <c:pt idx="434">
                  <c:v>68.211200000000005</c:v>
                </c:pt>
                <c:pt idx="435">
                  <c:v>69.239099999999993</c:v>
                </c:pt>
                <c:pt idx="436">
                  <c:v>70.267099999999999</c:v>
                </c:pt>
                <c:pt idx="437">
                  <c:v>71.466999999999999</c:v>
                </c:pt>
                <c:pt idx="438">
                  <c:v>72.666899999999998</c:v>
                </c:pt>
                <c:pt idx="439">
                  <c:v>73.866799999999998</c:v>
                </c:pt>
                <c:pt idx="440">
                  <c:v>75.066699999999997</c:v>
                </c:pt>
                <c:pt idx="441">
                  <c:v>76.451800000000006</c:v>
                </c:pt>
                <c:pt idx="442">
                  <c:v>77.836799999999997</c:v>
                </c:pt>
                <c:pt idx="443">
                  <c:v>79.221800000000002</c:v>
                </c:pt>
                <c:pt idx="444">
                  <c:v>80.606899999999996</c:v>
                </c:pt>
                <c:pt idx="445">
                  <c:v>82.239699999999999</c:v>
                </c:pt>
                <c:pt idx="446">
                  <c:v>83.872399999999999</c:v>
                </c:pt>
                <c:pt idx="447">
                  <c:v>85.505200000000002</c:v>
                </c:pt>
                <c:pt idx="448">
                  <c:v>87.138000000000005</c:v>
                </c:pt>
                <c:pt idx="449">
                  <c:v>89.118399999999994</c:v>
                </c:pt>
                <c:pt idx="450">
                  <c:v>91.0989</c:v>
                </c:pt>
                <c:pt idx="451">
                  <c:v>93.079300000000003</c:v>
                </c:pt>
                <c:pt idx="452">
                  <c:v>95.059799999999996</c:v>
                </c:pt>
                <c:pt idx="453">
                  <c:v>97.558400000000006</c:v>
                </c:pt>
                <c:pt idx="454">
                  <c:v>100.057</c:v>
                </c:pt>
                <c:pt idx="455">
                  <c:v>102.556</c:v>
                </c:pt>
                <c:pt idx="456">
                  <c:v>105.66200000000001</c:v>
                </c:pt>
                <c:pt idx="457">
                  <c:v>108.768</c:v>
                </c:pt>
                <c:pt idx="458">
                  <c:v>111.874</c:v>
                </c:pt>
                <c:pt idx="459">
                  <c:v>115.931</c:v>
                </c:pt>
                <c:pt idx="460">
                  <c:v>119.988</c:v>
                </c:pt>
                <c:pt idx="461">
                  <c:v>124.045</c:v>
                </c:pt>
                <c:pt idx="462">
                  <c:v>129.04499999999999</c:v>
                </c:pt>
                <c:pt idx="463">
                  <c:v>134.04499999999999</c:v>
                </c:pt>
                <c:pt idx="464">
                  <c:v>139.04499999999999</c:v>
                </c:pt>
                <c:pt idx="465">
                  <c:v>144.04499999999999</c:v>
                </c:pt>
                <c:pt idx="466">
                  <c:v>149.04499999999999</c:v>
                </c:pt>
                <c:pt idx="467">
                  <c:v>154.04499999999999</c:v>
                </c:pt>
                <c:pt idx="468">
                  <c:v>159.04499999999999</c:v>
                </c:pt>
                <c:pt idx="469">
                  <c:v>164.04499999999999</c:v>
                </c:pt>
                <c:pt idx="470">
                  <c:v>169.04499999999999</c:v>
                </c:pt>
                <c:pt idx="471">
                  <c:v>174.04499999999999</c:v>
                </c:pt>
                <c:pt idx="472">
                  <c:v>179.04499999999999</c:v>
                </c:pt>
                <c:pt idx="473">
                  <c:v>184.04499999999999</c:v>
                </c:pt>
                <c:pt idx="474">
                  <c:v>189.04499999999999</c:v>
                </c:pt>
                <c:pt idx="475">
                  <c:v>194.04499999999999</c:v>
                </c:pt>
                <c:pt idx="476">
                  <c:v>199.04499999999999</c:v>
                </c:pt>
                <c:pt idx="477">
                  <c:v>204.04499999999999</c:v>
                </c:pt>
                <c:pt idx="478">
                  <c:v>209.04499999999999</c:v>
                </c:pt>
                <c:pt idx="479">
                  <c:v>214.04499999999999</c:v>
                </c:pt>
                <c:pt idx="480">
                  <c:v>219.04499999999999</c:v>
                </c:pt>
                <c:pt idx="481">
                  <c:v>224.04499999999999</c:v>
                </c:pt>
                <c:pt idx="482">
                  <c:v>229.04499999999999</c:v>
                </c:pt>
                <c:pt idx="483">
                  <c:v>234.04499999999999</c:v>
                </c:pt>
                <c:pt idx="484">
                  <c:v>239.04499999999999</c:v>
                </c:pt>
                <c:pt idx="485">
                  <c:v>239.078</c:v>
                </c:pt>
                <c:pt idx="486">
                  <c:v>239.11099999999999</c:v>
                </c:pt>
                <c:pt idx="487">
                  <c:v>239.14400000000001</c:v>
                </c:pt>
                <c:pt idx="488">
                  <c:v>239.21</c:v>
                </c:pt>
                <c:pt idx="489">
                  <c:v>239.34100000000001</c:v>
                </c:pt>
                <c:pt idx="490">
                  <c:v>239.60400000000001</c:v>
                </c:pt>
                <c:pt idx="491">
                  <c:v>239.619</c:v>
                </c:pt>
                <c:pt idx="492">
                  <c:v>239.63499999999999</c:v>
                </c:pt>
                <c:pt idx="493">
                  <c:v>239.65</c:v>
                </c:pt>
                <c:pt idx="494">
                  <c:v>239.68100000000001</c:v>
                </c:pt>
                <c:pt idx="495">
                  <c:v>239.74199999999999</c:v>
                </c:pt>
                <c:pt idx="496">
                  <c:v>239.86500000000001</c:v>
                </c:pt>
                <c:pt idx="497">
                  <c:v>239.874</c:v>
                </c:pt>
                <c:pt idx="498">
                  <c:v>239.88399999999999</c:v>
                </c:pt>
                <c:pt idx="499">
                  <c:v>239.893</c:v>
                </c:pt>
                <c:pt idx="500">
                  <c:v>239.91200000000001</c:v>
                </c:pt>
                <c:pt idx="501">
                  <c:v>239.95</c:v>
                </c:pt>
                <c:pt idx="502">
                  <c:v>239.96700000000001</c:v>
                </c:pt>
                <c:pt idx="503">
                  <c:v>239.98400000000001</c:v>
                </c:pt>
              </c:numCache>
            </c:numRef>
          </c:xVal>
          <c:yVal>
            <c:numRef>
              <c:f>'06. Therm-Val'!$F$6:$F$509</c:f>
              <c:numCache>
                <c:formatCode>General</c:formatCode>
                <c:ptCount val="504"/>
                <c:pt idx="0">
                  <c:v>60.8</c:v>
                </c:pt>
                <c:pt idx="1">
                  <c:v>98.006</c:v>
                </c:pt>
                <c:pt idx="2">
                  <c:v>98.006</c:v>
                </c:pt>
                <c:pt idx="3">
                  <c:v>98.006</c:v>
                </c:pt>
                <c:pt idx="4">
                  <c:v>98.006</c:v>
                </c:pt>
                <c:pt idx="5">
                  <c:v>98.006</c:v>
                </c:pt>
                <c:pt idx="6">
                  <c:v>98.006</c:v>
                </c:pt>
                <c:pt idx="7">
                  <c:v>98.006</c:v>
                </c:pt>
                <c:pt idx="8">
                  <c:v>98.006</c:v>
                </c:pt>
                <c:pt idx="9">
                  <c:v>98.006</c:v>
                </c:pt>
                <c:pt idx="10">
                  <c:v>98.006</c:v>
                </c:pt>
                <c:pt idx="11">
                  <c:v>98.006</c:v>
                </c:pt>
                <c:pt idx="12">
                  <c:v>98.006</c:v>
                </c:pt>
                <c:pt idx="13">
                  <c:v>98.006</c:v>
                </c:pt>
                <c:pt idx="14">
                  <c:v>98.006</c:v>
                </c:pt>
                <c:pt idx="15">
                  <c:v>98.006</c:v>
                </c:pt>
                <c:pt idx="16">
                  <c:v>98.006</c:v>
                </c:pt>
                <c:pt idx="17">
                  <c:v>98.006</c:v>
                </c:pt>
                <c:pt idx="18">
                  <c:v>98.006</c:v>
                </c:pt>
                <c:pt idx="19">
                  <c:v>98.006</c:v>
                </c:pt>
                <c:pt idx="20">
                  <c:v>98.006</c:v>
                </c:pt>
                <c:pt idx="21">
                  <c:v>98.006</c:v>
                </c:pt>
                <c:pt idx="22">
                  <c:v>98.006</c:v>
                </c:pt>
                <c:pt idx="23">
                  <c:v>98.006</c:v>
                </c:pt>
                <c:pt idx="24">
                  <c:v>98.006</c:v>
                </c:pt>
                <c:pt idx="25">
                  <c:v>98.006</c:v>
                </c:pt>
                <c:pt idx="26">
                  <c:v>98.006</c:v>
                </c:pt>
                <c:pt idx="27">
                  <c:v>98.006</c:v>
                </c:pt>
                <c:pt idx="28">
                  <c:v>98.006</c:v>
                </c:pt>
                <c:pt idx="29">
                  <c:v>98.006</c:v>
                </c:pt>
                <c:pt idx="30">
                  <c:v>98.006</c:v>
                </c:pt>
                <c:pt idx="31">
                  <c:v>98.006</c:v>
                </c:pt>
                <c:pt idx="32">
                  <c:v>98.006</c:v>
                </c:pt>
                <c:pt idx="33">
                  <c:v>98.006</c:v>
                </c:pt>
                <c:pt idx="34">
                  <c:v>98.006</c:v>
                </c:pt>
                <c:pt idx="35">
                  <c:v>98.006</c:v>
                </c:pt>
                <c:pt idx="36">
                  <c:v>98.006</c:v>
                </c:pt>
                <c:pt idx="37">
                  <c:v>98.006</c:v>
                </c:pt>
                <c:pt idx="38">
                  <c:v>98.006</c:v>
                </c:pt>
                <c:pt idx="39">
                  <c:v>98.006</c:v>
                </c:pt>
                <c:pt idx="40">
                  <c:v>98.006</c:v>
                </c:pt>
                <c:pt idx="41">
                  <c:v>98.006</c:v>
                </c:pt>
                <c:pt idx="42">
                  <c:v>98.006</c:v>
                </c:pt>
                <c:pt idx="43">
                  <c:v>98.006</c:v>
                </c:pt>
                <c:pt idx="44">
                  <c:v>98.006</c:v>
                </c:pt>
                <c:pt idx="45">
                  <c:v>98.006</c:v>
                </c:pt>
                <c:pt idx="46">
                  <c:v>98.006</c:v>
                </c:pt>
                <c:pt idx="47">
                  <c:v>98.006</c:v>
                </c:pt>
                <c:pt idx="48">
                  <c:v>98.006</c:v>
                </c:pt>
                <c:pt idx="49">
                  <c:v>98.006</c:v>
                </c:pt>
                <c:pt idx="50">
                  <c:v>98.006</c:v>
                </c:pt>
                <c:pt idx="51">
                  <c:v>98.006</c:v>
                </c:pt>
                <c:pt idx="52">
                  <c:v>98.006</c:v>
                </c:pt>
                <c:pt idx="53">
                  <c:v>98.006</c:v>
                </c:pt>
                <c:pt idx="54">
                  <c:v>98.006</c:v>
                </c:pt>
                <c:pt idx="55">
                  <c:v>98.006</c:v>
                </c:pt>
                <c:pt idx="56">
                  <c:v>98.006</c:v>
                </c:pt>
                <c:pt idx="57">
                  <c:v>98.006</c:v>
                </c:pt>
                <c:pt idx="58">
                  <c:v>98.006</c:v>
                </c:pt>
                <c:pt idx="59">
                  <c:v>98.006</c:v>
                </c:pt>
                <c:pt idx="60">
                  <c:v>98.006</c:v>
                </c:pt>
                <c:pt idx="61">
                  <c:v>98.006</c:v>
                </c:pt>
                <c:pt idx="62">
                  <c:v>98.006</c:v>
                </c:pt>
                <c:pt idx="63">
                  <c:v>98.006</c:v>
                </c:pt>
                <c:pt idx="64">
                  <c:v>98.006</c:v>
                </c:pt>
                <c:pt idx="65">
                  <c:v>98.006</c:v>
                </c:pt>
                <c:pt idx="66">
                  <c:v>98.006</c:v>
                </c:pt>
                <c:pt idx="67">
                  <c:v>98.006</c:v>
                </c:pt>
                <c:pt idx="68">
                  <c:v>98.006</c:v>
                </c:pt>
                <c:pt idx="69">
                  <c:v>98.006</c:v>
                </c:pt>
                <c:pt idx="70">
                  <c:v>98.006</c:v>
                </c:pt>
                <c:pt idx="71">
                  <c:v>98.006</c:v>
                </c:pt>
                <c:pt idx="72">
                  <c:v>98.006</c:v>
                </c:pt>
                <c:pt idx="73">
                  <c:v>98.006</c:v>
                </c:pt>
                <c:pt idx="74">
                  <c:v>98.006</c:v>
                </c:pt>
                <c:pt idx="75">
                  <c:v>98.006</c:v>
                </c:pt>
                <c:pt idx="76">
                  <c:v>98.006</c:v>
                </c:pt>
                <c:pt idx="77">
                  <c:v>98.006</c:v>
                </c:pt>
                <c:pt idx="78">
                  <c:v>98.006</c:v>
                </c:pt>
                <c:pt idx="79">
                  <c:v>98.006</c:v>
                </c:pt>
                <c:pt idx="80">
                  <c:v>98.006</c:v>
                </c:pt>
                <c:pt idx="81">
                  <c:v>98.006</c:v>
                </c:pt>
                <c:pt idx="82">
                  <c:v>98.006</c:v>
                </c:pt>
                <c:pt idx="83">
                  <c:v>98.006</c:v>
                </c:pt>
                <c:pt idx="84">
                  <c:v>98.006</c:v>
                </c:pt>
                <c:pt idx="85">
                  <c:v>98.006</c:v>
                </c:pt>
                <c:pt idx="86">
                  <c:v>98.006</c:v>
                </c:pt>
                <c:pt idx="87">
                  <c:v>98.006</c:v>
                </c:pt>
                <c:pt idx="88">
                  <c:v>98.006</c:v>
                </c:pt>
                <c:pt idx="89">
                  <c:v>98.006</c:v>
                </c:pt>
                <c:pt idx="90">
                  <c:v>98.006</c:v>
                </c:pt>
                <c:pt idx="91">
                  <c:v>98.006</c:v>
                </c:pt>
                <c:pt idx="92">
                  <c:v>98.006</c:v>
                </c:pt>
                <c:pt idx="93">
                  <c:v>98.006</c:v>
                </c:pt>
                <c:pt idx="94">
                  <c:v>98.006</c:v>
                </c:pt>
                <c:pt idx="95">
                  <c:v>98.006</c:v>
                </c:pt>
                <c:pt idx="96">
                  <c:v>98.006</c:v>
                </c:pt>
                <c:pt idx="97">
                  <c:v>98.006</c:v>
                </c:pt>
                <c:pt idx="98">
                  <c:v>98.006</c:v>
                </c:pt>
                <c:pt idx="99">
                  <c:v>98.006</c:v>
                </c:pt>
                <c:pt idx="100">
                  <c:v>98.006</c:v>
                </c:pt>
                <c:pt idx="101">
                  <c:v>98.006</c:v>
                </c:pt>
                <c:pt idx="102">
                  <c:v>98.006</c:v>
                </c:pt>
                <c:pt idx="103">
                  <c:v>98.006</c:v>
                </c:pt>
                <c:pt idx="104">
                  <c:v>98.006</c:v>
                </c:pt>
                <c:pt idx="105">
                  <c:v>98.006</c:v>
                </c:pt>
                <c:pt idx="106">
                  <c:v>98.006</c:v>
                </c:pt>
                <c:pt idx="107">
                  <c:v>98.006</c:v>
                </c:pt>
                <c:pt idx="108">
                  <c:v>98.006</c:v>
                </c:pt>
                <c:pt idx="109">
                  <c:v>98.006</c:v>
                </c:pt>
                <c:pt idx="110">
                  <c:v>98.006</c:v>
                </c:pt>
                <c:pt idx="111">
                  <c:v>98.006</c:v>
                </c:pt>
                <c:pt idx="112">
                  <c:v>98.006</c:v>
                </c:pt>
                <c:pt idx="113">
                  <c:v>98.006</c:v>
                </c:pt>
                <c:pt idx="114">
                  <c:v>98.006</c:v>
                </c:pt>
                <c:pt idx="115">
                  <c:v>98.006</c:v>
                </c:pt>
                <c:pt idx="116">
                  <c:v>98.006</c:v>
                </c:pt>
                <c:pt idx="117">
                  <c:v>98.006</c:v>
                </c:pt>
                <c:pt idx="118">
                  <c:v>98.006</c:v>
                </c:pt>
                <c:pt idx="119">
                  <c:v>98.006</c:v>
                </c:pt>
                <c:pt idx="120">
                  <c:v>98.006</c:v>
                </c:pt>
                <c:pt idx="121">
                  <c:v>98.006</c:v>
                </c:pt>
                <c:pt idx="122">
                  <c:v>98.006</c:v>
                </c:pt>
                <c:pt idx="123">
                  <c:v>98.006</c:v>
                </c:pt>
                <c:pt idx="124">
                  <c:v>98.006</c:v>
                </c:pt>
                <c:pt idx="125">
                  <c:v>98.006</c:v>
                </c:pt>
                <c:pt idx="126">
                  <c:v>98.006</c:v>
                </c:pt>
                <c:pt idx="127">
                  <c:v>98.006</c:v>
                </c:pt>
                <c:pt idx="128">
                  <c:v>98.006</c:v>
                </c:pt>
                <c:pt idx="129">
                  <c:v>98.006</c:v>
                </c:pt>
                <c:pt idx="130">
                  <c:v>98.006</c:v>
                </c:pt>
                <c:pt idx="131">
                  <c:v>98.006</c:v>
                </c:pt>
                <c:pt idx="132">
                  <c:v>98.006</c:v>
                </c:pt>
                <c:pt idx="133">
                  <c:v>98.006</c:v>
                </c:pt>
                <c:pt idx="134">
                  <c:v>98.006</c:v>
                </c:pt>
                <c:pt idx="135">
                  <c:v>98.006</c:v>
                </c:pt>
                <c:pt idx="136">
                  <c:v>98.006</c:v>
                </c:pt>
                <c:pt idx="137">
                  <c:v>98.006</c:v>
                </c:pt>
                <c:pt idx="138">
                  <c:v>98.006</c:v>
                </c:pt>
                <c:pt idx="139">
                  <c:v>98.006</c:v>
                </c:pt>
                <c:pt idx="140">
                  <c:v>98.006</c:v>
                </c:pt>
                <c:pt idx="141">
                  <c:v>98.006</c:v>
                </c:pt>
                <c:pt idx="142">
                  <c:v>98.006</c:v>
                </c:pt>
                <c:pt idx="143">
                  <c:v>98.006</c:v>
                </c:pt>
                <c:pt idx="144">
                  <c:v>98.006</c:v>
                </c:pt>
                <c:pt idx="145">
                  <c:v>98.006</c:v>
                </c:pt>
                <c:pt idx="146">
                  <c:v>98.006</c:v>
                </c:pt>
                <c:pt idx="147">
                  <c:v>98.006</c:v>
                </c:pt>
                <c:pt idx="148">
                  <c:v>98.006</c:v>
                </c:pt>
                <c:pt idx="149">
                  <c:v>98.006</c:v>
                </c:pt>
                <c:pt idx="150">
                  <c:v>98.006</c:v>
                </c:pt>
                <c:pt idx="151">
                  <c:v>98.006</c:v>
                </c:pt>
                <c:pt idx="152">
                  <c:v>98.006</c:v>
                </c:pt>
                <c:pt idx="153">
                  <c:v>98.006</c:v>
                </c:pt>
                <c:pt idx="154">
                  <c:v>98.006</c:v>
                </c:pt>
                <c:pt idx="155">
                  <c:v>98.006</c:v>
                </c:pt>
                <c:pt idx="156">
                  <c:v>98.006</c:v>
                </c:pt>
                <c:pt idx="157">
                  <c:v>98.006</c:v>
                </c:pt>
                <c:pt idx="158">
                  <c:v>98.006</c:v>
                </c:pt>
                <c:pt idx="159">
                  <c:v>98.006</c:v>
                </c:pt>
                <c:pt idx="160">
                  <c:v>98.006</c:v>
                </c:pt>
                <c:pt idx="161">
                  <c:v>98.006</c:v>
                </c:pt>
                <c:pt idx="162">
                  <c:v>98.006</c:v>
                </c:pt>
                <c:pt idx="163">
                  <c:v>98.006</c:v>
                </c:pt>
                <c:pt idx="164">
                  <c:v>98.006</c:v>
                </c:pt>
                <c:pt idx="165">
                  <c:v>98.006</c:v>
                </c:pt>
                <c:pt idx="166">
                  <c:v>98.006</c:v>
                </c:pt>
                <c:pt idx="167">
                  <c:v>98.006</c:v>
                </c:pt>
                <c:pt idx="168">
                  <c:v>98.006</c:v>
                </c:pt>
                <c:pt idx="169">
                  <c:v>98.006</c:v>
                </c:pt>
                <c:pt idx="170">
                  <c:v>98.006</c:v>
                </c:pt>
                <c:pt idx="171">
                  <c:v>98.006</c:v>
                </c:pt>
                <c:pt idx="172">
                  <c:v>98.006</c:v>
                </c:pt>
                <c:pt idx="173">
                  <c:v>98.006180000000001</c:v>
                </c:pt>
                <c:pt idx="174">
                  <c:v>98.006180000000001</c:v>
                </c:pt>
                <c:pt idx="175">
                  <c:v>98.006180000000001</c:v>
                </c:pt>
                <c:pt idx="176">
                  <c:v>98.006180000000001</c:v>
                </c:pt>
                <c:pt idx="177">
                  <c:v>98.006180000000001</c:v>
                </c:pt>
                <c:pt idx="178">
                  <c:v>98.006180000000001</c:v>
                </c:pt>
                <c:pt idx="179">
                  <c:v>98.006180000000001</c:v>
                </c:pt>
                <c:pt idx="180">
                  <c:v>98.006360000000001</c:v>
                </c:pt>
                <c:pt idx="181">
                  <c:v>98.006360000000001</c:v>
                </c:pt>
                <c:pt idx="182">
                  <c:v>98.006360000000001</c:v>
                </c:pt>
                <c:pt idx="183">
                  <c:v>98.006540000000001</c:v>
                </c:pt>
                <c:pt idx="184">
                  <c:v>98.006540000000001</c:v>
                </c:pt>
                <c:pt idx="185">
                  <c:v>98.006720000000001</c:v>
                </c:pt>
                <c:pt idx="186">
                  <c:v>98.006900000000002</c:v>
                </c:pt>
                <c:pt idx="187">
                  <c:v>98.007080000000002</c:v>
                </c:pt>
                <c:pt idx="188">
                  <c:v>98.007260000000002</c:v>
                </c:pt>
                <c:pt idx="189">
                  <c:v>98.007440000000003</c:v>
                </c:pt>
                <c:pt idx="190">
                  <c:v>98.007620000000003</c:v>
                </c:pt>
                <c:pt idx="191">
                  <c:v>98.007980000000003</c:v>
                </c:pt>
                <c:pt idx="192">
                  <c:v>98.008340000000004</c:v>
                </c:pt>
                <c:pt idx="193">
                  <c:v>98.008700000000005</c:v>
                </c:pt>
                <c:pt idx="194">
                  <c:v>98.009240000000005</c:v>
                </c:pt>
                <c:pt idx="195">
                  <c:v>98.009780000000006</c:v>
                </c:pt>
                <c:pt idx="196">
                  <c:v>98.010500000000008</c:v>
                </c:pt>
                <c:pt idx="197">
                  <c:v>98.011220000000009</c:v>
                </c:pt>
                <c:pt idx="198">
                  <c:v>98.01212000000001</c:v>
                </c:pt>
                <c:pt idx="199">
                  <c:v>98.013199999999998</c:v>
                </c:pt>
                <c:pt idx="200">
                  <c:v>98.014460000000014</c:v>
                </c:pt>
                <c:pt idx="201">
                  <c:v>98.016080000000017</c:v>
                </c:pt>
                <c:pt idx="202">
                  <c:v>98.017880000000005</c:v>
                </c:pt>
                <c:pt idx="203">
                  <c:v>98.019860000000008</c:v>
                </c:pt>
                <c:pt idx="204">
                  <c:v>98.022199999999998</c:v>
                </c:pt>
                <c:pt idx="205">
                  <c:v>98.025080000000003</c:v>
                </c:pt>
                <c:pt idx="206">
                  <c:v>98.028499999999994</c:v>
                </c:pt>
                <c:pt idx="207">
                  <c:v>98.03228</c:v>
                </c:pt>
                <c:pt idx="208">
                  <c:v>98.036599999999993</c:v>
                </c:pt>
                <c:pt idx="209">
                  <c:v>98.041640000000001</c:v>
                </c:pt>
                <c:pt idx="210">
                  <c:v>98.047759999999997</c:v>
                </c:pt>
                <c:pt idx="211">
                  <c:v>98.054960000000008</c:v>
                </c:pt>
                <c:pt idx="212">
                  <c:v>98.062879999999993</c:v>
                </c:pt>
                <c:pt idx="213">
                  <c:v>98.072059999999993</c:v>
                </c:pt>
                <c:pt idx="214">
                  <c:v>98.08214000000001</c:v>
                </c:pt>
                <c:pt idx="215">
                  <c:v>98.09348</c:v>
                </c:pt>
                <c:pt idx="216">
                  <c:v>98.107879999999994</c:v>
                </c:pt>
                <c:pt idx="217">
                  <c:v>98.124260000000007</c:v>
                </c:pt>
                <c:pt idx="218">
                  <c:v>98.142440000000008</c:v>
                </c:pt>
                <c:pt idx="219">
                  <c:v>98.162779999999998</c:v>
                </c:pt>
                <c:pt idx="220">
                  <c:v>98.185279999999992</c:v>
                </c:pt>
                <c:pt idx="221">
                  <c:v>98.210120000000003</c:v>
                </c:pt>
                <c:pt idx="222">
                  <c:v>98.241259999999997</c:v>
                </c:pt>
                <c:pt idx="223">
                  <c:v>98.275999999999996</c:v>
                </c:pt>
                <c:pt idx="224">
                  <c:v>98.314160000000001</c:v>
                </c:pt>
                <c:pt idx="225">
                  <c:v>98.356279999999998</c:v>
                </c:pt>
                <c:pt idx="226">
                  <c:v>98.402540000000016</c:v>
                </c:pt>
                <c:pt idx="227">
                  <c:v>98.452759999999998</c:v>
                </c:pt>
                <c:pt idx="228">
                  <c:v>98.515040000000013</c:v>
                </c:pt>
                <c:pt idx="229">
                  <c:v>98.583259999999996</c:v>
                </c:pt>
                <c:pt idx="230">
                  <c:v>98.657420000000002</c:v>
                </c:pt>
                <c:pt idx="231">
                  <c:v>98.73823999999999</c:v>
                </c:pt>
                <c:pt idx="232">
                  <c:v>98.825540000000004</c:v>
                </c:pt>
                <c:pt idx="233">
                  <c:v>98.91986</c:v>
                </c:pt>
                <c:pt idx="234">
                  <c:v>99.036140000000003</c:v>
                </c:pt>
                <c:pt idx="235">
                  <c:v>99.161959999999993</c:v>
                </c:pt>
                <c:pt idx="236">
                  <c:v>99.297499999999999</c:v>
                </c:pt>
                <c:pt idx="237">
                  <c:v>99.443119999999993</c:v>
                </c:pt>
                <c:pt idx="238">
                  <c:v>99.599000000000004</c:v>
                </c:pt>
                <c:pt idx="239">
                  <c:v>99.787819999999996</c:v>
                </c:pt>
                <c:pt idx="240">
                  <c:v>99.990319999999997</c:v>
                </c:pt>
                <c:pt idx="241">
                  <c:v>100.20668000000001</c:v>
                </c:pt>
                <c:pt idx="242">
                  <c:v>100.43725999999999</c:v>
                </c:pt>
                <c:pt idx="243">
                  <c:v>100.68206000000001</c:v>
                </c:pt>
                <c:pt idx="244">
                  <c:v>100.9769</c:v>
                </c:pt>
                <c:pt idx="245">
                  <c:v>101.29046000000001</c:v>
                </c:pt>
                <c:pt idx="246">
                  <c:v>101.62273999999999</c:v>
                </c:pt>
                <c:pt idx="247">
                  <c:v>101.97409999999999</c:v>
                </c:pt>
                <c:pt idx="248">
                  <c:v>102.34454000000001</c:v>
                </c:pt>
                <c:pt idx="249">
                  <c:v>102.78734</c:v>
                </c:pt>
                <c:pt idx="250">
                  <c:v>103.25444</c:v>
                </c:pt>
                <c:pt idx="251">
                  <c:v>103.74584</c:v>
                </c:pt>
                <c:pt idx="252">
                  <c:v>104.26136</c:v>
                </c:pt>
                <c:pt idx="253">
                  <c:v>104.80082</c:v>
                </c:pt>
                <c:pt idx="254">
                  <c:v>105.44108000000001</c:v>
                </c:pt>
                <c:pt idx="255">
                  <c:v>106.1114</c:v>
                </c:pt>
                <c:pt idx="256">
                  <c:v>106.81124</c:v>
                </c:pt>
                <c:pt idx="257">
                  <c:v>107.54024</c:v>
                </c:pt>
                <c:pt idx="258">
                  <c:v>108.29768</c:v>
                </c:pt>
                <c:pt idx="259">
                  <c:v>109.18976000000001</c:v>
                </c:pt>
                <c:pt idx="260">
                  <c:v>110.11658</c:v>
                </c:pt>
                <c:pt idx="261">
                  <c:v>111.07724</c:v>
                </c:pt>
                <c:pt idx="262">
                  <c:v>112.07102</c:v>
                </c:pt>
                <c:pt idx="263">
                  <c:v>113.09666</c:v>
                </c:pt>
                <c:pt idx="264">
                  <c:v>114.2942</c:v>
                </c:pt>
                <c:pt idx="265">
                  <c:v>115.52954</c:v>
                </c:pt>
                <c:pt idx="266">
                  <c:v>116.80141999999999</c:v>
                </c:pt>
                <c:pt idx="267">
                  <c:v>118.10804</c:v>
                </c:pt>
                <c:pt idx="268">
                  <c:v>119.44814</c:v>
                </c:pt>
                <c:pt idx="269">
                  <c:v>120.99614</c:v>
                </c:pt>
                <c:pt idx="270">
                  <c:v>122.5823</c:v>
                </c:pt>
                <c:pt idx="271">
                  <c:v>124.20464000000001</c:v>
                </c:pt>
                <c:pt idx="272">
                  <c:v>125.861</c:v>
                </c:pt>
                <c:pt idx="273">
                  <c:v>127.54958000000001</c:v>
                </c:pt>
                <c:pt idx="274">
                  <c:v>129.4727</c:v>
                </c:pt>
                <c:pt idx="275">
                  <c:v>131.43074000000001</c:v>
                </c:pt>
                <c:pt idx="276">
                  <c:v>133.42135999999999</c:v>
                </c:pt>
                <c:pt idx="277">
                  <c:v>135.44185999999999</c:v>
                </c:pt>
                <c:pt idx="278">
                  <c:v>137.49044000000001</c:v>
                </c:pt>
                <c:pt idx="279">
                  <c:v>139.56458000000001</c:v>
                </c:pt>
                <c:pt idx="280">
                  <c:v>141.917</c:v>
                </c:pt>
                <c:pt idx="281">
                  <c:v>144.29588000000001</c:v>
                </c:pt>
                <c:pt idx="282">
                  <c:v>146.69888</c:v>
                </c:pt>
                <c:pt idx="283">
                  <c:v>149.1233</c:v>
                </c:pt>
                <c:pt idx="284">
                  <c:v>151.5668</c:v>
                </c:pt>
                <c:pt idx="285">
                  <c:v>154.02722</c:v>
                </c:pt>
                <c:pt idx="286">
                  <c:v>156.50240000000002</c:v>
                </c:pt>
                <c:pt idx="287">
                  <c:v>159.23228</c:v>
                </c:pt>
                <c:pt idx="288">
                  <c:v>161.97512</c:v>
                </c:pt>
                <c:pt idx="289">
                  <c:v>164.72858000000002</c:v>
                </c:pt>
                <c:pt idx="290">
                  <c:v>167.49068</c:v>
                </c:pt>
                <c:pt idx="291">
                  <c:v>170.25943999999998</c:v>
                </c:pt>
                <c:pt idx="292">
                  <c:v>173.03305999999998</c:v>
                </c:pt>
                <c:pt idx="293">
                  <c:v>175.81009999999998</c:v>
                </c:pt>
                <c:pt idx="294">
                  <c:v>178.58858000000001</c:v>
                </c:pt>
                <c:pt idx="295">
                  <c:v>181.36741999999998</c:v>
                </c:pt>
                <c:pt idx="296">
                  <c:v>184.14517999999998</c:v>
                </c:pt>
                <c:pt idx="297">
                  <c:v>186.92059999999998</c:v>
                </c:pt>
                <c:pt idx="298">
                  <c:v>189.6926</c:v>
                </c:pt>
                <c:pt idx="299">
                  <c:v>192.46009999999998</c:v>
                </c:pt>
                <c:pt idx="300">
                  <c:v>195.22201999999999</c:v>
                </c:pt>
                <c:pt idx="301">
                  <c:v>197.97764000000001</c:v>
                </c:pt>
                <c:pt idx="302">
                  <c:v>200.72606000000002</c:v>
                </c:pt>
                <c:pt idx="303">
                  <c:v>203.46656000000002</c:v>
                </c:pt>
                <c:pt idx="304">
                  <c:v>206.19842</c:v>
                </c:pt>
                <c:pt idx="305">
                  <c:v>208.9211</c:v>
                </c:pt>
                <c:pt idx="306">
                  <c:v>211.63406000000001</c:v>
                </c:pt>
                <c:pt idx="307">
                  <c:v>214.3364</c:v>
                </c:pt>
                <c:pt idx="308">
                  <c:v>217.0292</c:v>
                </c:pt>
                <c:pt idx="309">
                  <c:v>219.71120000000002</c:v>
                </c:pt>
                <c:pt idx="310">
                  <c:v>222.38060000000002</c:v>
                </c:pt>
                <c:pt idx="311">
                  <c:v>225.24799999999999</c:v>
                </c:pt>
                <c:pt idx="312">
                  <c:v>228.0992</c:v>
                </c:pt>
                <c:pt idx="313">
                  <c:v>230.93779999999998</c:v>
                </c:pt>
                <c:pt idx="314">
                  <c:v>233.7602</c:v>
                </c:pt>
                <c:pt idx="315">
                  <c:v>236.56639999999999</c:v>
                </c:pt>
                <c:pt idx="316">
                  <c:v>239.35819999999998</c:v>
                </c:pt>
                <c:pt idx="317">
                  <c:v>242.13380000000001</c:v>
                </c:pt>
                <c:pt idx="318">
                  <c:v>244.89319999999998</c:v>
                </c:pt>
                <c:pt idx="319">
                  <c:v>247.63640000000001</c:v>
                </c:pt>
                <c:pt idx="320">
                  <c:v>250.36340000000001</c:v>
                </c:pt>
                <c:pt idx="321">
                  <c:v>253.07420000000002</c:v>
                </c:pt>
                <c:pt idx="322">
                  <c:v>255.767</c:v>
                </c:pt>
                <c:pt idx="323">
                  <c:v>258.4436</c:v>
                </c:pt>
                <c:pt idx="324">
                  <c:v>261.10399999999998</c:v>
                </c:pt>
                <c:pt idx="325">
                  <c:v>263.96420000000001</c:v>
                </c:pt>
                <c:pt idx="326">
                  <c:v>266.80460000000005</c:v>
                </c:pt>
                <c:pt idx="327">
                  <c:v>269.62520000000006</c:v>
                </c:pt>
                <c:pt idx="328">
                  <c:v>272.42419999999998</c:v>
                </c:pt>
                <c:pt idx="329">
                  <c:v>275.20519999999999</c:v>
                </c:pt>
                <c:pt idx="330">
                  <c:v>277.96459999999996</c:v>
                </c:pt>
                <c:pt idx="331">
                  <c:v>280.70600000000002</c:v>
                </c:pt>
                <c:pt idx="332">
                  <c:v>283.42580000000004</c:v>
                </c:pt>
                <c:pt idx="333">
                  <c:v>286.12580000000003</c:v>
                </c:pt>
                <c:pt idx="334">
                  <c:v>288.80599999999998</c:v>
                </c:pt>
                <c:pt idx="335">
                  <c:v>291.46819999999997</c:v>
                </c:pt>
                <c:pt idx="336">
                  <c:v>294.10880000000003</c:v>
                </c:pt>
                <c:pt idx="337">
                  <c:v>296.96539999999999</c:v>
                </c:pt>
                <c:pt idx="338">
                  <c:v>299.79859999999996</c:v>
                </c:pt>
                <c:pt idx="339">
                  <c:v>302.60839999999996</c:v>
                </c:pt>
                <c:pt idx="340">
                  <c:v>305.39659999999998</c:v>
                </c:pt>
                <c:pt idx="341">
                  <c:v>308.15960000000001</c:v>
                </c:pt>
                <c:pt idx="342">
                  <c:v>310.90099999999995</c:v>
                </c:pt>
                <c:pt idx="343">
                  <c:v>313.62079999999997</c:v>
                </c:pt>
                <c:pt idx="344">
                  <c:v>316.31720000000001</c:v>
                </c:pt>
                <c:pt idx="345">
                  <c:v>318.99020000000002</c:v>
                </c:pt>
                <c:pt idx="346">
                  <c:v>321.64340000000004</c:v>
                </c:pt>
                <c:pt idx="347">
                  <c:v>324.49639999999999</c:v>
                </c:pt>
                <c:pt idx="348">
                  <c:v>327.32419999999996</c:v>
                </c:pt>
                <c:pt idx="349">
                  <c:v>330.12860000000001</c:v>
                </c:pt>
                <c:pt idx="350">
                  <c:v>332.90600000000001</c:v>
                </c:pt>
                <c:pt idx="351">
                  <c:v>335.65820000000002</c:v>
                </c:pt>
                <c:pt idx="352">
                  <c:v>338.3852</c:v>
                </c:pt>
                <c:pt idx="353">
                  <c:v>341.08699999999999</c:v>
                </c:pt>
                <c:pt idx="354">
                  <c:v>343.7654</c:v>
                </c:pt>
                <c:pt idx="355">
                  <c:v>346.41859999999997</c:v>
                </c:pt>
                <c:pt idx="356">
                  <c:v>349.04840000000002</c:v>
                </c:pt>
                <c:pt idx="357">
                  <c:v>351.89960000000002</c:v>
                </c:pt>
                <c:pt idx="358">
                  <c:v>354.72379999999998</c:v>
                </c:pt>
                <c:pt idx="359">
                  <c:v>357.51920000000001</c:v>
                </c:pt>
                <c:pt idx="360">
                  <c:v>360.28579999999999</c:v>
                </c:pt>
                <c:pt idx="361">
                  <c:v>363.02539999999999</c:v>
                </c:pt>
                <c:pt idx="362">
                  <c:v>365.738</c:v>
                </c:pt>
                <c:pt idx="363">
                  <c:v>368.42359999999996</c:v>
                </c:pt>
                <c:pt idx="364">
                  <c:v>371.08219999999994</c:v>
                </c:pt>
                <c:pt idx="365">
                  <c:v>373.71560000000005</c:v>
                </c:pt>
                <c:pt idx="366">
                  <c:v>376.565</c:v>
                </c:pt>
                <c:pt idx="367">
                  <c:v>379.38200000000001</c:v>
                </c:pt>
                <c:pt idx="368">
                  <c:v>382.17019999999997</c:v>
                </c:pt>
                <c:pt idx="369">
                  <c:v>384.92779999999999</c:v>
                </c:pt>
                <c:pt idx="370">
                  <c:v>387.65480000000002</c:v>
                </c:pt>
                <c:pt idx="371">
                  <c:v>390.35300000000001</c:v>
                </c:pt>
                <c:pt idx="372">
                  <c:v>393.0224</c:v>
                </c:pt>
                <c:pt idx="373">
                  <c:v>395.66300000000001</c:v>
                </c:pt>
                <c:pt idx="374">
                  <c:v>398.51059999999995</c:v>
                </c:pt>
                <c:pt idx="375">
                  <c:v>401.32400000000001</c:v>
                </c:pt>
                <c:pt idx="376">
                  <c:v>404.10680000000002</c:v>
                </c:pt>
                <c:pt idx="377">
                  <c:v>406.85539999999997</c:v>
                </c:pt>
                <c:pt idx="378">
                  <c:v>409.57520000000005</c:v>
                </c:pt>
                <c:pt idx="379">
                  <c:v>412.26260000000002</c:v>
                </c:pt>
                <c:pt idx="380">
                  <c:v>414.91759999999999</c:v>
                </c:pt>
                <c:pt idx="381">
                  <c:v>417.54380000000003</c:v>
                </c:pt>
                <c:pt idx="382">
                  <c:v>420.38779999999997</c:v>
                </c:pt>
                <c:pt idx="383">
                  <c:v>423.19579999999996</c:v>
                </c:pt>
                <c:pt idx="384">
                  <c:v>425.96960000000001</c:v>
                </c:pt>
                <c:pt idx="385">
                  <c:v>428.70740000000001</c:v>
                </c:pt>
                <c:pt idx="386">
                  <c:v>431.411</c:v>
                </c:pt>
                <c:pt idx="387">
                  <c:v>434.08039999999994</c:v>
                </c:pt>
                <c:pt idx="388">
                  <c:v>436.71560000000005</c:v>
                </c:pt>
                <c:pt idx="389">
                  <c:v>439.3184</c:v>
                </c:pt>
                <c:pt idx="390">
                  <c:v>442.15880000000004</c:v>
                </c:pt>
                <c:pt idx="391">
                  <c:v>444.95959999999997</c:v>
                </c:pt>
                <c:pt idx="392">
                  <c:v>447.72079999999994</c:v>
                </c:pt>
                <c:pt idx="393">
                  <c:v>450.44420000000002</c:v>
                </c:pt>
                <c:pt idx="394">
                  <c:v>453.12980000000005</c:v>
                </c:pt>
                <c:pt idx="395">
                  <c:v>455.77760000000001</c:v>
                </c:pt>
                <c:pt idx="396">
                  <c:v>458.38940000000002</c:v>
                </c:pt>
                <c:pt idx="397">
                  <c:v>461.22619999999995</c:v>
                </c:pt>
                <c:pt idx="398">
                  <c:v>464.01800000000003</c:v>
                </c:pt>
                <c:pt idx="399">
                  <c:v>466.76840000000004</c:v>
                </c:pt>
                <c:pt idx="400">
                  <c:v>469.47740000000005</c:v>
                </c:pt>
                <c:pt idx="401">
                  <c:v>472.14319999999998</c:v>
                </c:pt>
                <c:pt idx="402">
                  <c:v>474.76940000000002</c:v>
                </c:pt>
                <c:pt idx="403">
                  <c:v>477.35599999999994</c:v>
                </c:pt>
                <c:pt idx="404">
                  <c:v>480.18739999999997</c:v>
                </c:pt>
                <c:pt idx="405">
                  <c:v>482.97019999999992</c:v>
                </c:pt>
                <c:pt idx="406">
                  <c:v>485.70619999999997</c:v>
                </c:pt>
                <c:pt idx="407">
                  <c:v>488.3954</c:v>
                </c:pt>
                <c:pt idx="408">
                  <c:v>491.03779999999995</c:v>
                </c:pt>
                <c:pt idx="409">
                  <c:v>493.637</c:v>
                </c:pt>
                <c:pt idx="410">
                  <c:v>496.46300000000002</c:v>
                </c:pt>
                <c:pt idx="411">
                  <c:v>499.23499999999996</c:v>
                </c:pt>
                <c:pt idx="412">
                  <c:v>501.95480000000009</c:v>
                </c:pt>
                <c:pt idx="413">
                  <c:v>504.62420000000003</c:v>
                </c:pt>
                <c:pt idx="414">
                  <c:v>507.24140000000006</c:v>
                </c:pt>
                <c:pt idx="415">
                  <c:v>509.81180000000006</c:v>
                </c:pt>
                <c:pt idx="416">
                  <c:v>512.63059999999996</c:v>
                </c:pt>
                <c:pt idx="417">
                  <c:v>515.3900000000001</c:v>
                </c:pt>
                <c:pt idx="418">
                  <c:v>518.09179999999992</c:v>
                </c:pt>
                <c:pt idx="419">
                  <c:v>520.73780000000011</c:v>
                </c:pt>
                <c:pt idx="420">
                  <c:v>523.32619999999997</c:v>
                </c:pt>
                <c:pt idx="421">
                  <c:v>525.86060000000009</c:v>
                </c:pt>
                <c:pt idx="422">
                  <c:v>528.67219999999998</c:v>
                </c:pt>
                <c:pt idx="423">
                  <c:v>531.41720000000009</c:v>
                </c:pt>
                <c:pt idx="424">
                  <c:v>534.09559999999999</c:v>
                </c:pt>
                <c:pt idx="425">
                  <c:v>536.71100000000001</c:v>
                </c:pt>
                <c:pt idx="426">
                  <c:v>539.26340000000005</c:v>
                </c:pt>
                <c:pt idx="427">
                  <c:v>542.06600000000003</c:v>
                </c:pt>
                <c:pt idx="428">
                  <c:v>544.79480000000001</c:v>
                </c:pt>
                <c:pt idx="429">
                  <c:v>547.44979999999998</c:v>
                </c:pt>
                <c:pt idx="430">
                  <c:v>550.03279999999995</c:v>
                </c:pt>
                <c:pt idx="431">
                  <c:v>552.54740000000004</c:v>
                </c:pt>
                <c:pt idx="432">
                  <c:v>555.33920000000012</c:v>
                </c:pt>
                <c:pt idx="433">
                  <c:v>558.04639999999995</c:v>
                </c:pt>
                <c:pt idx="434">
                  <c:v>560.6708000000001</c:v>
                </c:pt>
                <c:pt idx="435">
                  <c:v>563.21600000000001</c:v>
                </c:pt>
                <c:pt idx="436">
                  <c:v>565.68380000000002</c:v>
                </c:pt>
                <c:pt idx="437">
                  <c:v>568.46119999999996</c:v>
                </c:pt>
                <c:pt idx="438">
                  <c:v>571.14140000000009</c:v>
                </c:pt>
                <c:pt idx="439">
                  <c:v>573.72799999999995</c:v>
                </c:pt>
                <c:pt idx="440">
                  <c:v>576.22280000000001</c:v>
                </c:pt>
                <c:pt idx="441">
                  <c:v>578.98760000000004</c:v>
                </c:pt>
                <c:pt idx="442">
                  <c:v>581.63900000000001</c:v>
                </c:pt>
                <c:pt idx="443">
                  <c:v>584.18420000000003</c:v>
                </c:pt>
                <c:pt idx="444">
                  <c:v>586.62860000000001</c:v>
                </c:pt>
                <c:pt idx="445">
                  <c:v>589.37180000000001</c:v>
                </c:pt>
                <c:pt idx="446">
                  <c:v>591.98719999999992</c:v>
                </c:pt>
                <c:pt idx="447">
                  <c:v>594.47839999999997</c:v>
                </c:pt>
                <c:pt idx="448">
                  <c:v>596.85259999999994</c:v>
                </c:pt>
                <c:pt idx="449">
                  <c:v>599.57060000000001</c:v>
                </c:pt>
                <c:pt idx="450">
                  <c:v>602.13379999999995</c:v>
                </c:pt>
                <c:pt idx="451">
                  <c:v>604.553</c:v>
                </c:pt>
                <c:pt idx="452">
                  <c:v>606.83540000000005</c:v>
                </c:pt>
                <c:pt idx="453">
                  <c:v>609.51379999999995</c:v>
                </c:pt>
                <c:pt idx="454">
                  <c:v>612.005</c:v>
                </c:pt>
                <c:pt idx="455">
                  <c:v>614.32159999999999</c:v>
                </c:pt>
                <c:pt idx="456">
                  <c:v>616.95680000000004</c:v>
                </c:pt>
                <c:pt idx="457">
                  <c:v>619.36699999999996</c:v>
                </c:pt>
                <c:pt idx="458">
                  <c:v>621.572</c:v>
                </c:pt>
                <c:pt idx="459">
                  <c:v>624.14059999999995</c:v>
                </c:pt>
                <c:pt idx="460">
                  <c:v>626.43380000000002</c:v>
                </c:pt>
                <c:pt idx="461">
                  <c:v>628.48040000000003</c:v>
                </c:pt>
                <c:pt idx="462">
                  <c:v>630.67820000000006</c:v>
                </c:pt>
                <c:pt idx="463">
                  <c:v>632.59519999999998</c:v>
                </c:pt>
                <c:pt idx="464">
                  <c:v>634.26919999999996</c:v>
                </c:pt>
                <c:pt idx="465">
                  <c:v>635.73260000000005</c:v>
                </c:pt>
                <c:pt idx="466">
                  <c:v>637.01239999999996</c:v>
                </c:pt>
                <c:pt idx="467">
                  <c:v>638.13379999999995</c:v>
                </c:pt>
                <c:pt idx="468">
                  <c:v>639.11659999999995</c:v>
                </c:pt>
                <c:pt idx="469">
                  <c:v>639.98059999999998</c:v>
                </c:pt>
                <c:pt idx="470">
                  <c:v>640.74019999999996</c:v>
                </c:pt>
                <c:pt idx="471">
                  <c:v>641.41160000000002</c:v>
                </c:pt>
                <c:pt idx="472">
                  <c:v>642.00380000000007</c:v>
                </c:pt>
                <c:pt idx="473">
                  <c:v>642.52940000000001</c:v>
                </c:pt>
                <c:pt idx="474">
                  <c:v>642.99559999999997</c:v>
                </c:pt>
                <c:pt idx="475">
                  <c:v>643.41319999999996</c:v>
                </c:pt>
                <c:pt idx="476">
                  <c:v>643.78399999999999</c:v>
                </c:pt>
                <c:pt idx="477">
                  <c:v>644.11879999999996</c:v>
                </c:pt>
                <c:pt idx="478">
                  <c:v>644.4194</c:v>
                </c:pt>
                <c:pt idx="479">
                  <c:v>644.69299999999998</c:v>
                </c:pt>
                <c:pt idx="480">
                  <c:v>644.93959999999993</c:v>
                </c:pt>
                <c:pt idx="481">
                  <c:v>645.16640000000007</c:v>
                </c:pt>
                <c:pt idx="482">
                  <c:v>645.37339999999995</c:v>
                </c:pt>
                <c:pt idx="483">
                  <c:v>645.56600000000003</c:v>
                </c:pt>
                <c:pt idx="484">
                  <c:v>645.74239999999998</c:v>
                </c:pt>
                <c:pt idx="485">
                  <c:v>645.74419999999998</c:v>
                </c:pt>
                <c:pt idx="486">
                  <c:v>645.74419999999998</c:v>
                </c:pt>
                <c:pt idx="487">
                  <c:v>645.74600000000009</c:v>
                </c:pt>
                <c:pt idx="488">
                  <c:v>645.74779999999998</c:v>
                </c:pt>
                <c:pt idx="489">
                  <c:v>645.75319999999999</c:v>
                </c:pt>
                <c:pt idx="490">
                  <c:v>645.76219999999989</c:v>
                </c:pt>
                <c:pt idx="491">
                  <c:v>645.76219999999989</c:v>
                </c:pt>
                <c:pt idx="492">
                  <c:v>645.76400000000001</c:v>
                </c:pt>
                <c:pt idx="493">
                  <c:v>645.76400000000001</c:v>
                </c:pt>
                <c:pt idx="494">
                  <c:v>645.76400000000001</c:v>
                </c:pt>
                <c:pt idx="495">
                  <c:v>645.76760000000002</c:v>
                </c:pt>
                <c:pt idx="496">
                  <c:v>645.77119999999991</c:v>
                </c:pt>
                <c:pt idx="497">
                  <c:v>645.77119999999991</c:v>
                </c:pt>
                <c:pt idx="498">
                  <c:v>645.77119999999991</c:v>
                </c:pt>
                <c:pt idx="499">
                  <c:v>645.77300000000002</c:v>
                </c:pt>
                <c:pt idx="500">
                  <c:v>645.77300000000002</c:v>
                </c:pt>
                <c:pt idx="501">
                  <c:v>645.77479999999991</c:v>
                </c:pt>
                <c:pt idx="502">
                  <c:v>645.77479999999991</c:v>
                </c:pt>
                <c:pt idx="503">
                  <c:v>645.77479999999991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77472"/>
        <c:axId val="178463872"/>
      </c:scatterChart>
      <c:valAx>
        <c:axId val="178777472"/>
        <c:scaling>
          <c:orientation val="minMax"/>
          <c:max val="300"/>
          <c:min val="0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78463872"/>
        <c:crosses val="autoZero"/>
        <c:crossBetween val="midCat"/>
      </c:valAx>
      <c:valAx>
        <c:axId val="178463872"/>
        <c:scaling>
          <c:orientation val="minMax"/>
          <c:max val="700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Temperature, °F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777472"/>
        <c:crosses val="autoZero"/>
        <c:crossBetween val="midCat"/>
      </c:valAx>
      <c:spPr>
        <a:noFill/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6868652097391734"/>
          <c:y val="0.47719678387310782"/>
          <c:w val="0.21442056628019907"/>
          <c:h val="0.12290546997206279"/>
        </c:manualLayout>
      </c:layout>
      <c:overlay val="0"/>
      <c:spPr>
        <a:solidFill>
          <a:schemeClr val="tx1"/>
        </a:solidFill>
        <a:ln>
          <a:solidFill>
            <a:schemeClr val="bg1"/>
          </a:solidFill>
        </a:ln>
      </c:spPr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71769793475051E-2"/>
          <c:y val="4.923425833832857E-2"/>
          <c:w val="0.84396085162361156"/>
          <c:h val="0.80225957600791054"/>
        </c:manualLayout>
      </c:layout>
      <c:scatterChart>
        <c:scatterStyle val="lineMarker"/>
        <c:varyColors val="0"/>
        <c:ser>
          <c:idx val="0"/>
          <c:order val="0"/>
          <c:tx>
            <c:v># SS1-1 (INSIDE)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'06. Therm-Val'!$B$510:$B$960</c:f>
              <c:numCache>
                <c:formatCode>General</c:formatCode>
                <c:ptCount val="451"/>
                <c:pt idx="0">
                  <c:v>0</c:v>
                </c:pt>
                <c:pt idx="1">
                  <c:v>7.0000000000050022E-3</c:v>
                </c:pt>
                <c:pt idx="2">
                  <c:v>1.4999999999986358E-2</c:v>
                </c:pt>
                <c:pt idx="3">
                  <c:v>2.199999999999136E-2</c:v>
                </c:pt>
                <c:pt idx="4">
                  <c:v>2.8999999999996362E-2</c:v>
                </c:pt>
                <c:pt idx="5">
                  <c:v>3.6000000000001364E-2</c:v>
                </c:pt>
                <c:pt idx="6">
                  <c:v>4.2000000000001592E-2</c:v>
                </c:pt>
                <c:pt idx="7">
                  <c:v>4.8000000000001819E-2</c:v>
                </c:pt>
                <c:pt idx="8">
                  <c:v>5.2999999999997272E-2</c:v>
                </c:pt>
                <c:pt idx="9">
                  <c:v>5.8999999999997499E-2</c:v>
                </c:pt>
                <c:pt idx="10">
                  <c:v>6.4999999999997726E-2</c:v>
                </c:pt>
                <c:pt idx="11">
                  <c:v>6.9999999999993179E-2</c:v>
                </c:pt>
                <c:pt idx="12">
                  <c:v>7.4999999999988631E-2</c:v>
                </c:pt>
                <c:pt idx="13">
                  <c:v>7.9000000000007731E-2</c:v>
                </c:pt>
                <c:pt idx="14">
                  <c:v>8.4000000000003183E-2</c:v>
                </c:pt>
                <c:pt idx="15">
                  <c:v>8.8999999999998636E-2</c:v>
                </c:pt>
                <c:pt idx="16">
                  <c:v>9.3999999999994088E-2</c:v>
                </c:pt>
                <c:pt idx="17">
                  <c:v>9.8999999999989541E-2</c:v>
                </c:pt>
                <c:pt idx="18">
                  <c:v>0.10400000000001342</c:v>
                </c:pt>
                <c:pt idx="19">
                  <c:v>0.10800000000000409</c:v>
                </c:pt>
                <c:pt idx="20">
                  <c:v>0.11299999999999955</c:v>
                </c:pt>
                <c:pt idx="21">
                  <c:v>0.11699999999999022</c:v>
                </c:pt>
                <c:pt idx="22">
                  <c:v>0.12100000000000932</c:v>
                </c:pt>
                <c:pt idx="23">
                  <c:v>0.12600000000000477</c:v>
                </c:pt>
                <c:pt idx="24">
                  <c:v>0.12999999999999545</c:v>
                </c:pt>
                <c:pt idx="25">
                  <c:v>0.13399999999998613</c:v>
                </c:pt>
                <c:pt idx="26">
                  <c:v>0.13800000000000523</c:v>
                </c:pt>
                <c:pt idx="27">
                  <c:v>0.14199999999999591</c:v>
                </c:pt>
                <c:pt idx="28">
                  <c:v>0.14599999999998658</c:v>
                </c:pt>
                <c:pt idx="29">
                  <c:v>0.15000000000000568</c:v>
                </c:pt>
                <c:pt idx="30">
                  <c:v>0.15399999999999636</c:v>
                </c:pt>
                <c:pt idx="31">
                  <c:v>0.15799999999998704</c:v>
                </c:pt>
                <c:pt idx="32">
                  <c:v>0.16200000000000614</c:v>
                </c:pt>
                <c:pt idx="33">
                  <c:v>0.16599999999999682</c:v>
                </c:pt>
                <c:pt idx="34">
                  <c:v>0.16999999999998749</c:v>
                </c:pt>
                <c:pt idx="35">
                  <c:v>0.17400000000000659</c:v>
                </c:pt>
                <c:pt idx="36">
                  <c:v>0.17900000000000205</c:v>
                </c:pt>
                <c:pt idx="37">
                  <c:v>0.18299999999999272</c:v>
                </c:pt>
                <c:pt idx="38">
                  <c:v>0.18700000000001182</c:v>
                </c:pt>
                <c:pt idx="39">
                  <c:v>0.1910000000000025</c:v>
                </c:pt>
                <c:pt idx="40">
                  <c:v>0.19499999999999318</c:v>
                </c:pt>
                <c:pt idx="41">
                  <c:v>0.19900000000001228</c:v>
                </c:pt>
                <c:pt idx="42">
                  <c:v>0.20400000000000773</c:v>
                </c:pt>
                <c:pt idx="43">
                  <c:v>0.20799999999999841</c:v>
                </c:pt>
                <c:pt idx="44">
                  <c:v>0.21299999999999386</c:v>
                </c:pt>
                <c:pt idx="45">
                  <c:v>0.21799999999998931</c:v>
                </c:pt>
                <c:pt idx="46">
                  <c:v>0.22300000000001319</c:v>
                </c:pt>
                <c:pt idx="47">
                  <c:v>0.22800000000000864</c:v>
                </c:pt>
                <c:pt idx="48">
                  <c:v>0.23300000000000409</c:v>
                </c:pt>
                <c:pt idx="49">
                  <c:v>0.23799999999999955</c:v>
                </c:pt>
                <c:pt idx="50">
                  <c:v>0.24399999999999977</c:v>
                </c:pt>
                <c:pt idx="51">
                  <c:v>0.24899999999999523</c:v>
                </c:pt>
                <c:pt idx="52">
                  <c:v>0.25399999999999068</c:v>
                </c:pt>
                <c:pt idx="53">
                  <c:v>0.25899999999998613</c:v>
                </c:pt>
                <c:pt idx="54">
                  <c:v>0.26400000000001</c:v>
                </c:pt>
                <c:pt idx="55">
                  <c:v>0.27000000000001023</c:v>
                </c:pt>
                <c:pt idx="56">
                  <c:v>0.27500000000000568</c:v>
                </c:pt>
                <c:pt idx="57">
                  <c:v>0.28000000000000114</c:v>
                </c:pt>
                <c:pt idx="58">
                  <c:v>0.28600000000000136</c:v>
                </c:pt>
                <c:pt idx="59">
                  <c:v>0.29099999999999682</c:v>
                </c:pt>
                <c:pt idx="60">
                  <c:v>0.29699999999999704</c:v>
                </c:pt>
                <c:pt idx="61">
                  <c:v>0.3019999999999925</c:v>
                </c:pt>
                <c:pt idx="62">
                  <c:v>0.30799999999999272</c:v>
                </c:pt>
                <c:pt idx="63">
                  <c:v>0.31399999999999295</c:v>
                </c:pt>
                <c:pt idx="64">
                  <c:v>0.3189999999999884</c:v>
                </c:pt>
                <c:pt idx="65">
                  <c:v>0.32499999999998863</c:v>
                </c:pt>
                <c:pt idx="66">
                  <c:v>0.33099999999998886</c:v>
                </c:pt>
                <c:pt idx="67">
                  <c:v>0.33600000000001273</c:v>
                </c:pt>
                <c:pt idx="68">
                  <c:v>0.34200000000001296</c:v>
                </c:pt>
                <c:pt idx="69">
                  <c:v>0.34700000000000841</c:v>
                </c:pt>
                <c:pt idx="70">
                  <c:v>0.35300000000000864</c:v>
                </c:pt>
                <c:pt idx="71">
                  <c:v>0.35900000000000887</c:v>
                </c:pt>
                <c:pt idx="72">
                  <c:v>0.36400000000000432</c:v>
                </c:pt>
                <c:pt idx="73">
                  <c:v>0.37000000000000455</c:v>
                </c:pt>
                <c:pt idx="74">
                  <c:v>0.375</c:v>
                </c:pt>
                <c:pt idx="75">
                  <c:v>0.38100000000000023</c:v>
                </c:pt>
                <c:pt idx="76">
                  <c:v>0.38700000000000045</c:v>
                </c:pt>
                <c:pt idx="77">
                  <c:v>0.39199999999999591</c:v>
                </c:pt>
                <c:pt idx="78">
                  <c:v>0.39799999999999613</c:v>
                </c:pt>
                <c:pt idx="79">
                  <c:v>0.40399999999999636</c:v>
                </c:pt>
                <c:pt idx="80">
                  <c:v>0.40899999999999181</c:v>
                </c:pt>
                <c:pt idx="81">
                  <c:v>0.41499999999999204</c:v>
                </c:pt>
                <c:pt idx="82">
                  <c:v>0.41999999999998749</c:v>
                </c:pt>
                <c:pt idx="83">
                  <c:v>0.4269999999999925</c:v>
                </c:pt>
                <c:pt idx="84">
                  <c:v>0.43299999999999272</c:v>
                </c:pt>
                <c:pt idx="85">
                  <c:v>0.43999999999999773</c:v>
                </c:pt>
                <c:pt idx="86">
                  <c:v>0.44700000000000273</c:v>
                </c:pt>
                <c:pt idx="87">
                  <c:v>0.45300000000000296</c:v>
                </c:pt>
                <c:pt idx="88">
                  <c:v>0.46000000000000796</c:v>
                </c:pt>
                <c:pt idx="89">
                  <c:v>0.46600000000000819</c:v>
                </c:pt>
                <c:pt idx="90">
                  <c:v>0.47300000000001319</c:v>
                </c:pt>
                <c:pt idx="91">
                  <c:v>0.47999999999998977</c:v>
                </c:pt>
                <c:pt idx="92">
                  <c:v>0.48699999999999477</c:v>
                </c:pt>
                <c:pt idx="93">
                  <c:v>0.49399999999999977</c:v>
                </c:pt>
                <c:pt idx="94">
                  <c:v>0.50100000000000477</c:v>
                </c:pt>
                <c:pt idx="95">
                  <c:v>0.50800000000000978</c:v>
                </c:pt>
                <c:pt idx="96">
                  <c:v>0.51499999999998636</c:v>
                </c:pt>
                <c:pt idx="97">
                  <c:v>0.52199999999999136</c:v>
                </c:pt>
                <c:pt idx="98">
                  <c:v>0.52899999999999636</c:v>
                </c:pt>
                <c:pt idx="99">
                  <c:v>0.53600000000000136</c:v>
                </c:pt>
                <c:pt idx="100">
                  <c:v>0.54300000000000637</c:v>
                </c:pt>
                <c:pt idx="101">
                  <c:v>0.55099999999998772</c:v>
                </c:pt>
                <c:pt idx="102">
                  <c:v>0.55799999999999272</c:v>
                </c:pt>
                <c:pt idx="103">
                  <c:v>0.56499999999999773</c:v>
                </c:pt>
                <c:pt idx="104">
                  <c:v>0.57200000000000273</c:v>
                </c:pt>
                <c:pt idx="105">
                  <c:v>0.57900000000000773</c:v>
                </c:pt>
                <c:pt idx="106">
                  <c:v>0.58600000000001273</c:v>
                </c:pt>
                <c:pt idx="107">
                  <c:v>0.59299999999998931</c:v>
                </c:pt>
                <c:pt idx="108">
                  <c:v>0.59999999999999432</c:v>
                </c:pt>
                <c:pt idx="109">
                  <c:v>0.60699999999999932</c:v>
                </c:pt>
                <c:pt idx="110">
                  <c:v>0.61500000000000909</c:v>
                </c:pt>
                <c:pt idx="111">
                  <c:v>0.62299999999999045</c:v>
                </c:pt>
                <c:pt idx="112">
                  <c:v>0.63100000000000023</c:v>
                </c:pt>
                <c:pt idx="113">
                  <c:v>0.63900000000001</c:v>
                </c:pt>
                <c:pt idx="114">
                  <c:v>0.64699999999999136</c:v>
                </c:pt>
                <c:pt idx="115">
                  <c:v>0.65500000000000114</c:v>
                </c:pt>
                <c:pt idx="116">
                  <c:v>0.66399999999998727</c:v>
                </c:pt>
                <c:pt idx="117">
                  <c:v>0.67300000000000182</c:v>
                </c:pt>
                <c:pt idx="118">
                  <c:v>0.68199999999998795</c:v>
                </c:pt>
                <c:pt idx="119">
                  <c:v>0.6910000000000025</c:v>
                </c:pt>
                <c:pt idx="120">
                  <c:v>0.69900000000001228</c:v>
                </c:pt>
                <c:pt idx="121">
                  <c:v>0.70799999999999841</c:v>
                </c:pt>
                <c:pt idx="122">
                  <c:v>0.71700000000001296</c:v>
                </c:pt>
                <c:pt idx="123">
                  <c:v>0.72599999999999909</c:v>
                </c:pt>
                <c:pt idx="124">
                  <c:v>0.73500000000001364</c:v>
                </c:pt>
                <c:pt idx="125">
                  <c:v>0.74500000000000455</c:v>
                </c:pt>
                <c:pt idx="126">
                  <c:v>0.75499999999999545</c:v>
                </c:pt>
                <c:pt idx="127">
                  <c:v>0.76499999999998636</c:v>
                </c:pt>
                <c:pt idx="128">
                  <c:v>0.77400000000000091</c:v>
                </c:pt>
                <c:pt idx="129">
                  <c:v>0.78399999999999181</c:v>
                </c:pt>
                <c:pt idx="130">
                  <c:v>0.79400000000001114</c:v>
                </c:pt>
                <c:pt idx="131">
                  <c:v>0.80500000000000682</c:v>
                </c:pt>
                <c:pt idx="132">
                  <c:v>0.8160000000000025</c:v>
                </c:pt>
                <c:pt idx="133">
                  <c:v>0.82599999999999341</c:v>
                </c:pt>
                <c:pt idx="134">
                  <c:v>0.83699999999998909</c:v>
                </c:pt>
                <c:pt idx="135">
                  <c:v>0.84999999999999432</c:v>
                </c:pt>
                <c:pt idx="136">
                  <c:v>0.86299999999999955</c:v>
                </c:pt>
                <c:pt idx="137">
                  <c:v>0.875</c:v>
                </c:pt>
                <c:pt idx="138">
                  <c:v>0.88800000000000523</c:v>
                </c:pt>
                <c:pt idx="139">
                  <c:v>0.90100000000001046</c:v>
                </c:pt>
                <c:pt idx="140">
                  <c:v>0.91499999999999204</c:v>
                </c:pt>
                <c:pt idx="141">
                  <c:v>0.93000000000000682</c:v>
                </c:pt>
                <c:pt idx="142">
                  <c:v>0.9439999999999884</c:v>
                </c:pt>
                <c:pt idx="143">
                  <c:v>0.95900000000000318</c:v>
                </c:pt>
                <c:pt idx="144">
                  <c:v>0.97399999999998954</c:v>
                </c:pt>
                <c:pt idx="145">
                  <c:v>0.99000000000000909</c:v>
                </c:pt>
                <c:pt idx="146">
                  <c:v>1.007000000000005</c:v>
                </c:pt>
                <c:pt idx="147">
                  <c:v>1.0240000000000009</c:v>
                </c:pt>
                <c:pt idx="148">
                  <c:v>1.0409999999999968</c:v>
                </c:pt>
                <c:pt idx="149">
                  <c:v>1.0569999999999879</c:v>
                </c:pt>
                <c:pt idx="150">
                  <c:v>1.0759999999999934</c:v>
                </c:pt>
                <c:pt idx="151">
                  <c:v>1.0949999999999989</c:v>
                </c:pt>
                <c:pt idx="152">
                  <c:v>1.1150000000000091</c:v>
                </c:pt>
                <c:pt idx="153">
                  <c:v>1.1339999999999861</c:v>
                </c:pt>
                <c:pt idx="154">
                  <c:v>1.1529999999999916</c:v>
                </c:pt>
                <c:pt idx="155">
                  <c:v>1.1740000000000066</c:v>
                </c:pt>
                <c:pt idx="156">
                  <c:v>1.195999999999998</c:v>
                </c:pt>
                <c:pt idx="157">
                  <c:v>1.217000000000013</c:v>
                </c:pt>
                <c:pt idx="158">
                  <c:v>1.2390000000000043</c:v>
                </c:pt>
                <c:pt idx="159">
                  <c:v>1.2609999999999957</c:v>
                </c:pt>
                <c:pt idx="160">
                  <c:v>1.2849999999999966</c:v>
                </c:pt>
                <c:pt idx="161">
                  <c:v>1.3100000000000023</c:v>
                </c:pt>
                <c:pt idx="162">
                  <c:v>1.3340000000000032</c:v>
                </c:pt>
                <c:pt idx="163">
                  <c:v>1.3590000000000089</c:v>
                </c:pt>
                <c:pt idx="164">
                  <c:v>1.3830000000000098</c:v>
                </c:pt>
                <c:pt idx="165">
                  <c:v>1.4110000000000014</c:v>
                </c:pt>
                <c:pt idx="166">
                  <c:v>1.438999999999993</c:v>
                </c:pt>
                <c:pt idx="167">
                  <c:v>1.4660000000000082</c:v>
                </c:pt>
                <c:pt idx="168">
                  <c:v>1.4939999999999998</c:v>
                </c:pt>
                <c:pt idx="169">
                  <c:v>1.5219999999999914</c:v>
                </c:pt>
                <c:pt idx="170">
                  <c:v>1.5529999999999973</c:v>
                </c:pt>
                <c:pt idx="171">
                  <c:v>1.585000000000008</c:v>
                </c:pt>
                <c:pt idx="172">
                  <c:v>1.6169999999999902</c:v>
                </c:pt>
                <c:pt idx="173">
                  <c:v>1.6479999999999961</c:v>
                </c:pt>
                <c:pt idx="174">
                  <c:v>1.6800000000000068</c:v>
                </c:pt>
                <c:pt idx="175">
                  <c:v>1.7150000000000034</c:v>
                </c:pt>
                <c:pt idx="176">
                  <c:v>1.7510000000000048</c:v>
                </c:pt>
                <c:pt idx="177">
                  <c:v>1.7870000000000061</c:v>
                </c:pt>
                <c:pt idx="178">
                  <c:v>1.8230000000000075</c:v>
                </c:pt>
                <c:pt idx="179">
                  <c:v>1.8580000000000041</c:v>
                </c:pt>
                <c:pt idx="180">
                  <c:v>1.8990000000000009</c:v>
                </c:pt>
                <c:pt idx="181">
                  <c:v>1.938999999999993</c:v>
                </c:pt>
                <c:pt idx="182">
                  <c:v>1.9799999999999898</c:v>
                </c:pt>
                <c:pt idx="183">
                  <c:v>2.0200000000000102</c:v>
                </c:pt>
                <c:pt idx="184">
                  <c:v>2.061000000000007</c:v>
                </c:pt>
                <c:pt idx="185">
                  <c:v>2.1069999999999993</c:v>
                </c:pt>
                <c:pt idx="186">
                  <c:v>2.1529999999999916</c:v>
                </c:pt>
                <c:pt idx="187">
                  <c:v>2.1990000000000123</c:v>
                </c:pt>
                <c:pt idx="188">
                  <c:v>2.2450000000000045</c:v>
                </c:pt>
                <c:pt idx="189">
                  <c:v>2.2909999999999968</c:v>
                </c:pt>
                <c:pt idx="190">
                  <c:v>2.3429999999999893</c:v>
                </c:pt>
                <c:pt idx="191">
                  <c:v>2.3950000000000102</c:v>
                </c:pt>
                <c:pt idx="192">
                  <c:v>2.4470000000000027</c:v>
                </c:pt>
                <c:pt idx="193">
                  <c:v>2.4989999999999952</c:v>
                </c:pt>
                <c:pt idx="194">
                  <c:v>2.5509999999999877</c:v>
                </c:pt>
                <c:pt idx="195">
                  <c:v>2.61099999999999</c:v>
                </c:pt>
                <c:pt idx="196">
                  <c:v>2.6699999999999875</c:v>
                </c:pt>
                <c:pt idx="197">
                  <c:v>2.7290000000000134</c:v>
                </c:pt>
                <c:pt idx="198">
                  <c:v>2.7880000000000109</c:v>
                </c:pt>
                <c:pt idx="199">
                  <c:v>2.8480000000000132</c:v>
                </c:pt>
                <c:pt idx="200">
                  <c:v>2.914999999999992</c:v>
                </c:pt>
                <c:pt idx="201">
                  <c:v>2.9819999999999993</c:v>
                </c:pt>
                <c:pt idx="202">
                  <c:v>3.0490000000000066</c:v>
                </c:pt>
                <c:pt idx="203">
                  <c:v>3.1169999999999902</c:v>
                </c:pt>
                <c:pt idx="204">
                  <c:v>3.1839999999999975</c:v>
                </c:pt>
                <c:pt idx="205">
                  <c:v>3.2599999999999909</c:v>
                </c:pt>
                <c:pt idx="206">
                  <c:v>3.3369999999999891</c:v>
                </c:pt>
                <c:pt idx="207">
                  <c:v>3.4130000000000109</c:v>
                </c:pt>
                <c:pt idx="208">
                  <c:v>3.4900000000000091</c:v>
                </c:pt>
                <c:pt idx="209">
                  <c:v>3.5660000000000025</c:v>
                </c:pt>
                <c:pt idx="210">
                  <c:v>3.6529999999999916</c:v>
                </c:pt>
                <c:pt idx="211">
                  <c:v>3.7400000000000091</c:v>
                </c:pt>
                <c:pt idx="212">
                  <c:v>3.8269999999999982</c:v>
                </c:pt>
                <c:pt idx="213">
                  <c:v>3.914999999999992</c:v>
                </c:pt>
                <c:pt idx="214">
                  <c:v>4.0020000000000095</c:v>
                </c:pt>
                <c:pt idx="215">
                  <c:v>4.1009999999999991</c:v>
                </c:pt>
                <c:pt idx="216">
                  <c:v>4.1999999999999886</c:v>
                </c:pt>
                <c:pt idx="217">
                  <c:v>4.3000000000000114</c:v>
                </c:pt>
                <c:pt idx="218">
                  <c:v>4.3990000000000009</c:v>
                </c:pt>
                <c:pt idx="219">
                  <c:v>4.4979999999999905</c:v>
                </c:pt>
                <c:pt idx="220">
                  <c:v>4.61099999999999</c:v>
                </c:pt>
                <c:pt idx="221">
                  <c:v>4.7249999999999943</c:v>
                </c:pt>
                <c:pt idx="222">
                  <c:v>4.8379999999999939</c:v>
                </c:pt>
                <c:pt idx="223">
                  <c:v>4.9509999999999934</c:v>
                </c:pt>
                <c:pt idx="224">
                  <c:v>5.0649999999999977</c:v>
                </c:pt>
                <c:pt idx="225">
                  <c:v>5.1939999999999884</c:v>
                </c:pt>
                <c:pt idx="226">
                  <c:v>5.3240000000000123</c:v>
                </c:pt>
                <c:pt idx="227">
                  <c:v>5.453000000000003</c:v>
                </c:pt>
                <c:pt idx="228">
                  <c:v>5.5819999999999936</c:v>
                </c:pt>
                <c:pt idx="229">
                  <c:v>5.7119999999999891</c:v>
                </c:pt>
                <c:pt idx="230">
                  <c:v>5.8590000000000089</c:v>
                </c:pt>
                <c:pt idx="231">
                  <c:v>6.007000000000005</c:v>
                </c:pt>
                <c:pt idx="232">
                  <c:v>6.1539999999999964</c:v>
                </c:pt>
                <c:pt idx="233">
                  <c:v>6.3019999999999925</c:v>
                </c:pt>
                <c:pt idx="234">
                  <c:v>6.4490000000000123</c:v>
                </c:pt>
                <c:pt idx="235">
                  <c:v>6.6169999999999902</c:v>
                </c:pt>
                <c:pt idx="236">
                  <c:v>6.7839999999999918</c:v>
                </c:pt>
                <c:pt idx="237">
                  <c:v>6.9519999999999982</c:v>
                </c:pt>
                <c:pt idx="238">
                  <c:v>7.1189999999999998</c:v>
                </c:pt>
                <c:pt idx="239">
                  <c:v>7.2870000000000061</c:v>
                </c:pt>
                <c:pt idx="240">
                  <c:v>7.4749999999999943</c:v>
                </c:pt>
                <c:pt idx="241">
                  <c:v>7.6630000000000109</c:v>
                </c:pt>
                <c:pt idx="242">
                  <c:v>7.8520000000000039</c:v>
                </c:pt>
                <c:pt idx="243">
                  <c:v>8.039999999999992</c:v>
                </c:pt>
                <c:pt idx="244">
                  <c:v>8.2290000000000134</c:v>
                </c:pt>
                <c:pt idx="245">
                  <c:v>8.4379999999999882</c:v>
                </c:pt>
                <c:pt idx="246">
                  <c:v>8.6459999999999866</c:v>
                </c:pt>
                <c:pt idx="247">
                  <c:v>8.8549999999999898</c:v>
                </c:pt>
                <c:pt idx="248">
                  <c:v>9.063999999999993</c:v>
                </c:pt>
                <c:pt idx="249">
                  <c:v>9.2729999999999961</c:v>
                </c:pt>
                <c:pt idx="250">
                  <c:v>9.4819999999999993</c:v>
                </c:pt>
                <c:pt idx="251">
                  <c:v>9.7110000000000127</c:v>
                </c:pt>
                <c:pt idx="252">
                  <c:v>9.9399999999999977</c:v>
                </c:pt>
                <c:pt idx="253">
                  <c:v>10.169000000000011</c:v>
                </c:pt>
                <c:pt idx="254">
                  <c:v>10.397999999999996</c:v>
                </c:pt>
                <c:pt idx="255">
                  <c:v>10.62700000000001</c:v>
                </c:pt>
                <c:pt idx="256">
                  <c:v>10.85499999999999</c:v>
                </c:pt>
                <c:pt idx="257">
                  <c:v>11.084000000000003</c:v>
                </c:pt>
                <c:pt idx="258">
                  <c:v>11.312999999999988</c:v>
                </c:pt>
                <c:pt idx="259">
                  <c:v>11.542000000000002</c:v>
                </c:pt>
                <c:pt idx="260">
                  <c:v>11.770999999999987</c:v>
                </c:pt>
                <c:pt idx="261">
                  <c:v>12</c:v>
                </c:pt>
                <c:pt idx="262">
                  <c:v>12.229000000000013</c:v>
                </c:pt>
                <c:pt idx="263">
                  <c:v>12.457999999999998</c:v>
                </c:pt>
                <c:pt idx="264">
                  <c:v>12.703000000000003</c:v>
                </c:pt>
                <c:pt idx="265">
                  <c:v>12.948000000000008</c:v>
                </c:pt>
                <c:pt idx="266">
                  <c:v>13.193999999999988</c:v>
                </c:pt>
                <c:pt idx="267">
                  <c:v>13.438999999999993</c:v>
                </c:pt>
                <c:pt idx="268">
                  <c:v>13.683999999999997</c:v>
                </c:pt>
                <c:pt idx="269">
                  <c:v>13.929000000000002</c:v>
                </c:pt>
                <c:pt idx="270">
                  <c:v>14.174000000000007</c:v>
                </c:pt>
                <c:pt idx="271">
                  <c:v>14.419000000000011</c:v>
                </c:pt>
                <c:pt idx="272">
                  <c:v>14.663999999999987</c:v>
                </c:pt>
                <c:pt idx="273">
                  <c:v>14.908999999999992</c:v>
                </c:pt>
                <c:pt idx="274">
                  <c:v>15.153999999999996</c:v>
                </c:pt>
                <c:pt idx="275">
                  <c:v>15.399000000000001</c:v>
                </c:pt>
                <c:pt idx="276">
                  <c:v>15.644000000000005</c:v>
                </c:pt>
                <c:pt idx="277">
                  <c:v>15.88900000000001</c:v>
                </c:pt>
                <c:pt idx="278">
                  <c:v>16.134000000000015</c:v>
                </c:pt>
                <c:pt idx="279">
                  <c:v>16.379000000000019</c:v>
                </c:pt>
                <c:pt idx="280">
                  <c:v>16.624000000000024</c:v>
                </c:pt>
                <c:pt idx="281">
                  <c:v>16.869000000000028</c:v>
                </c:pt>
                <c:pt idx="282">
                  <c:v>17.113999999999976</c:v>
                </c:pt>
                <c:pt idx="283">
                  <c:v>17.379000000000019</c:v>
                </c:pt>
                <c:pt idx="284">
                  <c:v>17.644000000000005</c:v>
                </c:pt>
                <c:pt idx="285">
                  <c:v>17.908999999999992</c:v>
                </c:pt>
                <c:pt idx="286">
                  <c:v>18.173999999999978</c:v>
                </c:pt>
                <c:pt idx="287">
                  <c:v>18.439000000000021</c:v>
                </c:pt>
                <c:pt idx="288">
                  <c:v>18.704000000000008</c:v>
                </c:pt>
                <c:pt idx="289">
                  <c:v>18.968999999999994</c:v>
                </c:pt>
                <c:pt idx="290">
                  <c:v>19.23399999999998</c:v>
                </c:pt>
                <c:pt idx="291">
                  <c:v>19.499000000000024</c:v>
                </c:pt>
                <c:pt idx="292">
                  <c:v>19.762999999999977</c:v>
                </c:pt>
                <c:pt idx="293">
                  <c:v>20.02800000000002</c:v>
                </c:pt>
                <c:pt idx="294">
                  <c:v>20.293000000000006</c:v>
                </c:pt>
                <c:pt idx="295">
                  <c:v>20.557999999999993</c:v>
                </c:pt>
                <c:pt idx="296">
                  <c:v>20.846000000000004</c:v>
                </c:pt>
                <c:pt idx="297">
                  <c:v>21.132999999999981</c:v>
                </c:pt>
                <c:pt idx="298">
                  <c:v>21.420000000000016</c:v>
                </c:pt>
                <c:pt idx="299">
                  <c:v>21.708000000000027</c:v>
                </c:pt>
                <c:pt idx="300">
                  <c:v>21.995000000000005</c:v>
                </c:pt>
                <c:pt idx="301">
                  <c:v>22.283000000000015</c:v>
                </c:pt>
                <c:pt idx="302">
                  <c:v>22.569999999999993</c:v>
                </c:pt>
                <c:pt idx="303">
                  <c:v>22.857000000000028</c:v>
                </c:pt>
                <c:pt idx="304">
                  <c:v>23.144999999999982</c:v>
                </c:pt>
                <c:pt idx="305">
                  <c:v>23.432000000000016</c:v>
                </c:pt>
                <c:pt idx="306">
                  <c:v>23.718999999999994</c:v>
                </c:pt>
                <c:pt idx="307">
                  <c:v>24.031000000000006</c:v>
                </c:pt>
                <c:pt idx="308">
                  <c:v>24.343000000000018</c:v>
                </c:pt>
                <c:pt idx="309">
                  <c:v>24.653999999999996</c:v>
                </c:pt>
                <c:pt idx="310">
                  <c:v>24.966000000000008</c:v>
                </c:pt>
                <c:pt idx="311">
                  <c:v>25.276999999999987</c:v>
                </c:pt>
                <c:pt idx="312">
                  <c:v>25.588999999999999</c:v>
                </c:pt>
                <c:pt idx="313">
                  <c:v>25.90100000000001</c:v>
                </c:pt>
                <c:pt idx="314">
                  <c:v>26.211999999999989</c:v>
                </c:pt>
                <c:pt idx="315">
                  <c:v>26.524000000000001</c:v>
                </c:pt>
                <c:pt idx="316">
                  <c:v>26.83499999999998</c:v>
                </c:pt>
                <c:pt idx="317">
                  <c:v>27.173000000000002</c:v>
                </c:pt>
                <c:pt idx="318">
                  <c:v>27.511000000000024</c:v>
                </c:pt>
                <c:pt idx="319">
                  <c:v>27.84899999999999</c:v>
                </c:pt>
                <c:pt idx="320">
                  <c:v>28.187000000000012</c:v>
                </c:pt>
                <c:pt idx="321">
                  <c:v>28.524999999999977</c:v>
                </c:pt>
                <c:pt idx="322">
                  <c:v>28.863</c:v>
                </c:pt>
                <c:pt idx="323">
                  <c:v>29.201000000000022</c:v>
                </c:pt>
                <c:pt idx="324">
                  <c:v>29.538999999999987</c:v>
                </c:pt>
                <c:pt idx="325">
                  <c:v>29.87700000000001</c:v>
                </c:pt>
                <c:pt idx="326">
                  <c:v>30.214999999999975</c:v>
                </c:pt>
                <c:pt idx="327">
                  <c:v>30.584000000000003</c:v>
                </c:pt>
                <c:pt idx="328">
                  <c:v>30.952999999999975</c:v>
                </c:pt>
                <c:pt idx="329">
                  <c:v>31.322000000000003</c:v>
                </c:pt>
                <c:pt idx="330">
                  <c:v>31.689999999999998</c:v>
                </c:pt>
                <c:pt idx="331">
                  <c:v>32.059000000000026</c:v>
                </c:pt>
                <c:pt idx="332">
                  <c:v>32.427999999999997</c:v>
                </c:pt>
                <c:pt idx="333">
                  <c:v>32.797000000000025</c:v>
                </c:pt>
                <c:pt idx="334">
                  <c:v>33.165999999999997</c:v>
                </c:pt>
                <c:pt idx="335">
                  <c:v>33.535000000000025</c:v>
                </c:pt>
                <c:pt idx="336">
                  <c:v>33.935999999999979</c:v>
                </c:pt>
                <c:pt idx="337">
                  <c:v>34.338000000000022</c:v>
                </c:pt>
                <c:pt idx="338">
                  <c:v>34.740000000000009</c:v>
                </c:pt>
                <c:pt idx="339">
                  <c:v>35.14100000000002</c:v>
                </c:pt>
                <c:pt idx="340">
                  <c:v>35.543000000000006</c:v>
                </c:pt>
                <c:pt idx="341">
                  <c:v>35.944000000000017</c:v>
                </c:pt>
                <c:pt idx="342">
                  <c:v>36.346000000000004</c:v>
                </c:pt>
                <c:pt idx="343">
                  <c:v>36.747000000000014</c:v>
                </c:pt>
                <c:pt idx="344">
                  <c:v>37.149000000000001</c:v>
                </c:pt>
                <c:pt idx="345">
                  <c:v>37.589999999999975</c:v>
                </c:pt>
                <c:pt idx="346">
                  <c:v>38.029999999999973</c:v>
                </c:pt>
                <c:pt idx="347">
                  <c:v>38.471000000000004</c:v>
                </c:pt>
                <c:pt idx="348">
                  <c:v>38.911000000000001</c:v>
                </c:pt>
                <c:pt idx="349">
                  <c:v>39.351999999999975</c:v>
                </c:pt>
                <c:pt idx="350">
                  <c:v>39.793000000000006</c:v>
                </c:pt>
                <c:pt idx="351">
                  <c:v>40.233000000000004</c:v>
                </c:pt>
                <c:pt idx="352">
                  <c:v>40.673999999999978</c:v>
                </c:pt>
                <c:pt idx="353">
                  <c:v>41.156000000000006</c:v>
                </c:pt>
                <c:pt idx="354">
                  <c:v>41.63900000000001</c:v>
                </c:pt>
                <c:pt idx="355">
                  <c:v>42.120999999999981</c:v>
                </c:pt>
                <c:pt idx="356">
                  <c:v>42.603999999999985</c:v>
                </c:pt>
                <c:pt idx="357">
                  <c:v>43.086000000000013</c:v>
                </c:pt>
                <c:pt idx="358">
                  <c:v>43.569000000000017</c:v>
                </c:pt>
                <c:pt idx="359">
                  <c:v>44.050999999999988</c:v>
                </c:pt>
                <c:pt idx="360">
                  <c:v>44.533000000000015</c:v>
                </c:pt>
                <c:pt idx="361">
                  <c:v>45.065999999999974</c:v>
                </c:pt>
                <c:pt idx="362">
                  <c:v>45.59899999999999</c:v>
                </c:pt>
                <c:pt idx="363">
                  <c:v>46.132000000000005</c:v>
                </c:pt>
                <c:pt idx="364">
                  <c:v>46.66500000000002</c:v>
                </c:pt>
                <c:pt idx="365">
                  <c:v>47.197999999999979</c:v>
                </c:pt>
                <c:pt idx="366">
                  <c:v>47.730999999999995</c:v>
                </c:pt>
                <c:pt idx="367">
                  <c:v>48.26400000000001</c:v>
                </c:pt>
                <c:pt idx="368">
                  <c:v>48.850999999999999</c:v>
                </c:pt>
                <c:pt idx="369">
                  <c:v>49.437999999999988</c:v>
                </c:pt>
                <c:pt idx="370">
                  <c:v>50.024999999999977</c:v>
                </c:pt>
                <c:pt idx="371">
                  <c:v>50.612000000000023</c:v>
                </c:pt>
                <c:pt idx="372">
                  <c:v>51.199000000000012</c:v>
                </c:pt>
                <c:pt idx="373">
                  <c:v>51.786000000000001</c:v>
                </c:pt>
                <c:pt idx="374">
                  <c:v>52.37299999999999</c:v>
                </c:pt>
                <c:pt idx="375">
                  <c:v>53.026999999999987</c:v>
                </c:pt>
                <c:pt idx="376">
                  <c:v>53.680000000000007</c:v>
                </c:pt>
                <c:pt idx="377">
                  <c:v>54.333000000000027</c:v>
                </c:pt>
                <c:pt idx="378">
                  <c:v>54.98599999999999</c:v>
                </c:pt>
                <c:pt idx="379">
                  <c:v>55.63900000000001</c:v>
                </c:pt>
                <c:pt idx="380">
                  <c:v>56.291999999999973</c:v>
                </c:pt>
                <c:pt idx="381">
                  <c:v>57.014999999999986</c:v>
                </c:pt>
                <c:pt idx="382">
                  <c:v>57.738</c:v>
                </c:pt>
                <c:pt idx="383">
                  <c:v>58.461000000000013</c:v>
                </c:pt>
                <c:pt idx="384">
                  <c:v>59.184000000000026</c:v>
                </c:pt>
                <c:pt idx="385">
                  <c:v>59.906999999999982</c:v>
                </c:pt>
                <c:pt idx="386">
                  <c:v>60.630999999999972</c:v>
                </c:pt>
                <c:pt idx="387">
                  <c:v>61.44</c:v>
                </c:pt>
                <c:pt idx="388">
                  <c:v>62.25</c:v>
                </c:pt>
                <c:pt idx="389">
                  <c:v>63.06</c:v>
                </c:pt>
                <c:pt idx="390">
                  <c:v>63.870000000000005</c:v>
                </c:pt>
                <c:pt idx="391">
                  <c:v>64.678999999999974</c:v>
                </c:pt>
                <c:pt idx="392">
                  <c:v>65.488999999999976</c:v>
                </c:pt>
                <c:pt idx="393">
                  <c:v>66.408000000000015</c:v>
                </c:pt>
                <c:pt idx="394">
                  <c:v>67.326999999999998</c:v>
                </c:pt>
                <c:pt idx="395">
                  <c:v>68.245999999999981</c:v>
                </c:pt>
                <c:pt idx="396">
                  <c:v>69.16500000000002</c:v>
                </c:pt>
                <c:pt idx="397">
                  <c:v>70.083000000000027</c:v>
                </c:pt>
                <c:pt idx="398">
                  <c:v>71.119000000000028</c:v>
                </c:pt>
                <c:pt idx="399">
                  <c:v>72.156000000000006</c:v>
                </c:pt>
                <c:pt idx="400">
                  <c:v>73.192000000000007</c:v>
                </c:pt>
                <c:pt idx="401">
                  <c:v>74.228000000000009</c:v>
                </c:pt>
                <c:pt idx="402">
                  <c:v>75.26400000000001</c:v>
                </c:pt>
                <c:pt idx="403">
                  <c:v>76.451000000000022</c:v>
                </c:pt>
                <c:pt idx="404">
                  <c:v>77.637999999999977</c:v>
                </c:pt>
                <c:pt idx="405">
                  <c:v>78.824999999999989</c:v>
                </c:pt>
                <c:pt idx="406">
                  <c:v>80.012</c:v>
                </c:pt>
                <c:pt idx="407">
                  <c:v>81.199000000000012</c:v>
                </c:pt>
                <c:pt idx="408">
                  <c:v>82.588000000000022</c:v>
                </c:pt>
                <c:pt idx="409">
                  <c:v>83.976999999999975</c:v>
                </c:pt>
                <c:pt idx="410">
                  <c:v>85.365999999999985</c:v>
                </c:pt>
                <c:pt idx="411">
                  <c:v>86.754999999999995</c:v>
                </c:pt>
                <c:pt idx="412">
                  <c:v>88.365000000000009</c:v>
                </c:pt>
                <c:pt idx="413">
                  <c:v>89.975000000000023</c:v>
                </c:pt>
                <c:pt idx="414">
                  <c:v>91.58499999999998</c:v>
                </c:pt>
                <c:pt idx="415">
                  <c:v>93.194999999999993</c:v>
                </c:pt>
                <c:pt idx="416">
                  <c:v>95.108000000000004</c:v>
                </c:pt>
                <c:pt idx="417">
                  <c:v>97.021999999999991</c:v>
                </c:pt>
                <c:pt idx="418">
                  <c:v>98.935000000000002</c:v>
                </c:pt>
                <c:pt idx="419">
                  <c:v>100.84899999999999</c:v>
                </c:pt>
                <c:pt idx="420">
                  <c:v>103.202</c:v>
                </c:pt>
                <c:pt idx="421">
                  <c:v>105.55500000000001</c:v>
                </c:pt>
                <c:pt idx="422">
                  <c:v>107.90899999999999</c:v>
                </c:pt>
                <c:pt idx="423">
                  <c:v>110.262</c:v>
                </c:pt>
                <c:pt idx="424">
                  <c:v>113.30799999999999</c:v>
                </c:pt>
                <c:pt idx="425">
                  <c:v>116.35399999999998</c:v>
                </c:pt>
                <c:pt idx="426">
                  <c:v>119.39999999999998</c:v>
                </c:pt>
                <c:pt idx="427">
                  <c:v>123.327</c:v>
                </c:pt>
                <c:pt idx="428">
                  <c:v>127.255</c:v>
                </c:pt>
                <c:pt idx="429">
                  <c:v>131.18299999999999</c:v>
                </c:pt>
                <c:pt idx="430">
                  <c:v>136.18299999999999</c:v>
                </c:pt>
                <c:pt idx="431">
                  <c:v>141.18299999999999</c:v>
                </c:pt>
                <c:pt idx="432">
                  <c:v>146.18299999999999</c:v>
                </c:pt>
                <c:pt idx="433">
                  <c:v>151.18299999999999</c:v>
                </c:pt>
                <c:pt idx="434">
                  <c:v>156.18299999999999</c:v>
                </c:pt>
                <c:pt idx="435">
                  <c:v>161.18299999999999</c:v>
                </c:pt>
                <c:pt idx="436">
                  <c:v>166.18299999999999</c:v>
                </c:pt>
                <c:pt idx="437">
                  <c:v>171.18299999999999</c:v>
                </c:pt>
                <c:pt idx="438">
                  <c:v>176.18299999999999</c:v>
                </c:pt>
                <c:pt idx="439">
                  <c:v>181.18299999999999</c:v>
                </c:pt>
                <c:pt idx="440">
                  <c:v>186.18299999999999</c:v>
                </c:pt>
                <c:pt idx="441">
                  <c:v>191.18299999999999</c:v>
                </c:pt>
                <c:pt idx="442">
                  <c:v>196.18299999999999</c:v>
                </c:pt>
                <c:pt idx="443">
                  <c:v>201.18299999999999</c:v>
                </c:pt>
                <c:pt idx="444">
                  <c:v>206.18299999999999</c:v>
                </c:pt>
                <c:pt idx="445">
                  <c:v>211.18299999999999</c:v>
                </c:pt>
                <c:pt idx="446">
                  <c:v>216.18299999999999</c:v>
                </c:pt>
                <c:pt idx="447">
                  <c:v>221.18299999999999</c:v>
                </c:pt>
                <c:pt idx="448">
                  <c:v>226.18299999999999</c:v>
                </c:pt>
                <c:pt idx="449">
                  <c:v>231.18299999999999</c:v>
                </c:pt>
                <c:pt idx="450">
                  <c:v>236.18299999999999</c:v>
                </c:pt>
              </c:numCache>
            </c:numRef>
          </c:xVal>
          <c:yVal>
            <c:numRef>
              <c:f>'06. Therm-Val'!$D$510:$D$960</c:f>
              <c:numCache>
                <c:formatCode>General</c:formatCode>
                <c:ptCount val="451"/>
                <c:pt idx="0">
                  <c:v>646.86019999999996</c:v>
                </c:pt>
                <c:pt idx="1">
                  <c:v>645.10699999999997</c:v>
                </c:pt>
                <c:pt idx="2">
                  <c:v>642.65</c:v>
                </c:pt>
                <c:pt idx="3">
                  <c:v>639.72320000000002</c:v>
                </c:pt>
                <c:pt idx="4">
                  <c:v>636.43819999999994</c:v>
                </c:pt>
                <c:pt idx="5">
                  <c:v>632.85620000000006</c:v>
                </c:pt>
                <c:pt idx="6">
                  <c:v>629.83040000000005</c:v>
                </c:pt>
                <c:pt idx="7">
                  <c:v>626.65699999999993</c:v>
                </c:pt>
                <c:pt idx="8">
                  <c:v>623.35040000000004</c:v>
                </c:pt>
                <c:pt idx="9">
                  <c:v>619.92139999999995</c:v>
                </c:pt>
                <c:pt idx="10">
                  <c:v>616.38080000000002</c:v>
                </c:pt>
                <c:pt idx="11">
                  <c:v>613.3334000000001</c:v>
                </c:pt>
                <c:pt idx="12">
                  <c:v>610.21579999999994</c:v>
                </c:pt>
                <c:pt idx="13">
                  <c:v>607.02980000000002</c:v>
                </c:pt>
                <c:pt idx="14">
                  <c:v>603.7826</c:v>
                </c:pt>
                <c:pt idx="15">
                  <c:v>600.4742</c:v>
                </c:pt>
                <c:pt idx="16">
                  <c:v>597.10820000000001</c:v>
                </c:pt>
                <c:pt idx="17">
                  <c:v>593.68639999999994</c:v>
                </c:pt>
                <c:pt idx="18">
                  <c:v>590.2124</c:v>
                </c:pt>
                <c:pt idx="19">
                  <c:v>586.68799999999999</c:v>
                </c:pt>
                <c:pt idx="20">
                  <c:v>583.11320000000001</c:v>
                </c:pt>
                <c:pt idx="21">
                  <c:v>580.06040000000007</c:v>
                </c:pt>
                <c:pt idx="22">
                  <c:v>576.97160000000008</c:v>
                </c:pt>
                <c:pt idx="23">
                  <c:v>573.85399999999993</c:v>
                </c:pt>
                <c:pt idx="24">
                  <c:v>570.70399999999995</c:v>
                </c:pt>
                <c:pt idx="25">
                  <c:v>567.52339999999992</c:v>
                </c:pt>
                <c:pt idx="26">
                  <c:v>564.31400000000008</c:v>
                </c:pt>
                <c:pt idx="27">
                  <c:v>561.07579999999996</c:v>
                </c:pt>
                <c:pt idx="28">
                  <c:v>557.80880000000002</c:v>
                </c:pt>
                <c:pt idx="29">
                  <c:v>554.51659999999993</c:v>
                </c:pt>
                <c:pt idx="30">
                  <c:v>551.19740000000002</c:v>
                </c:pt>
                <c:pt idx="31">
                  <c:v>547.85119999999995</c:v>
                </c:pt>
                <c:pt idx="32">
                  <c:v>544.48159999999996</c:v>
                </c:pt>
                <c:pt idx="33">
                  <c:v>541.08680000000004</c:v>
                </c:pt>
                <c:pt idx="34">
                  <c:v>537.66679999999997</c:v>
                </c:pt>
                <c:pt idx="35">
                  <c:v>534.22520000000009</c:v>
                </c:pt>
                <c:pt idx="36">
                  <c:v>530.76019999999994</c:v>
                </c:pt>
                <c:pt idx="37">
                  <c:v>527.6407999999999</c:v>
                </c:pt>
                <c:pt idx="38">
                  <c:v>524.84179999999992</c:v>
                </c:pt>
                <c:pt idx="39">
                  <c:v>522.19399999999996</c:v>
                </c:pt>
                <c:pt idx="40">
                  <c:v>519.64340000000004</c:v>
                </c:pt>
                <c:pt idx="41">
                  <c:v>517.1665999999999</c:v>
                </c:pt>
                <c:pt idx="42">
                  <c:v>514.36219999999992</c:v>
                </c:pt>
                <c:pt idx="43">
                  <c:v>511.61539999999997</c:v>
                </c:pt>
                <c:pt idx="44">
                  <c:v>508.91720000000004</c:v>
                </c:pt>
                <c:pt idx="45">
                  <c:v>506.2568</c:v>
                </c:pt>
                <c:pt idx="46">
                  <c:v>503.63239999999996</c:v>
                </c:pt>
                <c:pt idx="47">
                  <c:v>500.78660000000002</c:v>
                </c:pt>
                <c:pt idx="48">
                  <c:v>497.96960000000001</c:v>
                </c:pt>
                <c:pt idx="49">
                  <c:v>495.17780000000005</c:v>
                </c:pt>
                <c:pt idx="50">
                  <c:v>492.4076</c:v>
                </c:pt>
                <c:pt idx="51">
                  <c:v>489.65719999999999</c:v>
                </c:pt>
                <c:pt idx="52">
                  <c:v>486.92300000000006</c:v>
                </c:pt>
                <c:pt idx="53">
                  <c:v>484.20500000000004</c:v>
                </c:pt>
                <c:pt idx="54">
                  <c:v>481.49959999999999</c:v>
                </c:pt>
                <c:pt idx="55">
                  <c:v>478.80500000000001</c:v>
                </c:pt>
                <c:pt idx="56">
                  <c:v>476.12300000000005</c:v>
                </c:pt>
                <c:pt idx="57">
                  <c:v>473.45</c:v>
                </c:pt>
                <c:pt idx="58">
                  <c:v>470.58080000000001</c:v>
                </c:pt>
                <c:pt idx="59">
                  <c:v>467.72059999999999</c:v>
                </c:pt>
                <c:pt idx="60">
                  <c:v>464.86940000000004</c:v>
                </c:pt>
                <c:pt idx="61">
                  <c:v>462.02539999999999</c:v>
                </c:pt>
                <c:pt idx="62">
                  <c:v>459.18679999999995</c:v>
                </c:pt>
                <c:pt idx="63">
                  <c:v>456.35720000000003</c:v>
                </c:pt>
                <c:pt idx="64">
                  <c:v>453.53120000000001</c:v>
                </c:pt>
                <c:pt idx="65">
                  <c:v>450.7124</c:v>
                </c:pt>
                <c:pt idx="66">
                  <c:v>447.8972</c:v>
                </c:pt>
                <c:pt idx="67">
                  <c:v>445.0874</c:v>
                </c:pt>
                <c:pt idx="68">
                  <c:v>442.28120000000001</c:v>
                </c:pt>
                <c:pt idx="69">
                  <c:v>439.47860000000003</c:v>
                </c:pt>
                <c:pt idx="70">
                  <c:v>436.68140000000005</c:v>
                </c:pt>
                <c:pt idx="71">
                  <c:v>433.88600000000002</c:v>
                </c:pt>
                <c:pt idx="72">
                  <c:v>431.0942</c:v>
                </c:pt>
                <c:pt idx="73">
                  <c:v>428.30420000000004</c:v>
                </c:pt>
                <c:pt idx="74">
                  <c:v>425.51780000000002</c:v>
                </c:pt>
                <c:pt idx="75">
                  <c:v>422.73320000000001</c:v>
                </c:pt>
                <c:pt idx="76">
                  <c:v>419.9522</c:v>
                </c:pt>
                <c:pt idx="77">
                  <c:v>417.17300000000006</c:v>
                </c:pt>
                <c:pt idx="78">
                  <c:v>414.3956</c:v>
                </c:pt>
                <c:pt idx="79">
                  <c:v>411.67039999999997</c:v>
                </c:pt>
                <c:pt idx="80">
                  <c:v>409.10360000000003</c:v>
                </c:pt>
                <c:pt idx="81">
                  <c:v>406.60160000000002</c:v>
                </c:pt>
                <c:pt idx="82">
                  <c:v>404.14460000000003</c:v>
                </c:pt>
                <c:pt idx="83">
                  <c:v>401.30779999999999</c:v>
                </c:pt>
                <c:pt idx="84">
                  <c:v>398.5034</c:v>
                </c:pt>
                <c:pt idx="85">
                  <c:v>395.7278</c:v>
                </c:pt>
                <c:pt idx="86">
                  <c:v>392.97740000000005</c:v>
                </c:pt>
                <c:pt idx="87">
                  <c:v>390.24680000000001</c:v>
                </c:pt>
                <c:pt idx="88">
                  <c:v>387.536</c:v>
                </c:pt>
                <c:pt idx="89">
                  <c:v>384.84139999999996</c:v>
                </c:pt>
                <c:pt idx="90">
                  <c:v>382.16120000000001</c:v>
                </c:pt>
                <c:pt idx="91">
                  <c:v>379.49539999999996</c:v>
                </c:pt>
                <c:pt idx="92">
                  <c:v>376.63159999999999</c:v>
                </c:pt>
                <c:pt idx="93">
                  <c:v>373.78039999999999</c:v>
                </c:pt>
                <c:pt idx="94">
                  <c:v>370.94359999999995</c:v>
                </c:pt>
                <c:pt idx="95">
                  <c:v>368.12119999999999</c:v>
                </c:pt>
                <c:pt idx="96">
                  <c:v>365.30959999999999</c:v>
                </c:pt>
                <c:pt idx="97">
                  <c:v>362.51059999999995</c:v>
                </c:pt>
                <c:pt idx="98">
                  <c:v>359.7242</c:v>
                </c:pt>
                <c:pt idx="99">
                  <c:v>356.94680000000005</c:v>
                </c:pt>
                <c:pt idx="100">
                  <c:v>354.18200000000002</c:v>
                </c:pt>
                <c:pt idx="101">
                  <c:v>351.428</c:v>
                </c:pt>
                <c:pt idx="102">
                  <c:v>348.68299999999999</c:v>
                </c:pt>
                <c:pt idx="103">
                  <c:v>345.95060000000001</c:v>
                </c:pt>
                <c:pt idx="104">
                  <c:v>343.22719999999998</c:v>
                </c:pt>
                <c:pt idx="105">
                  <c:v>340.51279999999997</c:v>
                </c:pt>
                <c:pt idx="106">
                  <c:v>337.80920000000003</c:v>
                </c:pt>
                <c:pt idx="107">
                  <c:v>335.1164</c:v>
                </c:pt>
                <c:pt idx="108">
                  <c:v>332.43799999999999</c:v>
                </c:pt>
                <c:pt idx="109">
                  <c:v>329.8784</c:v>
                </c:pt>
                <c:pt idx="110">
                  <c:v>327.06679999999994</c:v>
                </c:pt>
                <c:pt idx="111">
                  <c:v>324.30020000000002</c:v>
                </c:pt>
                <c:pt idx="112">
                  <c:v>321.57499999999999</c:v>
                </c:pt>
                <c:pt idx="113">
                  <c:v>318.88580000000002</c:v>
                </c:pt>
                <c:pt idx="114">
                  <c:v>316.22899999999998</c:v>
                </c:pt>
                <c:pt idx="115">
                  <c:v>313.6028</c:v>
                </c:pt>
                <c:pt idx="116">
                  <c:v>310.75880000000001</c:v>
                </c:pt>
                <c:pt idx="117">
                  <c:v>307.95080000000002</c:v>
                </c:pt>
                <c:pt idx="118">
                  <c:v>305.17699999999996</c:v>
                </c:pt>
                <c:pt idx="119">
                  <c:v>302.43739999999997</c:v>
                </c:pt>
                <c:pt idx="120">
                  <c:v>299.73200000000003</c:v>
                </c:pt>
                <c:pt idx="121">
                  <c:v>297.06260000000003</c:v>
                </c:pt>
                <c:pt idx="122">
                  <c:v>294.42740000000003</c:v>
                </c:pt>
                <c:pt idx="123">
                  <c:v>291.82819999999998</c:v>
                </c:pt>
                <c:pt idx="124">
                  <c:v>288.9932</c:v>
                </c:pt>
                <c:pt idx="125">
                  <c:v>286.20140000000004</c:v>
                </c:pt>
                <c:pt idx="126">
                  <c:v>283.45460000000003</c:v>
                </c:pt>
                <c:pt idx="127">
                  <c:v>280.75460000000004</c:v>
                </c:pt>
                <c:pt idx="128">
                  <c:v>278.10319999999996</c:v>
                </c:pt>
                <c:pt idx="129">
                  <c:v>275.50040000000001</c:v>
                </c:pt>
                <c:pt idx="130">
                  <c:v>272.94800000000004</c:v>
                </c:pt>
                <c:pt idx="131">
                  <c:v>270.42439999999999</c:v>
                </c:pt>
                <c:pt idx="132">
                  <c:v>268.23559999999998</c:v>
                </c:pt>
                <c:pt idx="133">
                  <c:v>266.21960000000001</c:v>
                </c:pt>
                <c:pt idx="134">
                  <c:v>264.32599999999996</c:v>
                </c:pt>
                <c:pt idx="135">
                  <c:v>262.25959999999998</c:v>
                </c:pt>
                <c:pt idx="136">
                  <c:v>260.29579999999999</c:v>
                </c:pt>
                <c:pt idx="137">
                  <c:v>258.41839999999996</c:v>
                </c:pt>
                <c:pt idx="138">
                  <c:v>256.613</c:v>
                </c:pt>
                <c:pt idx="139">
                  <c:v>254.87420000000003</c:v>
                </c:pt>
                <c:pt idx="140">
                  <c:v>252.93560000000002</c:v>
                </c:pt>
                <c:pt idx="141">
                  <c:v>251.06540000000001</c:v>
                </c:pt>
                <c:pt idx="142">
                  <c:v>249.25819999999999</c:v>
                </c:pt>
                <c:pt idx="143">
                  <c:v>247.50860000000003</c:v>
                </c:pt>
                <c:pt idx="144">
                  <c:v>245.81120000000001</c:v>
                </c:pt>
                <c:pt idx="145">
                  <c:v>243.93199999999996</c:v>
                </c:pt>
                <c:pt idx="146">
                  <c:v>242.13560000000001</c:v>
                </c:pt>
                <c:pt idx="147">
                  <c:v>240.458</c:v>
                </c:pt>
                <c:pt idx="148">
                  <c:v>238.85419999999999</c:v>
                </c:pt>
                <c:pt idx="149">
                  <c:v>237.3116</c:v>
                </c:pt>
                <c:pt idx="150">
                  <c:v>235.6268</c:v>
                </c:pt>
                <c:pt idx="151">
                  <c:v>234.00139999999999</c:v>
                </c:pt>
                <c:pt idx="152">
                  <c:v>232.43180000000001</c:v>
                </c:pt>
                <c:pt idx="153">
                  <c:v>230.91079999999999</c:v>
                </c:pt>
                <c:pt idx="154">
                  <c:v>229.4366</c:v>
                </c:pt>
                <c:pt idx="155">
                  <c:v>227.81480000000002</c:v>
                </c:pt>
                <c:pt idx="156">
                  <c:v>226.24340000000001</c:v>
                </c:pt>
                <c:pt idx="157">
                  <c:v>224.76560000000001</c:v>
                </c:pt>
                <c:pt idx="158">
                  <c:v>223.358</c:v>
                </c:pt>
                <c:pt idx="159">
                  <c:v>222.00799999999998</c:v>
                </c:pt>
                <c:pt idx="160">
                  <c:v>220.53919999999999</c:v>
                </c:pt>
                <c:pt idx="161">
                  <c:v>219.12620000000001</c:v>
                </c:pt>
                <c:pt idx="162">
                  <c:v>217.7636</c:v>
                </c:pt>
                <c:pt idx="163">
                  <c:v>216.4478</c:v>
                </c:pt>
                <c:pt idx="164">
                  <c:v>215.17519999999999</c:v>
                </c:pt>
                <c:pt idx="165">
                  <c:v>213.78199999999998</c:v>
                </c:pt>
                <c:pt idx="166">
                  <c:v>212.43739999999997</c:v>
                </c:pt>
                <c:pt idx="167">
                  <c:v>211.13744</c:v>
                </c:pt>
                <c:pt idx="168">
                  <c:v>209.87923999999998</c:v>
                </c:pt>
                <c:pt idx="169">
                  <c:v>208.6601</c:v>
                </c:pt>
                <c:pt idx="170">
                  <c:v>207.3236</c:v>
                </c:pt>
                <c:pt idx="171">
                  <c:v>206.03101999999998</c:v>
                </c:pt>
                <c:pt idx="172">
                  <c:v>204.77948000000001</c:v>
                </c:pt>
                <c:pt idx="173">
                  <c:v>203.56664000000001</c:v>
                </c:pt>
                <c:pt idx="174">
                  <c:v>202.38998000000001</c:v>
                </c:pt>
                <c:pt idx="175">
                  <c:v>201.0992</c:v>
                </c:pt>
                <c:pt idx="176">
                  <c:v>199.84927999999999</c:v>
                </c:pt>
                <c:pt idx="177">
                  <c:v>198.63806</c:v>
                </c:pt>
                <c:pt idx="178">
                  <c:v>197.47651999999999</c:v>
                </c:pt>
                <c:pt idx="179">
                  <c:v>196.36214000000001</c:v>
                </c:pt>
                <c:pt idx="180">
                  <c:v>195.14750000000001</c:v>
                </c:pt>
                <c:pt idx="181">
                  <c:v>193.97642000000002</c:v>
                </c:pt>
                <c:pt idx="182">
                  <c:v>192.84566000000001</c:v>
                </c:pt>
                <c:pt idx="183">
                  <c:v>191.75216</c:v>
                </c:pt>
                <c:pt idx="184">
                  <c:v>190.69358</c:v>
                </c:pt>
                <c:pt idx="185">
                  <c:v>189.53474</c:v>
                </c:pt>
                <c:pt idx="186">
                  <c:v>188.41514000000001</c:v>
                </c:pt>
                <c:pt idx="187">
                  <c:v>187.33243999999999</c:v>
                </c:pt>
                <c:pt idx="188">
                  <c:v>186.28448</c:v>
                </c:pt>
                <c:pt idx="189">
                  <c:v>185.26892000000001</c:v>
                </c:pt>
                <c:pt idx="190">
                  <c:v>184.15544</c:v>
                </c:pt>
                <c:pt idx="191">
                  <c:v>183.07904000000002</c:v>
                </c:pt>
                <c:pt idx="192">
                  <c:v>182.03720000000001</c:v>
                </c:pt>
                <c:pt idx="193">
                  <c:v>181.0283</c:v>
                </c:pt>
                <c:pt idx="194">
                  <c:v>180.05018000000001</c:v>
                </c:pt>
                <c:pt idx="195">
                  <c:v>178.97647999999998</c:v>
                </c:pt>
                <c:pt idx="196">
                  <c:v>177.93806000000001</c:v>
                </c:pt>
                <c:pt idx="197">
                  <c:v>176.93275999999997</c:v>
                </c:pt>
                <c:pt idx="198">
                  <c:v>175.95823999999999</c:v>
                </c:pt>
                <c:pt idx="199">
                  <c:v>175.01324000000002</c:v>
                </c:pt>
                <c:pt idx="200">
                  <c:v>173.97481999999999</c:v>
                </c:pt>
                <c:pt idx="201">
                  <c:v>172.97005999999999</c:v>
                </c:pt>
                <c:pt idx="202">
                  <c:v>172.02073999999999</c:v>
                </c:pt>
                <c:pt idx="203">
                  <c:v>171.11804000000001</c:v>
                </c:pt>
                <c:pt idx="204">
                  <c:v>170.25061999999997</c:v>
                </c:pt>
                <c:pt idx="205">
                  <c:v>169.30436</c:v>
                </c:pt>
                <c:pt idx="206">
                  <c:v>168.39445999999998</c:v>
                </c:pt>
                <c:pt idx="207">
                  <c:v>167.51839999999999</c:v>
                </c:pt>
                <c:pt idx="208">
                  <c:v>166.67366000000001</c:v>
                </c:pt>
                <c:pt idx="209">
                  <c:v>165.85826000000003</c:v>
                </c:pt>
                <c:pt idx="210">
                  <c:v>164.96492000000001</c:v>
                </c:pt>
                <c:pt idx="211">
                  <c:v>164.10506000000001</c:v>
                </c:pt>
                <c:pt idx="212">
                  <c:v>163.27616</c:v>
                </c:pt>
                <c:pt idx="213">
                  <c:v>162.47659999999999</c:v>
                </c:pt>
                <c:pt idx="214">
                  <c:v>161.70440000000002</c:v>
                </c:pt>
                <c:pt idx="215">
                  <c:v>160.85732000000002</c:v>
                </c:pt>
                <c:pt idx="216">
                  <c:v>160.04156</c:v>
                </c:pt>
                <c:pt idx="217">
                  <c:v>159.25550000000001</c:v>
                </c:pt>
                <c:pt idx="218">
                  <c:v>158.49716000000001</c:v>
                </c:pt>
                <c:pt idx="219">
                  <c:v>157.76510000000002</c:v>
                </c:pt>
                <c:pt idx="220">
                  <c:v>156.96104</c:v>
                </c:pt>
                <c:pt idx="221">
                  <c:v>156.18704</c:v>
                </c:pt>
                <c:pt idx="222">
                  <c:v>155.44148000000001</c:v>
                </c:pt>
                <c:pt idx="223">
                  <c:v>154.72219999999999</c:v>
                </c:pt>
                <c:pt idx="224">
                  <c:v>154.02794</c:v>
                </c:pt>
                <c:pt idx="225">
                  <c:v>153.26563999999999</c:v>
                </c:pt>
                <c:pt idx="226">
                  <c:v>152.53195999999997</c:v>
                </c:pt>
                <c:pt idx="227">
                  <c:v>151.82510000000002</c:v>
                </c:pt>
                <c:pt idx="228">
                  <c:v>151.14344</c:v>
                </c:pt>
                <c:pt idx="229">
                  <c:v>150.48571999999999</c:v>
                </c:pt>
                <c:pt idx="230">
                  <c:v>149.76428000000001</c:v>
                </c:pt>
                <c:pt idx="231">
                  <c:v>149.07002</c:v>
                </c:pt>
                <c:pt idx="232">
                  <c:v>148.40114</c:v>
                </c:pt>
                <c:pt idx="233">
                  <c:v>147.75601999999998</c:v>
                </c:pt>
                <c:pt idx="234">
                  <c:v>147.13339999999999</c:v>
                </c:pt>
                <c:pt idx="235">
                  <c:v>146.45318</c:v>
                </c:pt>
                <c:pt idx="236">
                  <c:v>145.79834</c:v>
                </c:pt>
                <c:pt idx="237">
                  <c:v>145.16726</c:v>
                </c:pt>
                <c:pt idx="238">
                  <c:v>144.55814000000001</c:v>
                </c:pt>
                <c:pt idx="239">
                  <c:v>143.96972</c:v>
                </c:pt>
                <c:pt idx="240">
                  <c:v>143.33197999999999</c:v>
                </c:pt>
                <c:pt idx="241">
                  <c:v>142.71728000000002</c:v>
                </c:pt>
                <c:pt idx="242">
                  <c:v>142.12381999999999</c:v>
                </c:pt>
                <c:pt idx="243">
                  <c:v>141.55052000000001</c:v>
                </c:pt>
                <c:pt idx="244">
                  <c:v>140.99593999999999</c:v>
                </c:pt>
                <c:pt idx="245">
                  <c:v>140.40266</c:v>
                </c:pt>
                <c:pt idx="246">
                  <c:v>139.82936000000001</c:v>
                </c:pt>
                <c:pt idx="247">
                  <c:v>139.27477999999999</c:v>
                </c:pt>
                <c:pt idx="248">
                  <c:v>138.73766000000001</c:v>
                </c:pt>
                <c:pt idx="249">
                  <c:v>138.21674000000002</c:v>
                </c:pt>
                <c:pt idx="250">
                  <c:v>137.71111999999999</c:v>
                </c:pt>
                <c:pt idx="251">
                  <c:v>137.17364000000001</c:v>
                </c:pt>
                <c:pt idx="252">
                  <c:v>136.65217999999999</c:v>
                </c:pt>
                <c:pt idx="253">
                  <c:v>136.14547999999999</c:v>
                </c:pt>
                <c:pt idx="254">
                  <c:v>135.65263999999999</c:v>
                </c:pt>
                <c:pt idx="255">
                  <c:v>135.17275999999998</c:v>
                </c:pt>
                <c:pt idx="256">
                  <c:v>134.70511999999999</c:v>
                </c:pt>
                <c:pt idx="257">
                  <c:v>134.249</c:v>
                </c:pt>
                <c:pt idx="258">
                  <c:v>133.80332000000001</c:v>
                </c:pt>
                <c:pt idx="259">
                  <c:v>133.36789999999999</c:v>
                </c:pt>
                <c:pt idx="260">
                  <c:v>132.94184000000001</c:v>
                </c:pt>
                <c:pt idx="261">
                  <c:v>132.52459999999999</c:v>
                </c:pt>
                <c:pt idx="262">
                  <c:v>132.11599999999999</c:v>
                </c:pt>
                <c:pt idx="263">
                  <c:v>131.71513999999999</c:v>
                </c:pt>
                <c:pt idx="264">
                  <c:v>131.29465999999999</c:v>
                </c:pt>
                <c:pt idx="265">
                  <c:v>130.88228000000001</c:v>
                </c:pt>
                <c:pt idx="266">
                  <c:v>130.47764000000001</c:v>
                </c:pt>
                <c:pt idx="267">
                  <c:v>130.08001999999999</c:v>
                </c:pt>
                <c:pt idx="268">
                  <c:v>129.68942000000001</c:v>
                </c:pt>
                <c:pt idx="269">
                  <c:v>129.30511999999999</c:v>
                </c:pt>
                <c:pt idx="270">
                  <c:v>128.92712</c:v>
                </c:pt>
                <c:pt idx="271">
                  <c:v>128.55488</c:v>
                </c:pt>
                <c:pt idx="272">
                  <c:v>128.18822</c:v>
                </c:pt>
                <c:pt idx="273">
                  <c:v>127.82696000000001</c:v>
                </c:pt>
                <c:pt idx="274">
                  <c:v>127.47074000000001</c:v>
                </c:pt>
                <c:pt idx="275">
                  <c:v>127.11938000000001</c:v>
                </c:pt>
                <c:pt idx="276">
                  <c:v>126.7727</c:v>
                </c:pt>
                <c:pt idx="277">
                  <c:v>126.43052</c:v>
                </c:pt>
                <c:pt idx="278">
                  <c:v>126.09266</c:v>
                </c:pt>
                <c:pt idx="279">
                  <c:v>125.75894</c:v>
                </c:pt>
                <c:pt idx="280">
                  <c:v>125.42936</c:v>
                </c:pt>
                <c:pt idx="281">
                  <c:v>125.10338</c:v>
                </c:pt>
                <c:pt idx="282">
                  <c:v>124.78136000000001</c:v>
                </c:pt>
                <c:pt idx="283">
                  <c:v>124.43738</c:v>
                </c:pt>
                <c:pt idx="284">
                  <c:v>124.09736000000001</c:v>
                </c:pt>
                <c:pt idx="285">
                  <c:v>123.76148000000001</c:v>
                </c:pt>
                <c:pt idx="286">
                  <c:v>123.42919999999999</c:v>
                </c:pt>
                <c:pt idx="287">
                  <c:v>123.10088</c:v>
                </c:pt>
                <c:pt idx="288">
                  <c:v>122.77598</c:v>
                </c:pt>
                <c:pt idx="289">
                  <c:v>122.45468000000001</c:v>
                </c:pt>
                <c:pt idx="290">
                  <c:v>122.13680000000001</c:v>
                </c:pt>
                <c:pt idx="291">
                  <c:v>121.82216000000001</c:v>
                </c:pt>
                <c:pt idx="292">
                  <c:v>121.51076</c:v>
                </c:pt>
                <c:pt idx="293">
                  <c:v>121.20277999999999</c:v>
                </c:pt>
                <c:pt idx="294">
                  <c:v>120.89768000000001</c:v>
                </c:pt>
                <c:pt idx="295">
                  <c:v>120.59564</c:v>
                </c:pt>
                <c:pt idx="296">
                  <c:v>120.27164</c:v>
                </c:pt>
                <c:pt idx="297">
                  <c:v>119.95088000000001</c:v>
                </c:pt>
                <c:pt idx="298">
                  <c:v>119.63354</c:v>
                </c:pt>
                <c:pt idx="299">
                  <c:v>119.31962</c:v>
                </c:pt>
                <c:pt idx="300">
                  <c:v>119.00876000000001</c:v>
                </c:pt>
                <c:pt idx="301">
                  <c:v>118.70114</c:v>
                </c:pt>
                <c:pt idx="302">
                  <c:v>118.39676</c:v>
                </c:pt>
                <c:pt idx="303">
                  <c:v>118.09544000000001</c:v>
                </c:pt>
                <c:pt idx="304">
                  <c:v>117.797</c:v>
                </c:pt>
                <c:pt idx="305">
                  <c:v>117.50162</c:v>
                </c:pt>
                <c:pt idx="306">
                  <c:v>117.20912</c:v>
                </c:pt>
                <c:pt idx="307">
                  <c:v>116.89556</c:v>
                </c:pt>
                <c:pt idx="308">
                  <c:v>116.58524</c:v>
                </c:pt>
                <c:pt idx="309">
                  <c:v>116.27815999999999</c:v>
                </c:pt>
                <c:pt idx="310">
                  <c:v>115.97432000000001</c:v>
                </c:pt>
                <c:pt idx="311">
                  <c:v>115.67372</c:v>
                </c:pt>
                <c:pt idx="312">
                  <c:v>115.37636000000001</c:v>
                </c:pt>
                <c:pt idx="313">
                  <c:v>115.08206</c:v>
                </c:pt>
                <c:pt idx="314">
                  <c:v>114.79082000000001</c:v>
                </c:pt>
                <c:pt idx="315">
                  <c:v>114.50246</c:v>
                </c:pt>
                <c:pt idx="316">
                  <c:v>114.21733999999999</c:v>
                </c:pt>
                <c:pt idx="317">
                  <c:v>113.91134000000001</c:v>
                </c:pt>
                <c:pt idx="318">
                  <c:v>113.60893999999999</c:v>
                </c:pt>
                <c:pt idx="319">
                  <c:v>113.30978</c:v>
                </c:pt>
                <c:pt idx="320">
                  <c:v>113.01403999999999</c:v>
                </c:pt>
                <c:pt idx="321">
                  <c:v>112.72154</c:v>
                </c:pt>
                <c:pt idx="322">
                  <c:v>112.43228000000001</c:v>
                </c:pt>
                <c:pt idx="323">
                  <c:v>112.14626000000001</c:v>
                </c:pt>
                <c:pt idx="324">
                  <c:v>111.86348000000001</c:v>
                </c:pt>
                <c:pt idx="325">
                  <c:v>111.58376000000001</c:v>
                </c:pt>
                <c:pt idx="326">
                  <c:v>111.30728000000001</c:v>
                </c:pt>
                <c:pt idx="327">
                  <c:v>111.00883999999999</c:v>
                </c:pt>
                <c:pt idx="328">
                  <c:v>110.71418</c:v>
                </c:pt>
                <c:pt idx="329">
                  <c:v>110.42312</c:v>
                </c:pt>
                <c:pt idx="330">
                  <c:v>110.13548</c:v>
                </c:pt>
                <c:pt idx="331">
                  <c:v>109.85144</c:v>
                </c:pt>
                <c:pt idx="332">
                  <c:v>109.57064</c:v>
                </c:pt>
                <c:pt idx="333">
                  <c:v>109.29326</c:v>
                </c:pt>
                <c:pt idx="334">
                  <c:v>109.0193</c:v>
                </c:pt>
                <c:pt idx="335">
                  <c:v>108.74858</c:v>
                </c:pt>
                <c:pt idx="336">
                  <c:v>108.4577</c:v>
                </c:pt>
                <c:pt idx="337">
                  <c:v>108.17078000000001</c:v>
                </c:pt>
                <c:pt idx="338">
                  <c:v>107.88746</c:v>
                </c:pt>
                <c:pt idx="339">
                  <c:v>107.60791999999999</c:v>
                </c:pt>
                <c:pt idx="340">
                  <c:v>107.33198</c:v>
                </c:pt>
                <c:pt idx="341">
                  <c:v>107.05982</c:v>
                </c:pt>
                <c:pt idx="342">
                  <c:v>106.79108000000001</c:v>
                </c:pt>
                <c:pt idx="343">
                  <c:v>106.52594000000001</c:v>
                </c:pt>
                <c:pt idx="344">
                  <c:v>106.26421999999999</c:v>
                </c:pt>
                <c:pt idx="345">
                  <c:v>105.98107999999999</c:v>
                </c:pt>
                <c:pt idx="346">
                  <c:v>105.70208</c:v>
                </c:pt>
                <c:pt idx="347">
                  <c:v>105.42722000000001</c:v>
                </c:pt>
                <c:pt idx="348">
                  <c:v>105.15632000000001</c:v>
                </c:pt>
                <c:pt idx="349">
                  <c:v>104.8892</c:v>
                </c:pt>
                <c:pt idx="350">
                  <c:v>104.62586000000002</c:v>
                </c:pt>
                <c:pt idx="351">
                  <c:v>104.36648</c:v>
                </c:pt>
                <c:pt idx="352">
                  <c:v>104.11087999999999</c:v>
                </c:pt>
                <c:pt idx="353">
                  <c:v>103.83529999999999</c:v>
                </c:pt>
                <c:pt idx="354">
                  <c:v>103.56422000000001</c:v>
                </c:pt>
                <c:pt idx="355">
                  <c:v>103.29728</c:v>
                </c:pt>
                <c:pt idx="356">
                  <c:v>103.03466</c:v>
                </c:pt>
                <c:pt idx="357">
                  <c:v>102.77618</c:v>
                </c:pt>
                <c:pt idx="358">
                  <c:v>102.52184000000001</c:v>
                </c:pt>
                <c:pt idx="359">
                  <c:v>102.27164</c:v>
                </c:pt>
                <c:pt idx="360">
                  <c:v>102.02522</c:v>
                </c:pt>
                <c:pt idx="361">
                  <c:v>101.75791999999998</c:v>
                </c:pt>
                <c:pt idx="362">
                  <c:v>101.4953</c:v>
                </c:pt>
                <c:pt idx="363">
                  <c:v>101.23736</c:v>
                </c:pt>
                <c:pt idx="364">
                  <c:v>100.98391999999998</c:v>
                </c:pt>
                <c:pt idx="365">
                  <c:v>100.73498000000001</c:v>
                </c:pt>
                <c:pt idx="366">
                  <c:v>100.49054</c:v>
                </c:pt>
                <c:pt idx="367">
                  <c:v>100.25041999999999</c:v>
                </c:pt>
                <c:pt idx="368">
                  <c:v>99.991219999999998</c:v>
                </c:pt>
                <c:pt idx="369">
                  <c:v>99.737060000000014</c:v>
                </c:pt>
                <c:pt idx="370">
                  <c:v>99.487760000000009</c:v>
                </c:pt>
                <c:pt idx="371">
                  <c:v>99.243500000000012</c:v>
                </c:pt>
                <c:pt idx="372">
                  <c:v>99.004099999999994</c:v>
                </c:pt>
                <c:pt idx="373">
                  <c:v>98.769379999999998</c:v>
                </c:pt>
                <c:pt idx="374">
                  <c:v>98.53952000000001</c:v>
                </c:pt>
                <c:pt idx="375">
                  <c:v>98.289140000000003</c:v>
                </c:pt>
                <c:pt idx="376">
                  <c:v>98.044520000000006</c:v>
                </c:pt>
                <c:pt idx="377">
                  <c:v>97.805300000000003</c:v>
                </c:pt>
                <c:pt idx="378">
                  <c:v>97.571480000000008</c:v>
                </c:pt>
                <c:pt idx="379">
                  <c:v>97.342880000000008</c:v>
                </c:pt>
                <c:pt idx="380">
                  <c:v>97.119500000000002</c:v>
                </c:pt>
                <c:pt idx="381">
                  <c:v>96.878119999999996</c:v>
                </c:pt>
                <c:pt idx="382">
                  <c:v>96.642859999999999</c:v>
                </c:pt>
                <c:pt idx="383">
                  <c:v>96.413539999999998</c:v>
                </c:pt>
                <c:pt idx="384">
                  <c:v>96.190160000000006</c:v>
                </c:pt>
                <c:pt idx="385">
                  <c:v>95.972180000000009</c:v>
                </c:pt>
                <c:pt idx="386">
                  <c:v>95.759959999999992</c:v>
                </c:pt>
                <c:pt idx="387">
                  <c:v>95.529020000000003</c:v>
                </c:pt>
                <c:pt idx="388">
                  <c:v>95.30492000000001</c:v>
                </c:pt>
                <c:pt idx="389">
                  <c:v>95.087119999999999</c:v>
                </c:pt>
                <c:pt idx="390">
                  <c:v>94.875799999999998</c:v>
                </c:pt>
                <c:pt idx="391">
                  <c:v>94.670600000000007</c:v>
                </c:pt>
                <c:pt idx="392">
                  <c:v>94.471339999999998</c:v>
                </c:pt>
                <c:pt idx="393">
                  <c:v>94.253</c:v>
                </c:pt>
                <c:pt idx="394">
                  <c:v>94.04204</c:v>
                </c:pt>
                <c:pt idx="395">
                  <c:v>93.838279999999997</c:v>
                </c:pt>
                <c:pt idx="396">
                  <c:v>93.641359999999992</c:v>
                </c:pt>
                <c:pt idx="397">
                  <c:v>93.451459999999997</c:v>
                </c:pt>
                <c:pt idx="398">
                  <c:v>93.245719999999992</c:v>
                </c:pt>
                <c:pt idx="399">
                  <c:v>93.048259999999999</c:v>
                </c:pt>
                <c:pt idx="400">
                  <c:v>92.858720000000005</c:v>
                </c:pt>
                <c:pt idx="401">
                  <c:v>92.67692000000001</c:v>
                </c:pt>
                <c:pt idx="402">
                  <c:v>92.502679999999998</c:v>
                </c:pt>
                <c:pt idx="403">
                  <c:v>92.312600000000003</c:v>
                </c:pt>
                <c:pt idx="404">
                  <c:v>92.131699999999995</c:v>
                </c:pt>
                <c:pt idx="405">
                  <c:v>91.959800000000001</c:v>
                </c:pt>
                <c:pt idx="406">
                  <c:v>91.796540000000007</c:v>
                </c:pt>
                <c:pt idx="407">
                  <c:v>91.641559999999998</c:v>
                </c:pt>
                <c:pt idx="408">
                  <c:v>91.471460000000008</c:v>
                </c:pt>
                <c:pt idx="409">
                  <c:v>91.311979999999991</c:v>
                </c:pt>
                <c:pt idx="410">
                  <c:v>91.162580000000005</c:v>
                </c:pt>
                <c:pt idx="411">
                  <c:v>91.023260000000008</c:v>
                </c:pt>
                <c:pt idx="412">
                  <c:v>90.874220000000008</c:v>
                </c:pt>
                <c:pt idx="413">
                  <c:v>90.73742</c:v>
                </c:pt>
                <c:pt idx="414">
                  <c:v>90.612319999999997</c:v>
                </c:pt>
                <c:pt idx="415">
                  <c:v>90.498379999999997</c:v>
                </c:pt>
                <c:pt idx="416">
                  <c:v>90.377780000000001</c:v>
                </c:pt>
                <c:pt idx="417">
                  <c:v>90.2714</c:v>
                </c:pt>
                <c:pt idx="418">
                  <c:v>90.178519999999992</c:v>
                </c:pt>
                <c:pt idx="419">
                  <c:v>90.098600000000005</c:v>
                </c:pt>
                <c:pt idx="420">
                  <c:v>90.018319999999989</c:v>
                </c:pt>
                <c:pt idx="421">
                  <c:v>89.95532</c:v>
                </c:pt>
                <c:pt idx="422">
                  <c:v>89.908519999999996</c:v>
                </c:pt>
                <c:pt idx="423">
                  <c:v>89.876660000000001</c:v>
                </c:pt>
                <c:pt idx="424">
                  <c:v>89.859020000000015</c:v>
                </c:pt>
                <c:pt idx="425">
                  <c:v>89.862979999999993</c:v>
                </c:pt>
                <c:pt idx="426">
                  <c:v>89.887100000000004</c:v>
                </c:pt>
                <c:pt idx="427">
                  <c:v>89.948119999999989</c:v>
                </c:pt>
                <c:pt idx="428">
                  <c:v>90.036500000000004</c:v>
                </c:pt>
                <c:pt idx="429">
                  <c:v>90.149540000000002</c:v>
                </c:pt>
                <c:pt idx="430">
                  <c:v>90.328819999999993</c:v>
                </c:pt>
                <c:pt idx="431">
                  <c:v>90.539060000000006</c:v>
                </c:pt>
                <c:pt idx="432">
                  <c:v>90.777020000000007</c:v>
                </c:pt>
                <c:pt idx="433">
                  <c:v>91.03891999999999</c:v>
                </c:pt>
                <c:pt idx="434">
                  <c:v>91.322419999999994</c:v>
                </c:pt>
                <c:pt idx="435">
                  <c:v>91.625</c:v>
                </c:pt>
                <c:pt idx="436">
                  <c:v>91.94395999999999</c:v>
                </c:pt>
                <c:pt idx="437">
                  <c:v>92.277860000000004</c:v>
                </c:pt>
                <c:pt idx="438">
                  <c:v>92.624899999999997</c:v>
                </c:pt>
                <c:pt idx="439">
                  <c:v>92.983280000000008</c:v>
                </c:pt>
                <c:pt idx="440">
                  <c:v>93.351920000000007</c:v>
                </c:pt>
                <c:pt idx="441">
                  <c:v>93.729559999999992</c:v>
                </c:pt>
                <c:pt idx="442">
                  <c:v>94.115300000000005</c:v>
                </c:pt>
                <c:pt idx="443">
                  <c:v>94.50788</c:v>
                </c:pt>
                <c:pt idx="444">
                  <c:v>94.906759999999991</c:v>
                </c:pt>
                <c:pt idx="445">
                  <c:v>95.311220000000006</c:v>
                </c:pt>
                <c:pt idx="446">
                  <c:v>95.72054</c:v>
                </c:pt>
                <c:pt idx="447">
                  <c:v>96.134</c:v>
                </c:pt>
                <c:pt idx="448">
                  <c:v>96.551419999999993</c:v>
                </c:pt>
                <c:pt idx="449">
                  <c:v>96.972079999999991</c:v>
                </c:pt>
                <c:pt idx="450">
                  <c:v>97.395800000000008</c:v>
                </c:pt>
              </c:numCache>
            </c:numRef>
          </c:yVal>
          <c:smooth val="0"/>
        </c:ser>
        <c:ser>
          <c:idx val="1"/>
          <c:order val="1"/>
          <c:tx>
            <c:v># SS1-1 (OUTSIDE)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'06. Therm-Val'!$B$510:$B$960</c:f>
              <c:numCache>
                <c:formatCode>General</c:formatCode>
                <c:ptCount val="451"/>
                <c:pt idx="0">
                  <c:v>0</c:v>
                </c:pt>
                <c:pt idx="1">
                  <c:v>7.0000000000050022E-3</c:v>
                </c:pt>
                <c:pt idx="2">
                  <c:v>1.4999999999986358E-2</c:v>
                </c:pt>
                <c:pt idx="3">
                  <c:v>2.199999999999136E-2</c:v>
                </c:pt>
                <c:pt idx="4">
                  <c:v>2.8999999999996362E-2</c:v>
                </c:pt>
                <c:pt idx="5">
                  <c:v>3.6000000000001364E-2</c:v>
                </c:pt>
                <c:pt idx="6">
                  <c:v>4.2000000000001592E-2</c:v>
                </c:pt>
                <c:pt idx="7">
                  <c:v>4.8000000000001819E-2</c:v>
                </c:pt>
                <c:pt idx="8">
                  <c:v>5.2999999999997272E-2</c:v>
                </c:pt>
                <c:pt idx="9">
                  <c:v>5.8999999999997499E-2</c:v>
                </c:pt>
                <c:pt idx="10">
                  <c:v>6.4999999999997726E-2</c:v>
                </c:pt>
                <c:pt idx="11">
                  <c:v>6.9999999999993179E-2</c:v>
                </c:pt>
                <c:pt idx="12">
                  <c:v>7.4999999999988631E-2</c:v>
                </c:pt>
                <c:pt idx="13">
                  <c:v>7.9000000000007731E-2</c:v>
                </c:pt>
                <c:pt idx="14">
                  <c:v>8.4000000000003183E-2</c:v>
                </c:pt>
                <c:pt idx="15">
                  <c:v>8.8999999999998636E-2</c:v>
                </c:pt>
                <c:pt idx="16">
                  <c:v>9.3999999999994088E-2</c:v>
                </c:pt>
                <c:pt idx="17">
                  <c:v>9.8999999999989541E-2</c:v>
                </c:pt>
                <c:pt idx="18">
                  <c:v>0.10400000000001342</c:v>
                </c:pt>
                <c:pt idx="19">
                  <c:v>0.10800000000000409</c:v>
                </c:pt>
                <c:pt idx="20">
                  <c:v>0.11299999999999955</c:v>
                </c:pt>
                <c:pt idx="21">
                  <c:v>0.11699999999999022</c:v>
                </c:pt>
                <c:pt idx="22">
                  <c:v>0.12100000000000932</c:v>
                </c:pt>
                <c:pt idx="23">
                  <c:v>0.12600000000000477</c:v>
                </c:pt>
                <c:pt idx="24">
                  <c:v>0.12999999999999545</c:v>
                </c:pt>
                <c:pt idx="25">
                  <c:v>0.13399999999998613</c:v>
                </c:pt>
                <c:pt idx="26">
                  <c:v>0.13800000000000523</c:v>
                </c:pt>
                <c:pt idx="27">
                  <c:v>0.14199999999999591</c:v>
                </c:pt>
                <c:pt idx="28">
                  <c:v>0.14599999999998658</c:v>
                </c:pt>
                <c:pt idx="29">
                  <c:v>0.15000000000000568</c:v>
                </c:pt>
                <c:pt idx="30">
                  <c:v>0.15399999999999636</c:v>
                </c:pt>
                <c:pt idx="31">
                  <c:v>0.15799999999998704</c:v>
                </c:pt>
                <c:pt idx="32">
                  <c:v>0.16200000000000614</c:v>
                </c:pt>
                <c:pt idx="33">
                  <c:v>0.16599999999999682</c:v>
                </c:pt>
                <c:pt idx="34">
                  <c:v>0.16999999999998749</c:v>
                </c:pt>
                <c:pt idx="35">
                  <c:v>0.17400000000000659</c:v>
                </c:pt>
                <c:pt idx="36">
                  <c:v>0.17900000000000205</c:v>
                </c:pt>
                <c:pt idx="37">
                  <c:v>0.18299999999999272</c:v>
                </c:pt>
                <c:pt idx="38">
                  <c:v>0.18700000000001182</c:v>
                </c:pt>
                <c:pt idx="39">
                  <c:v>0.1910000000000025</c:v>
                </c:pt>
                <c:pt idx="40">
                  <c:v>0.19499999999999318</c:v>
                </c:pt>
                <c:pt idx="41">
                  <c:v>0.19900000000001228</c:v>
                </c:pt>
                <c:pt idx="42">
                  <c:v>0.20400000000000773</c:v>
                </c:pt>
                <c:pt idx="43">
                  <c:v>0.20799999999999841</c:v>
                </c:pt>
                <c:pt idx="44">
                  <c:v>0.21299999999999386</c:v>
                </c:pt>
                <c:pt idx="45">
                  <c:v>0.21799999999998931</c:v>
                </c:pt>
                <c:pt idx="46">
                  <c:v>0.22300000000001319</c:v>
                </c:pt>
                <c:pt idx="47">
                  <c:v>0.22800000000000864</c:v>
                </c:pt>
                <c:pt idx="48">
                  <c:v>0.23300000000000409</c:v>
                </c:pt>
                <c:pt idx="49">
                  <c:v>0.23799999999999955</c:v>
                </c:pt>
                <c:pt idx="50">
                  <c:v>0.24399999999999977</c:v>
                </c:pt>
                <c:pt idx="51">
                  <c:v>0.24899999999999523</c:v>
                </c:pt>
                <c:pt idx="52">
                  <c:v>0.25399999999999068</c:v>
                </c:pt>
                <c:pt idx="53">
                  <c:v>0.25899999999998613</c:v>
                </c:pt>
                <c:pt idx="54">
                  <c:v>0.26400000000001</c:v>
                </c:pt>
                <c:pt idx="55">
                  <c:v>0.27000000000001023</c:v>
                </c:pt>
                <c:pt idx="56">
                  <c:v>0.27500000000000568</c:v>
                </c:pt>
                <c:pt idx="57">
                  <c:v>0.28000000000000114</c:v>
                </c:pt>
                <c:pt idx="58">
                  <c:v>0.28600000000000136</c:v>
                </c:pt>
                <c:pt idx="59">
                  <c:v>0.29099999999999682</c:v>
                </c:pt>
                <c:pt idx="60">
                  <c:v>0.29699999999999704</c:v>
                </c:pt>
                <c:pt idx="61">
                  <c:v>0.3019999999999925</c:v>
                </c:pt>
                <c:pt idx="62">
                  <c:v>0.30799999999999272</c:v>
                </c:pt>
                <c:pt idx="63">
                  <c:v>0.31399999999999295</c:v>
                </c:pt>
                <c:pt idx="64">
                  <c:v>0.3189999999999884</c:v>
                </c:pt>
                <c:pt idx="65">
                  <c:v>0.32499999999998863</c:v>
                </c:pt>
                <c:pt idx="66">
                  <c:v>0.33099999999998886</c:v>
                </c:pt>
                <c:pt idx="67">
                  <c:v>0.33600000000001273</c:v>
                </c:pt>
                <c:pt idx="68">
                  <c:v>0.34200000000001296</c:v>
                </c:pt>
                <c:pt idx="69">
                  <c:v>0.34700000000000841</c:v>
                </c:pt>
                <c:pt idx="70">
                  <c:v>0.35300000000000864</c:v>
                </c:pt>
                <c:pt idx="71">
                  <c:v>0.35900000000000887</c:v>
                </c:pt>
                <c:pt idx="72">
                  <c:v>0.36400000000000432</c:v>
                </c:pt>
                <c:pt idx="73">
                  <c:v>0.37000000000000455</c:v>
                </c:pt>
                <c:pt idx="74">
                  <c:v>0.375</c:v>
                </c:pt>
                <c:pt idx="75">
                  <c:v>0.38100000000000023</c:v>
                </c:pt>
                <c:pt idx="76">
                  <c:v>0.38700000000000045</c:v>
                </c:pt>
                <c:pt idx="77">
                  <c:v>0.39199999999999591</c:v>
                </c:pt>
                <c:pt idx="78">
                  <c:v>0.39799999999999613</c:v>
                </c:pt>
                <c:pt idx="79">
                  <c:v>0.40399999999999636</c:v>
                </c:pt>
                <c:pt idx="80">
                  <c:v>0.40899999999999181</c:v>
                </c:pt>
                <c:pt idx="81">
                  <c:v>0.41499999999999204</c:v>
                </c:pt>
                <c:pt idx="82">
                  <c:v>0.41999999999998749</c:v>
                </c:pt>
                <c:pt idx="83">
                  <c:v>0.4269999999999925</c:v>
                </c:pt>
                <c:pt idx="84">
                  <c:v>0.43299999999999272</c:v>
                </c:pt>
                <c:pt idx="85">
                  <c:v>0.43999999999999773</c:v>
                </c:pt>
                <c:pt idx="86">
                  <c:v>0.44700000000000273</c:v>
                </c:pt>
                <c:pt idx="87">
                  <c:v>0.45300000000000296</c:v>
                </c:pt>
                <c:pt idx="88">
                  <c:v>0.46000000000000796</c:v>
                </c:pt>
                <c:pt idx="89">
                  <c:v>0.46600000000000819</c:v>
                </c:pt>
                <c:pt idx="90">
                  <c:v>0.47300000000001319</c:v>
                </c:pt>
                <c:pt idx="91">
                  <c:v>0.47999999999998977</c:v>
                </c:pt>
                <c:pt idx="92">
                  <c:v>0.48699999999999477</c:v>
                </c:pt>
                <c:pt idx="93">
                  <c:v>0.49399999999999977</c:v>
                </c:pt>
                <c:pt idx="94">
                  <c:v>0.50100000000000477</c:v>
                </c:pt>
                <c:pt idx="95">
                  <c:v>0.50800000000000978</c:v>
                </c:pt>
                <c:pt idx="96">
                  <c:v>0.51499999999998636</c:v>
                </c:pt>
                <c:pt idx="97">
                  <c:v>0.52199999999999136</c:v>
                </c:pt>
                <c:pt idx="98">
                  <c:v>0.52899999999999636</c:v>
                </c:pt>
                <c:pt idx="99">
                  <c:v>0.53600000000000136</c:v>
                </c:pt>
                <c:pt idx="100">
                  <c:v>0.54300000000000637</c:v>
                </c:pt>
                <c:pt idx="101">
                  <c:v>0.55099999999998772</c:v>
                </c:pt>
                <c:pt idx="102">
                  <c:v>0.55799999999999272</c:v>
                </c:pt>
                <c:pt idx="103">
                  <c:v>0.56499999999999773</c:v>
                </c:pt>
                <c:pt idx="104">
                  <c:v>0.57200000000000273</c:v>
                </c:pt>
                <c:pt idx="105">
                  <c:v>0.57900000000000773</c:v>
                </c:pt>
                <c:pt idx="106">
                  <c:v>0.58600000000001273</c:v>
                </c:pt>
                <c:pt idx="107">
                  <c:v>0.59299999999998931</c:v>
                </c:pt>
                <c:pt idx="108">
                  <c:v>0.59999999999999432</c:v>
                </c:pt>
                <c:pt idx="109">
                  <c:v>0.60699999999999932</c:v>
                </c:pt>
                <c:pt idx="110">
                  <c:v>0.61500000000000909</c:v>
                </c:pt>
                <c:pt idx="111">
                  <c:v>0.62299999999999045</c:v>
                </c:pt>
                <c:pt idx="112">
                  <c:v>0.63100000000000023</c:v>
                </c:pt>
                <c:pt idx="113">
                  <c:v>0.63900000000001</c:v>
                </c:pt>
                <c:pt idx="114">
                  <c:v>0.64699999999999136</c:v>
                </c:pt>
                <c:pt idx="115">
                  <c:v>0.65500000000000114</c:v>
                </c:pt>
                <c:pt idx="116">
                  <c:v>0.66399999999998727</c:v>
                </c:pt>
                <c:pt idx="117">
                  <c:v>0.67300000000000182</c:v>
                </c:pt>
                <c:pt idx="118">
                  <c:v>0.68199999999998795</c:v>
                </c:pt>
                <c:pt idx="119">
                  <c:v>0.6910000000000025</c:v>
                </c:pt>
                <c:pt idx="120">
                  <c:v>0.69900000000001228</c:v>
                </c:pt>
                <c:pt idx="121">
                  <c:v>0.70799999999999841</c:v>
                </c:pt>
                <c:pt idx="122">
                  <c:v>0.71700000000001296</c:v>
                </c:pt>
                <c:pt idx="123">
                  <c:v>0.72599999999999909</c:v>
                </c:pt>
                <c:pt idx="124">
                  <c:v>0.73500000000001364</c:v>
                </c:pt>
                <c:pt idx="125">
                  <c:v>0.74500000000000455</c:v>
                </c:pt>
                <c:pt idx="126">
                  <c:v>0.75499999999999545</c:v>
                </c:pt>
                <c:pt idx="127">
                  <c:v>0.76499999999998636</c:v>
                </c:pt>
                <c:pt idx="128">
                  <c:v>0.77400000000000091</c:v>
                </c:pt>
                <c:pt idx="129">
                  <c:v>0.78399999999999181</c:v>
                </c:pt>
                <c:pt idx="130">
                  <c:v>0.79400000000001114</c:v>
                </c:pt>
                <c:pt idx="131">
                  <c:v>0.80500000000000682</c:v>
                </c:pt>
                <c:pt idx="132">
                  <c:v>0.8160000000000025</c:v>
                </c:pt>
                <c:pt idx="133">
                  <c:v>0.82599999999999341</c:v>
                </c:pt>
                <c:pt idx="134">
                  <c:v>0.83699999999998909</c:v>
                </c:pt>
                <c:pt idx="135">
                  <c:v>0.84999999999999432</c:v>
                </c:pt>
                <c:pt idx="136">
                  <c:v>0.86299999999999955</c:v>
                </c:pt>
                <c:pt idx="137">
                  <c:v>0.875</c:v>
                </c:pt>
                <c:pt idx="138">
                  <c:v>0.88800000000000523</c:v>
                </c:pt>
                <c:pt idx="139">
                  <c:v>0.90100000000001046</c:v>
                </c:pt>
                <c:pt idx="140">
                  <c:v>0.91499999999999204</c:v>
                </c:pt>
                <c:pt idx="141">
                  <c:v>0.93000000000000682</c:v>
                </c:pt>
                <c:pt idx="142">
                  <c:v>0.9439999999999884</c:v>
                </c:pt>
                <c:pt idx="143">
                  <c:v>0.95900000000000318</c:v>
                </c:pt>
                <c:pt idx="144">
                  <c:v>0.97399999999998954</c:v>
                </c:pt>
                <c:pt idx="145">
                  <c:v>0.99000000000000909</c:v>
                </c:pt>
                <c:pt idx="146">
                  <c:v>1.007000000000005</c:v>
                </c:pt>
                <c:pt idx="147">
                  <c:v>1.0240000000000009</c:v>
                </c:pt>
                <c:pt idx="148">
                  <c:v>1.0409999999999968</c:v>
                </c:pt>
                <c:pt idx="149">
                  <c:v>1.0569999999999879</c:v>
                </c:pt>
                <c:pt idx="150">
                  <c:v>1.0759999999999934</c:v>
                </c:pt>
                <c:pt idx="151">
                  <c:v>1.0949999999999989</c:v>
                </c:pt>
                <c:pt idx="152">
                  <c:v>1.1150000000000091</c:v>
                </c:pt>
                <c:pt idx="153">
                  <c:v>1.1339999999999861</c:v>
                </c:pt>
                <c:pt idx="154">
                  <c:v>1.1529999999999916</c:v>
                </c:pt>
                <c:pt idx="155">
                  <c:v>1.1740000000000066</c:v>
                </c:pt>
                <c:pt idx="156">
                  <c:v>1.195999999999998</c:v>
                </c:pt>
                <c:pt idx="157">
                  <c:v>1.217000000000013</c:v>
                </c:pt>
                <c:pt idx="158">
                  <c:v>1.2390000000000043</c:v>
                </c:pt>
                <c:pt idx="159">
                  <c:v>1.2609999999999957</c:v>
                </c:pt>
                <c:pt idx="160">
                  <c:v>1.2849999999999966</c:v>
                </c:pt>
                <c:pt idx="161">
                  <c:v>1.3100000000000023</c:v>
                </c:pt>
                <c:pt idx="162">
                  <c:v>1.3340000000000032</c:v>
                </c:pt>
                <c:pt idx="163">
                  <c:v>1.3590000000000089</c:v>
                </c:pt>
                <c:pt idx="164">
                  <c:v>1.3830000000000098</c:v>
                </c:pt>
                <c:pt idx="165">
                  <c:v>1.4110000000000014</c:v>
                </c:pt>
                <c:pt idx="166">
                  <c:v>1.438999999999993</c:v>
                </c:pt>
                <c:pt idx="167">
                  <c:v>1.4660000000000082</c:v>
                </c:pt>
                <c:pt idx="168">
                  <c:v>1.4939999999999998</c:v>
                </c:pt>
                <c:pt idx="169">
                  <c:v>1.5219999999999914</c:v>
                </c:pt>
                <c:pt idx="170">
                  <c:v>1.5529999999999973</c:v>
                </c:pt>
                <c:pt idx="171">
                  <c:v>1.585000000000008</c:v>
                </c:pt>
                <c:pt idx="172">
                  <c:v>1.6169999999999902</c:v>
                </c:pt>
                <c:pt idx="173">
                  <c:v>1.6479999999999961</c:v>
                </c:pt>
                <c:pt idx="174">
                  <c:v>1.6800000000000068</c:v>
                </c:pt>
                <c:pt idx="175">
                  <c:v>1.7150000000000034</c:v>
                </c:pt>
                <c:pt idx="176">
                  <c:v>1.7510000000000048</c:v>
                </c:pt>
                <c:pt idx="177">
                  <c:v>1.7870000000000061</c:v>
                </c:pt>
                <c:pt idx="178">
                  <c:v>1.8230000000000075</c:v>
                </c:pt>
                <c:pt idx="179">
                  <c:v>1.8580000000000041</c:v>
                </c:pt>
                <c:pt idx="180">
                  <c:v>1.8990000000000009</c:v>
                </c:pt>
                <c:pt idx="181">
                  <c:v>1.938999999999993</c:v>
                </c:pt>
                <c:pt idx="182">
                  <c:v>1.9799999999999898</c:v>
                </c:pt>
                <c:pt idx="183">
                  <c:v>2.0200000000000102</c:v>
                </c:pt>
                <c:pt idx="184">
                  <c:v>2.061000000000007</c:v>
                </c:pt>
                <c:pt idx="185">
                  <c:v>2.1069999999999993</c:v>
                </c:pt>
                <c:pt idx="186">
                  <c:v>2.1529999999999916</c:v>
                </c:pt>
                <c:pt idx="187">
                  <c:v>2.1990000000000123</c:v>
                </c:pt>
                <c:pt idx="188">
                  <c:v>2.2450000000000045</c:v>
                </c:pt>
                <c:pt idx="189">
                  <c:v>2.2909999999999968</c:v>
                </c:pt>
                <c:pt idx="190">
                  <c:v>2.3429999999999893</c:v>
                </c:pt>
                <c:pt idx="191">
                  <c:v>2.3950000000000102</c:v>
                </c:pt>
                <c:pt idx="192">
                  <c:v>2.4470000000000027</c:v>
                </c:pt>
                <c:pt idx="193">
                  <c:v>2.4989999999999952</c:v>
                </c:pt>
                <c:pt idx="194">
                  <c:v>2.5509999999999877</c:v>
                </c:pt>
                <c:pt idx="195">
                  <c:v>2.61099999999999</c:v>
                </c:pt>
                <c:pt idx="196">
                  <c:v>2.6699999999999875</c:v>
                </c:pt>
                <c:pt idx="197">
                  <c:v>2.7290000000000134</c:v>
                </c:pt>
                <c:pt idx="198">
                  <c:v>2.7880000000000109</c:v>
                </c:pt>
                <c:pt idx="199">
                  <c:v>2.8480000000000132</c:v>
                </c:pt>
                <c:pt idx="200">
                  <c:v>2.914999999999992</c:v>
                </c:pt>
                <c:pt idx="201">
                  <c:v>2.9819999999999993</c:v>
                </c:pt>
                <c:pt idx="202">
                  <c:v>3.0490000000000066</c:v>
                </c:pt>
                <c:pt idx="203">
                  <c:v>3.1169999999999902</c:v>
                </c:pt>
                <c:pt idx="204">
                  <c:v>3.1839999999999975</c:v>
                </c:pt>
                <c:pt idx="205">
                  <c:v>3.2599999999999909</c:v>
                </c:pt>
                <c:pt idx="206">
                  <c:v>3.3369999999999891</c:v>
                </c:pt>
                <c:pt idx="207">
                  <c:v>3.4130000000000109</c:v>
                </c:pt>
                <c:pt idx="208">
                  <c:v>3.4900000000000091</c:v>
                </c:pt>
                <c:pt idx="209">
                  <c:v>3.5660000000000025</c:v>
                </c:pt>
                <c:pt idx="210">
                  <c:v>3.6529999999999916</c:v>
                </c:pt>
                <c:pt idx="211">
                  <c:v>3.7400000000000091</c:v>
                </c:pt>
                <c:pt idx="212">
                  <c:v>3.8269999999999982</c:v>
                </c:pt>
                <c:pt idx="213">
                  <c:v>3.914999999999992</c:v>
                </c:pt>
                <c:pt idx="214">
                  <c:v>4.0020000000000095</c:v>
                </c:pt>
                <c:pt idx="215">
                  <c:v>4.1009999999999991</c:v>
                </c:pt>
                <c:pt idx="216">
                  <c:v>4.1999999999999886</c:v>
                </c:pt>
                <c:pt idx="217">
                  <c:v>4.3000000000000114</c:v>
                </c:pt>
                <c:pt idx="218">
                  <c:v>4.3990000000000009</c:v>
                </c:pt>
                <c:pt idx="219">
                  <c:v>4.4979999999999905</c:v>
                </c:pt>
                <c:pt idx="220">
                  <c:v>4.61099999999999</c:v>
                </c:pt>
                <c:pt idx="221">
                  <c:v>4.7249999999999943</c:v>
                </c:pt>
                <c:pt idx="222">
                  <c:v>4.8379999999999939</c:v>
                </c:pt>
                <c:pt idx="223">
                  <c:v>4.9509999999999934</c:v>
                </c:pt>
                <c:pt idx="224">
                  <c:v>5.0649999999999977</c:v>
                </c:pt>
                <c:pt idx="225">
                  <c:v>5.1939999999999884</c:v>
                </c:pt>
                <c:pt idx="226">
                  <c:v>5.3240000000000123</c:v>
                </c:pt>
                <c:pt idx="227">
                  <c:v>5.453000000000003</c:v>
                </c:pt>
                <c:pt idx="228">
                  <c:v>5.5819999999999936</c:v>
                </c:pt>
                <c:pt idx="229">
                  <c:v>5.7119999999999891</c:v>
                </c:pt>
                <c:pt idx="230">
                  <c:v>5.8590000000000089</c:v>
                </c:pt>
                <c:pt idx="231">
                  <c:v>6.007000000000005</c:v>
                </c:pt>
                <c:pt idx="232">
                  <c:v>6.1539999999999964</c:v>
                </c:pt>
                <c:pt idx="233">
                  <c:v>6.3019999999999925</c:v>
                </c:pt>
                <c:pt idx="234">
                  <c:v>6.4490000000000123</c:v>
                </c:pt>
                <c:pt idx="235">
                  <c:v>6.6169999999999902</c:v>
                </c:pt>
                <c:pt idx="236">
                  <c:v>6.7839999999999918</c:v>
                </c:pt>
                <c:pt idx="237">
                  <c:v>6.9519999999999982</c:v>
                </c:pt>
                <c:pt idx="238">
                  <c:v>7.1189999999999998</c:v>
                </c:pt>
                <c:pt idx="239">
                  <c:v>7.2870000000000061</c:v>
                </c:pt>
                <c:pt idx="240">
                  <c:v>7.4749999999999943</c:v>
                </c:pt>
                <c:pt idx="241">
                  <c:v>7.6630000000000109</c:v>
                </c:pt>
                <c:pt idx="242">
                  <c:v>7.8520000000000039</c:v>
                </c:pt>
                <c:pt idx="243">
                  <c:v>8.039999999999992</c:v>
                </c:pt>
                <c:pt idx="244">
                  <c:v>8.2290000000000134</c:v>
                </c:pt>
                <c:pt idx="245">
                  <c:v>8.4379999999999882</c:v>
                </c:pt>
                <c:pt idx="246">
                  <c:v>8.6459999999999866</c:v>
                </c:pt>
                <c:pt idx="247">
                  <c:v>8.8549999999999898</c:v>
                </c:pt>
                <c:pt idx="248">
                  <c:v>9.063999999999993</c:v>
                </c:pt>
                <c:pt idx="249">
                  <c:v>9.2729999999999961</c:v>
                </c:pt>
                <c:pt idx="250">
                  <c:v>9.4819999999999993</c:v>
                </c:pt>
                <c:pt idx="251">
                  <c:v>9.7110000000000127</c:v>
                </c:pt>
                <c:pt idx="252">
                  <c:v>9.9399999999999977</c:v>
                </c:pt>
                <c:pt idx="253">
                  <c:v>10.169000000000011</c:v>
                </c:pt>
                <c:pt idx="254">
                  <c:v>10.397999999999996</c:v>
                </c:pt>
                <c:pt idx="255">
                  <c:v>10.62700000000001</c:v>
                </c:pt>
                <c:pt idx="256">
                  <c:v>10.85499999999999</c:v>
                </c:pt>
                <c:pt idx="257">
                  <c:v>11.084000000000003</c:v>
                </c:pt>
                <c:pt idx="258">
                  <c:v>11.312999999999988</c:v>
                </c:pt>
                <c:pt idx="259">
                  <c:v>11.542000000000002</c:v>
                </c:pt>
                <c:pt idx="260">
                  <c:v>11.770999999999987</c:v>
                </c:pt>
                <c:pt idx="261">
                  <c:v>12</c:v>
                </c:pt>
                <c:pt idx="262">
                  <c:v>12.229000000000013</c:v>
                </c:pt>
                <c:pt idx="263">
                  <c:v>12.457999999999998</c:v>
                </c:pt>
                <c:pt idx="264">
                  <c:v>12.703000000000003</c:v>
                </c:pt>
                <c:pt idx="265">
                  <c:v>12.948000000000008</c:v>
                </c:pt>
                <c:pt idx="266">
                  <c:v>13.193999999999988</c:v>
                </c:pt>
                <c:pt idx="267">
                  <c:v>13.438999999999993</c:v>
                </c:pt>
                <c:pt idx="268">
                  <c:v>13.683999999999997</c:v>
                </c:pt>
                <c:pt idx="269">
                  <c:v>13.929000000000002</c:v>
                </c:pt>
                <c:pt idx="270">
                  <c:v>14.174000000000007</c:v>
                </c:pt>
                <c:pt idx="271">
                  <c:v>14.419000000000011</c:v>
                </c:pt>
                <c:pt idx="272">
                  <c:v>14.663999999999987</c:v>
                </c:pt>
                <c:pt idx="273">
                  <c:v>14.908999999999992</c:v>
                </c:pt>
                <c:pt idx="274">
                  <c:v>15.153999999999996</c:v>
                </c:pt>
                <c:pt idx="275">
                  <c:v>15.399000000000001</c:v>
                </c:pt>
                <c:pt idx="276">
                  <c:v>15.644000000000005</c:v>
                </c:pt>
                <c:pt idx="277">
                  <c:v>15.88900000000001</c:v>
                </c:pt>
                <c:pt idx="278">
                  <c:v>16.134000000000015</c:v>
                </c:pt>
                <c:pt idx="279">
                  <c:v>16.379000000000019</c:v>
                </c:pt>
                <c:pt idx="280">
                  <c:v>16.624000000000024</c:v>
                </c:pt>
                <c:pt idx="281">
                  <c:v>16.869000000000028</c:v>
                </c:pt>
                <c:pt idx="282">
                  <c:v>17.113999999999976</c:v>
                </c:pt>
                <c:pt idx="283">
                  <c:v>17.379000000000019</c:v>
                </c:pt>
                <c:pt idx="284">
                  <c:v>17.644000000000005</c:v>
                </c:pt>
                <c:pt idx="285">
                  <c:v>17.908999999999992</c:v>
                </c:pt>
                <c:pt idx="286">
                  <c:v>18.173999999999978</c:v>
                </c:pt>
                <c:pt idx="287">
                  <c:v>18.439000000000021</c:v>
                </c:pt>
                <c:pt idx="288">
                  <c:v>18.704000000000008</c:v>
                </c:pt>
                <c:pt idx="289">
                  <c:v>18.968999999999994</c:v>
                </c:pt>
                <c:pt idx="290">
                  <c:v>19.23399999999998</c:v>
                </c:pt>
                <c:pt idx="291">
                  <c:v>19.499000000000024</c:v>
                </c:pt>
                <c:pt idx="292">
                  <c:v>19.762999999999977</c:v>
                </c:pt>
                <c:pt idx="293">
                  <c:v>20.02800000000002</c:v>
                </c:pt>
                <c:pt idx="294">
                  <c:v>20.293000000000006</c:v>
                </c:pt>
                <c:pt idx="295">
                  <c:v>20.557999999999993</c:v>
                </c:pt>
                <c:pt idx="296">
                  <c:v>20.846000000000004</c:v>
                </c:pt>
                <c:pt idx="297">
                  <c:v>21.132999999999981</c:v>
                </c:pt>
                <c:pt idx="298">
                  <c:v>21.420000000000016</c:v>
                </c:pt>
                <c:pt idx="299">
                  <c:v>21.708000000000027</c:v>
                </c:pt>
                <c:pt idx="300">
                  <c:v>21.995000000000005</c:v>
                </c:pt>
                <c:pt idx="301">
                  <c:v>22.283000000000015</c:v>
                </c:pt>
                <c:pt idx="302">
                  <c:v>22.569999999999993</c:v>
                </c:pt>
                <c:pt idx="303">
                  <c:v>22.857000000000028</c:v>
                </c:pt>
                <c:pt idx="304">
                  <c:v>23.144999999999982</c:v>
                </c:pt>
                <c:pt idx="305">
                  <c:v>23.432000000000016</c:v>
                </c:pt>
                <c:pt idx="306">
                  <c:v>23.718999999999994</c:v>
                </c:pt>
                <c:pt idx="307">
                  <c:v>24.031000000000006</c:v>
                </c:pt>
                <c:pt idx="308">
                  <c:v>24.343000000000018</c:v>
                </c:pt>
                <c:pt idx="309">
                  <c:v>24.653999999999996</c:v>
                </c:pt>
                <c:pt idx="310">
                  <c:v>24.966000000000008</c:v>
                </c:pt>
                <c:pt idx="311">
                  <c:v>25.276999999999987</c:v>
                </c:pt>
                <c:pt idx="312">
                  <c:v>25.588999999999999</c:v>
                </c:pt>
                <c:pt idx="313">
                  <c:v>25.90100000000001</c:v>
                </c:pt>
                <c:pt idx="314">
                  <c:v>26.211999999999989</c:v>
                </c:pt>
                <c:pt idx="315">
                  <c:v>26.524000000000001</c:v>
                </c:pt>
                <c:pt idx="316">
                  <c:v>26.83499999999998</c:v>
                </c:pt>
                <c:pt idx="317">
                  <c:v>27.173000000000002</c:v>
                </c:pt>
                <c:pt idx="318">
                  <c:v>27.511000000000024</c:v>
                </c:pt>
                <c:pt idx="319">
                  <c:v>27.84899999999999</c:v>
                </c:pt>
                <c:pt idx="320">
                  <c:v>28.187000000000012</c:v>
                </c:pt>
                <c:pt idx="321">
                  <c:v>28.524999999999977</c:v>
                </c:pt>
                <c:pt idx="322">
                  <c:v>28.863</c:v>
                </c:pt>
                <c:pt idx="323">
                  <c:v>29.201000000000022</c:v>
                </c:pt>
                <c:pt idx="324">
                  <c:v>29.538999999999987</c:v>
                </c:pt>
                <c:pt idx="325">
                  <c:v>29.87700000000001</c:v>
                </c:pt>
                <c:pt idx="326">
                  <c:v>30.214999999999975</c:v>
                </c:pt>
                <c:pt idx="327">
                  <c:v>30.584000000000003</c:v>
                </c:pt>
                <c:pt idx="328">
                  <c:v>30.952999999999975</c:v>
                </c:pt>
                <c:pt idx="329">
                  <c:v>31.322000000000003</c:v>
                </c:pt>
                <c:pt idx="330">
                  <c:v>31.689999999999998</c:v>
                </c:pt>
                <c:pt idx="331">
                  <c:v>32.059000000000026</c:v>
                </c:pt>
                <c:pt idx="332">
                  <c:v>32.427999999999997</c:v>
                </c:pt>
                <c:pt idx="333">
                  <c:v>32.797000000000025</c:v>
                </c:pt>
                <c:pt idx="334">
                  <c:v>33.165999999999997</c:v>
                </c:pt>
                <c:pt idx="335">
                  <c:v>33.535000000000025</c:v>
                </c:pt>
                <c:pt idx="336">
                  <c:v>33.935999999999979</c:v>
                </c:pt>
                <c:pt idx="337">
                  <c:v>34.338000000000022</c:v>
                </c:pt>
                <c:pt idx="338">
                  <c:v>34.740000000000009</c:v>
                </c:pt>
                <c:pt idx="339">
                  <c:v>35.14100000000002</c:v>
                </c:pt>
                <c:pt idx="340">
                  <c:v>35.543000000000006</c:v>
                </c:pt>
                <c:pt idx="341">
                  <c:v>35.944000000000017</c:v>
                </c:pt>
                <c:pt idx="342">
                  <c:v>36.346000000000004</c:v>
                </c:pt>
                <c:pt idx="343">
                  <c:v>36.747000000000014</c:v>
                </c:pt>
                <c:pt idx="344">
                  <c:v>37.149000000000001</c:v>
                </c:pt>
                <c:pt idx="345">
                  <c:v>37.589999999999975</c:v>
                </c:pt>
                <c:pt idx="346">
                  <c:v>38.029999999999973</c:v>
                </c:pt>
                <c:pt idx="347">
                  <c:v>38.471000000000004</c:v>
                </c:pt>
                <c:pt idx="348">
                  <c:v>38.911000000000001</c:v>
                </c:pt>
                <c:pt idx="349">
                  <c:v>39.351999999999975</c:v>
                </c:pt>
                <c:pt idx="350">
                  <c:v>39.793000000000006</c:v>
                </c:pt>
                <c:pt idx="351">
                  <c:v>40.233000000000004</c:v>
                </c:pt>
                <c:pt idx="352">
                  <c:v>40.673999999999978</c:v>
                </c:pt>
                <c:pt idx="353">
                  <c:v>41.156000000000006</c:v>
                </c:pt>
                <c:pt idx="354">
                  <c:v>41.63900000000001</c:v>
                </c:pt>
                <c:pt idx="355">
                  <c:v>42.120999999999981</c:v>
                </c:pt>
                <c:pt idx="356">
                  <c:v>42.603999999999985</c:v>
                </c:pt>
                <c:pt idx="357">
                  <c:v>43.086000000000013</c:v>
                </c:pt>
                <c:pt idx="358">
                  <c:v>43.569000000000017</c:v>
                </c:pt>
                <c:pt idx="359">
                  <c:v>44.050999999999988</c:v>
                </c:pt>
                <c:pt idx="360">
                  <c:v>44.533000000000015</c:v>
                </c:pt>
                <c:pt idx="361">
                  <c:v>45.065999999999974</c:v>
                </c:pt>
                <c:pt idx="362">
                  <c:v>45.59899999999999</c:v>
                </c:pt>
                <c:pt idx="363">
                  <c:v>46.132000000000005</c:v>
                </c:pt>
                <c:pt idx="364">
                  <c:v>46.66500000000002</c:v>
                </c:pt>
                <c:pt idx="365">
                  <c:v>47.197999999999979</c:v>
                </c:pt>
                <c:pt idx="366">
                  <c:v>47.730999999999995</c:v>
                </c:pt>
                <c:pt idx="367">
                  <c:v>48.26400000000001</c:v>
                </c:pt>
                <c:pt idx="368">
                  <c:v>48.850999999999999</c:v>
                </c:pt>
                <c:pt idx="369">
                  <c:v>49.437999999999988</c:v>
                </c:pt>
                <c:pt idx="370">
                  <c:v>50.024999999999977</c:v>
                </c:pt>
                <c:pt idx="371">
                  <c:v>50.612000000000023</c:v>
                </c:pt>
                <c:pt idx="372">
                  <c:v>51.199000000000012</c:v>
                </c:pt>
                <c:pt idx="373">
                  <c:v>51.786000000000001</c:v>
                </c:pt>
                <c:pt idx="374">
                  <c:v>52.37299999999999</c:v>
                </c:pt>
                <c:pt idx="375">
                  <c:v>53.026999999999987</c:v>
                </c:pt>
                <c:pt idx="376">
                  <c:v>53.680000000000007</c:v>
                </c:pt>
                <c:pt idx="377">
                  <c:v>54.333000000000027</c:v>
                </c:pt>
                <c:pt idx="378">
                  <c:v>54.98599999999999</c:v>
                </c:pt>
                <c:pt idx="379">
                  <c:v>55.63900000000001</c:v>
                </c:pt>
                <c:pt idx="380">
                  <c:v>56.291999999999973</c:v>
                </c:pt>
                <c:pt idx="381">
                  <c:v>57.014999999999986</c:v>
                </c:pt>
                <c:pt idx="382">
                  <c:v>57.738</c:v>
                </c:pt>
                <c:pt idx="383">
                  <c:v>58.461000000000013</c:v>
                </c:pt>
                <c:pt idx="384">
                  <c:v>59.184000000000026</c:v>
                </c:pt>
                <c:pt idx="385">
                  <c:v>59.906999999999982</c:v>
                </c:pt>
                <c:pt idx="386">
                  <c:v>60.630999999999972</c:v>
                </c:pt>
                <c:pt idx="387">
                  <c:v>61.44</c:v>
                </c:pt>
                <c:pt idx="388">
                  <c:v>62.25</c:v>
                </c:pt>
                <c:pt idx="389">
                  <c:v>63.06</c:v>
                </c:pt>
                <c:pt idx="390">
                  <c:v>63.870000000000005</c:v>
                </c:pt>
                <c:pt idx="391">
                  <c:v>64.678999999999974</c:v>
                </c:pt>
                <c:pt idx="392">
                  <c:v>65.488999999999976</c:v>
                </c:pt>
                <c:pt idx="393">
                  <c:v>66.408000000000015</c:v>
                </c:pt>
                <c:pt idx="394">
                  <c:v>67.326999999999998</c:v>
                </c:pt>
                <c:pt idx="395">
                  <c:v>68.245999999999981</c:v>
                </c:pt>
                <c:pt idx="396">
                  <c:v>69.16500000000002</c:v>
                </c:pt>
                <c:pt idx="397">
                  <c:v>70.083000000000027</c:v>
                </c:pt>
                <c:pt idx="398">
                  <c:v>71.119000000000028</c:v>
                </c:pt>
                <c:pt idx="399">
                  <c:v>72.156000000000006</c:v>
                </c:pt>
                <c:pt idx="400">
                  <c:v>73.192000000000007</c:v>
                </c:pt>
                <c:pt idx="401">
                  <c:v>74.228000000000009</c:v>
                </c:pt>
                <c:pt idx="402">
                  <c:v>75.26400000000001</c:v>
                </c:pt>
                <c:pt idx="403">
                  <c:v>76.451000000000022</c:v>
                </c:pt>
                <c:pt idx="404">
                  <c:v>77.637999999999977</c:v>
                </c:pt>
                <c:pt idx="405">
                  <c:v>78.824999999999989</c:v>
                </c:pt>
                <c:pt idx="406">
                  <c:v>80.012</c:v>
                </c:pt>
                <c:pt idx="407">
                  <c:v>81.199000000000012</c:v>
                </c:pt>
                <c:pt idx="408">
                  <c:v>82.588000000000022</c:v>
                </c:pt>
                <c:pt idx="409">
                  <c:v>83.976999999999975</c:v>
                </c:pt>
                <c:pt idx="410">
                  <c:v>85.365999999999985</c:v>
                </c:pt>
                <c:pt idx="411">
                  <c:v>86.754999999999995</c:v>
                </c:pt>
                <c:pt idx="412">
                  <c:v>88.365000000000009</c:v>
                </c:pt>
                <c:pt idx="413">
                  <c:v>89.975000000000023</c:v>
                </c:pt>
                <c:pt idx="414">
                  <c:v>91.58499999999998</c:v>
                </c:pt>
                <c:pt idx="415">
                  <c:v>93.194999999999993</c:v>
                </c:pt>
                <c:pt idx="416">
                  <c:v>95.108000000000004</c:v>
                </c:pt>
                <c:pt idx="417">
                  <c:v>97.021999999999991</c:v>
                </c:pt>
                <c:pt idx="418">
                  <c:v>98.935000000000002</c:v>
                </c:pt>
                <c:pt idx="419">
                  <c:v>100.84899999999999</c:v>
                </c:pt>
                <c:pt idx="420">
                  <c:v>103.202</c:v>
                </c:pt>
                <c:pt idx="421">
                  <c:v>105.55500000000001</c:v>
                </c:pt>
                <c:pt idx="422">
                  <c:v>107.90899999999999</c:v>
                </c:pt>
                <c:pt idx="423">
                  <c:v>110.262</c:v>
                </c:pt>
                <c:pt idx="424">
                  <c:v>113.30799999999999</c:v>
                </c:pt>
                <c:pt idx="425">
                  <c:v>116.35399999999998</c:v>
                </c:pt>
                <c:pt idx="426">
                  <c:v>119.39999999999998</c:v>
                </c:pt>
                <c:pt idx="427">
                  <c:v>123.327</c:v>
                </c:pt>
                <c:pt idx="428">
                  <c:v>127.255</c:v>
                </c:pt>
                <c:pt idx="429">
                  <c:v>131.18299999999999</c:v>
                </c:pt>
                <c:pt idx="430">
                  <c:v>136.18299999999999</c:v>
                </c:pt>
                <c:pt idx="431">
                  <c:v>141.18299999999999</c:v>
                </c:pt>
                <c:pt idx="432">
                  <c:v>146.18299999999999</c:v>
                </c:pt>
                <c:pt idx="433">
                  <c:v>151.18299999999999</c:v>
                </c:pt>
                <c:pt idx="434">
                  <c:v>156.18299999999999</c:v>
                </c:pt>
                <c:pt idx="435">
                  <c:v>161.18299999999999</c:v>
                </c:pt>
                <c:pt idx="436">
                  <c:v>166.18299999999999</c:v>
                </c:pt>
                <c:pt idx="437">
                  <c:v>171.18299999999999</c:v>
                </c:pt>
                <c:pt idx="438">
                  <c:v>176.18299999999999</c:v>
                </c:pt>
                <c:pt idx="439">
                  <c:v>181.18299999999999</c:v>
                </c:pt>
                <c:pt idx="440">
                  <c:v>186.18299999999999</c:v>
                </c:pt>
                <c:pt idx="441">
                  <c:v>191.18299999999999</c:v>
                </c:pt>
                <c:pt idx="442">
                  <c:v>196.18299999999999</c:v>
                </c:pt>
                <c:pt idx="443">
                  <c:v>201.18299999999999</c:v>
                </c:pt>
                <c:pt idx="444">
                  <c:v>206.18299999999999</c:v>
                </c:pt>
                <c:pt idx="445">
                  <c:v>211.18299999999999</c:v>
                </c:pt>
                <c:pt idx="446">
                  <c:v>216.18299999999999</c:v>
                </c:pt>
                <c:pt idx="447">
                  <c:v>221.18299999999999</c:v>
                </c:pt>
                <c:pt idx="448">
                  <c:v>226.18299999999999</c:v>
                </c:pt>
                <c:pt idx="449">
                  <c:v>231.18299999999999</c:v>
                </c:pt>
                <c:pt idx="450">
                  <c:v>236.18299999999999</c:v>
                </c:pt>
              </c:numCache>
            </c:numRef>
          </c:xVal>
          <c:yVal>
            <c:numRef>
              <c:f>'06. Therm-Val'!$F$510:$F$960</c:f>
              <c:numCache>
                <c:formatCode>General</c:formatCode>
                <c:ptCount val="451"/>
                <c:pt idx="0">
                  <c:v>645.77660000000003</c:v>
                </c:pt>
                <c:pt idx="1">
                  <c:v>645.77660000000003</c:v>
                </c:pt>
                <c:pt idx="2">
                  <c:v>645.77660000000003</c:v>
                </c:pt>
                <c:pt idx="3">
                  <c:v>645.77660000000003</c:v>
                </c:pt>
                <c:pt idx="4">
                  <c:v>645.77660000000003</c:v>
                </c:pt>
                <c:pt idx="5">
                  <c:v>645.77660000000003</c:v>
                </c:pt>
                <c:pt idx="6">
                  <c:v>645.77660000000003</c:v>
                </c:pt>
                <c:pt idx="7">
                  <c:v>645.77839999999992</c:v>
                </c:pt>
                <c:pt idx="8">
                  <c:v>645.77839999999992</c:v>
                </c:pt>
                <c:pt idx="9">
                  <c:v>645.77839999999992</c:v>
                </c:pt>
                <c:pt idx="10">
                  <c:v>645.77839999999992</c:v>
                </c:pt>
                <c:pt idx="11">
                  <c:v>645.77839999999992</c:v>
                </c:pt>
                <c:pt idx="12">
                  <c:v>645.77839999999992</c:v>
                </c:pt>
                <c:pt idx="13">
                  <c:v>645.77839999999992</c:v>
                </c:pt>
                <c:pt idx="14">
                  <c:v>645.77839999999992</c:v>
                </c:pt>
                <c:pt idx="15">
                  <c:v>645.77839999999992</c:v>
                </c:pt>
                <c:pt idx="16">
                  <c:v>645.77839999999992</c:v>
                </c:pt>
                <c:pt idx="17">
                  <c:v>645.78019999999992</c:v>
                </c:pt>
                <c:pt idx="18">
                  <c:v>645.78019999999992</c:v>
                </c:pt>
                <c:pt idx="19">
                  <c:v>645.78019999999992</c:v>
                </c:pt>
                <c:pt idx="20">
                  <c:v>645.78019999999992</c:v>
                </c:pt>
                <c:pt idx="21">
                  <c:v>645.78019999999992</c:v>
                </c:pt>
                <c:pt idx="22">
                  <c:v>645.78019999999992</c:v>
                </c:pt>
                <c:pt idx="23">
                  <c:v>645.78019999999992</c:v>
                </c:pt>
                <c:pt idx="24">
                  <c:v>645.78019999999992</c:v>
                </c:pt>
                <c:pt idx="25">
                  <c:v>645.78019999999992</c:v>
                </c:pt>
                <c:pt idx="26">
                  <c:v>645.78019999999992</c:v>
                </c:pt>
                <c:pt idx="27">
                  <c:v>645.78019999999992</c:v>
                </c:pt>
                <c:pt idx="28">
                  <c:v>645.78199999999993</c:v>
                </c:pt>
                <c:pt idx="29">
                  <c:v>645.78199999999993</c:v>
                </c:pt>
                <c:pt idx="30">
                  <c:v>645.78199999999993</c:v>
                </c:pt>
                <c:pt idx="31">
                  <c:v>645.78199999999993</c:v>
                </c:pt>
                <c:pt idx="32">
                  <c:v>645.78199999999993</c:v>
                </c:pt>
                <c:pt idx="33">
                  <c:v>645.78199999999993</c:v>
                </c:pt>
                <c:pt idx="34">
                  <c:v>645.78199999999993</c:v>
                </c:pt>
                <c:pt idx="35">
                  <c:v>645.78199999999993</c:v>
                </c:pt>
                <c:pt idx="36">
                  <c:v>645.78199999999993</c:v>
                </c:pt>
                <c:pt idx="37">
                  <c:v>645.78199999999993</c:v>
                </c:pt>
                <c:pt idx="38">
                  <c:v>645.78199999999993</c:v>
                </c:pt>
                <c:pt idx="39">
                  <c:v>645.78199999999993</c:v>
                </c:pt>
                <c:pt idx="40">
                  <c:v>645.78199999999993</c:v>
                </c:pt>
                <c:pt idx="41">
                  <c:v>645.78379999999993</c:v>
                </c:pt>
                <c:pt idx="42">
                  <c:v>645.78379999999993</c:v>
                </c:pt>
                <c:pt idx="43">
                  <c:v>645.78379999999993</c:v>
                </c:pt>
                <c:pt idx="44">
                  <c:v>645.78379999999993</c:v>
                </c:pt>
                <c:pt idx="45">
                  <c:v>645.78379999999993</c:v>
                </c:pt>
                <c:pt idx="46">
                  <c:v>645.78379999999993</c:v>
                </c:pt>
                <c:pt idx="47">
                  <c:v>645.78379999999993</c:v>
                </c:pt>
                <c:pt idx="48">
                  <c:v>645.78379999999993</c:v>
                </c:pt>
                <c:pt idx="49">
                  <c:v>645.78379999999993</c:v>
                </c:pt>
                <c:pt idx="50">
                  <c:v>645.78379999999993</c:v>
                </c:pt>
                <c:pt idx="51">
                  <c:v>645.78379999999993</c:v>
                </c:pt>
                <c:pt idx="52">
                  <c:v>645.78560000000004</c:v>
                </c:pt>
                <c:pt idx="53">
                  <c:v>645.78560000000004</c:v>
                </c:pt>
                <c:pt idx="54">
                  <c:v>645.78560000000004</c:v>
                </c:pt>
                <c:pt idx="55">
                  <c:v>645.78560000000004</c:v>
                </c:pt>
                <c:pt idx="56">
                  <c:v>645.78560000000004</c:v>
                </c:pt>
                <c:pt idx="57">
                  <c:v>645.78560000000004</c:v>
                </c:pt>
                <c:pt idx="58">
                  <c:v>645.78560000000004</c:v>
                </c:pt>
                <c:pt idx="59">
                  <c:v>645.78560000000004</c:v>
                </c:pt>
                <c:pt idx="60">
                  <c:v>645.78560000000004</c:v>
                </c:pt>
                <c:pt idx="61">
                  <c:v>645.78739999999993</c:v>
                </c:pt>
                <c:pt idx="62">
                  <c:v>645.78739999999993</c:v>
                </c:pt>
                <c:pt idx="63">
                  <c:v>645.78739999999993</c:v>
                </c:pt>
                <c:pt idx="64">
                  <c:v>645.78739999999993</c:v>
                </c:pt>
                <c:pt idx="65">
                  <c:v>645.78739999999993</c:v>
                </c:pt>
                <c:pt idx="66">
                  <c:v>645.78739999999993</c:v>
                </c:pt>
                <c:pt idx="67">
                  <c:v>645.78739999999993</c:v>
                </c:pt>
                <c:pt idx="68">
                  <c:v>645.78739999999993</c:v>
                </c:pt>
                <c:pt idx="69">
                  <c:v>645.78739999999993</c:v>
                </c:pt>
                <c:pt idx="70">
                  <c:v>645.78739999999993</c:v>
                </c:pt>
                <c:pt idx="71">
                  <c:v>645.78920000000005</c:v>
                </c:pt>
                <c:pt idx="72">
                  <c:v>645.78920000000005</c:v>
                </c:pt>
                <c:pt idx="73">
                  <c:v>645.78920000000005</c:v>
                </c:pt>
                <c:pt idx="74">
                  <c:v>645.78920000000005</c:v>
                </c:pt>
                <c:pt idx="75">
                  <c:v>645.78920000000005</c:v>
                </c:pt>
                <c:pt idx="76">
                  <c:v>645.78920000000005</c:v>
                </c:pt>
                <c:pt idx="77">
                  <c:v>645.78920000000005</c:v>
                </c:pt>
                <c:pt idx="78">
                  <c:v>645.78920000000005</c:v>
                </c:pt>
                <c:pt idx="79">
                  <c:v>645.78920000000005</c:v>
                </c:pt>
                <c:pt idx="80">
                  <c:v>645.79099999999994</c:v>
                </c:pt>
                <c:pt idx="81">
                  <c:v>645.79099999999994</c:v>
                </c:pt>
                <c:pt idx="82">
                  <c:v>645.79099999999994</c:v>
                </c:pt>
                <c:pt idx="83">
                  <c:v>645.79099999999994</c:v>
                </c:pt>
                <c:pt idx="84">
                  <c:v>645.79099999999994</c:v>
                </c:pt>
                <c:pt idx="85">
                  <c:v>645.79099999999994</c:v>
                </c:pt>
                <c:pt idx="86">
                  <c:v>645.79099999999994</c:v>
                </c:pt>
                <c:pt idx="87">
                  <c:v>645.79099999999994</c:v>
                </c:pt>
                <c:pt idx="88">
                  <c:v>645.79279999999994</c:v>
                </c:pt>
                <c:pt idx="89">
                  <c:v>645.79279999999994</c:v>
                </c:pt>
                <c:pt idx="90">
                  <c:v>645.79279999999994</c:v>
                </c:pt>
                <c:pt idx="91">
                  <c:v>645.79279999999994</c:v>
                </c:pt>
                <c:pt idx="92">
                  <c:v>645.79279999999994</c:v>
                </c:pt>
                <c:pt idx="93">
                  <c:v>645.79279999999994</c:v>
                </c:pt>
                <c:pt idx="94">
                  <c:v>645.79279999999994</c:v>
                </c:pt>
                <c:pt idx="95">
                  <c:v>645.79279999999994</c:v>
                </c:pt>
                <c:pt idx="96">
                  <c:v>645.79459999999995</c:v>
                </c:pt>
                <c:pt idx="97">
                  <c:v>645.79459999999995</c:v>
                </c:pt>
                <c:pt idx="98">
                  <c:v>645.79459999999995</c:v>
                </c:pt>
                <c:pt idx="99">
                  <c:v>645.79459999999995</c:v>
                </c:pt>
                <c:pt idx="100">
                  <c:v>645.79459999999995</c:v>
                </c:pt>
                <c:pt idx="101">
                  <c:v>645.79459999999995</c:v>
                </c:pt>
                <c:pt idx="102">
                  <c:v>645.79459999999995</c:v>
                </c:pt>
                <c:pt idx="103">
                  <c:v>645.79639999999995</c:v>
                </c:pt>
                <c:pt idx="104">
                  <c:v>645.79639999999995</c:v>
                </c:pt>
                <c:pt idx="105">
                  <c:v>645.79639999999995</c:v>
                </c:pt>
                <c:pt idx="106">
                  <c:v>645.79639999999995</c:v>
                </c:pt>
                <c:pt idx="107">
                  <c:v>645.79639999999995</c:v>
                </c:pt>
                <c:pt idx="108">
                  <c:v>645.79639999999995</c:v>
                </c:pt>
                <c:pt idx="109">
                  <c:v>645.79639999999995</c:v>
                </c:pt>
                <c:pt idx="110">
                  <c:v>645.79819999999995</c:v>
                </c:pt>
                <c:pt idx="111">
                  <c:v>645.79819999999995</c:v>
                </c:pt>
                <c:pt idx="112">
                  <c:v>645.79819999999995</c:v>
                </c:pt>
                <c:pt idx="113">
                  <c:v>645.79819999999995</c:v>
                </c:pt>
                <c:pt idx="114">
                  <c:v>645.79819999999995</c:v>
                </c:pt>
                <c:pt idx="115">
                  <c:v>645.79819999999995</c:v>
                </c:pt>
                <c:pt idx="116">
                  <c:v>645.79999999999995</c:v>
                </c:pt>
                <c:pt idx="117">
                  <c:v>645.79999999999995</c:v>
                </c:pt>
                <c:pt idx="118">
                  <c:v>645.79999999999995</c:v>
                </c:pt>
                <c:pt idx="119">
                  <c:v>645.79999999999995</c:v>
                </c:pt>
                <c:pt idx="120">
                  <c:v>645.79999999999995</c:v>
                </c:pt>
                <c:pt idx="121">
                  <c:v>645.79999999999995</c:v>
                </c:pt>
                <c:pt idx="122">
                  <c:v>645.80179999999996</c:v>
                </c:pt>
                <c:pt idx="123">
                  <c:v>645.80179999999996</c:v>
                </c:pt>
                <c:pt idx="124">
                  <c:v>645.80179999999996</c:v>
                </c:pt>
                <c:pt idx="125">
                  <c:v>645.80179999999996</c:v>
                </c:pt>
                <c:pt idx="126">
                  <c:v>645.80179999999996</c:v>
                </c:pt>
                <c:pt idx="127">
                  <c:v>645.80179999999996</c:v>
                </c:pt>
                <c:pt idx="128">
                  <c:v>645.80359999999996</c:v>
                </c:pt>
                <c:pt idx="129">
                  <c:v>645.80359999999996</c:v>
                </c:pt>
                <c:pt idx="130">
                  <c:v>645.80359999999996</c:v>
                </c:pt>
                <c:pt idx="131">
                  <c:v>645.80359999999996</c:v>
                </c:pt>
                <c:pt idx="132">
                  <c:v>645.80359999999996</c:v>
                </c:pt>
                <c:pt idx="133">
                  <c:v>645.80539999999996</c:v>
                </c:pt>
                <c:pt idx="134">
                  <c:v>645.80539999999996</c:v>
                </c:pt>
                <c:pt idx="135">
                  <c:v>645.80539999999996</c:v>
                </c:pt>
                <c:pt idx="136">
                  <c:v>645.80539999999996</c:v>
                </c:pt>
                <c:pt idx="137">
                  <c:v>645.80719999999997</c:v>
                </c:pt>
                <c:pt idx="138">
                  <c:v>645.80719999999997</c:v>
                </c:pt>
                <c:pt idx="139">
                  <c:v>645.80719999999997</c:v>
                </c:pt>
                <c:pt idx="140">
                  <c:v>645.80719999999997</c:v>
                </c:pt>
                <c:pt idx="141">
                  <c:v>645.80899999999997</c:v>
                </c:pt>
                <c:pt idx="142">
                  <c:v>645.80899999999997</c:v>
                </c:pt>
                <c:pt idx="143">
                  <c:v>645.80899999999997</c:v>
                </c:pt>
                <c:pt idx="144">
                  <c:v>645.80899999999997</c:v>
                </c:pt>
                <c:pt idx="145">
                  <c:v>645.81079999999997</c:v>
                </c:pt>
                <c:pt idx="146">
                  <c:v>645.81079999999997</c:v>
                </c:pt>
                <c:pt idx="147">
                  <c:v>645.81079999999997</c:v>
                </c:pt>
                <c:pt idx="148">
                  <c:v>645.81259999999997</c:v>
                </c:pt>
                <c:pt idx="149">
                  <c:v>645.81259999999997</c:v>
                </c:pt>
                <c:pt idx="150">
                  <c:v>645.81259999999997</c:v>
                </c:pt>
                <c:pt idx="151">
                  <c:v>645.81439999999998</c:v>
                </c:pt>
                <c:pt idx="152">
                  <c:v>645.81439999999998</c:v>
                </c:pt>
                <c:pt idx="153">
                  <c:v>645.81439999999998</c:v>
                </c:pt>
                <c:pt idx="154">
                  <c:v>645.81619999999998</c:v>
                </c:pt>
                <c:pt idx="155">
                  <c:v>645.81619999999998</c:v>
                </c:pt>
                <c:pt idx="156">
                  <c:v>645.81619999999998</c:v>
                </c:pt>
                <c:pt idx="157">
                  <c:v>645.81799999999998</c:v>
                </c:pt>
                <c:pt idx="158">
                  <c:v>645.81799999999998</c:v>
                </c:pt>
                <c:pt idx="159">
                  <c:v>645.81799999999998</c:v>
                </c:pt>
                <c:pt idx="160">
                  <c:v>645.81979999999999</c:v>
                </c:pt>
                <c:pt idx="161">
                  <c:v>645.81979999999999</c:v>
                </c:pt>
                <c:pt idx="162">
                  <c:v>645.82159999999999</c:v>
                </c:pt>
                <c:pt idx="163">
                  <c:v>645.82159999999999</c:v>
                </c:pt>
                <c:pt idx="164">
                  <c:v>645.82159999999999</c:v>
                </c:pt>
                <c:pt idx="165">
                  <c:v>645.82159999999999</c:v>
                </c:pt>
                <c:pt idx="166">
                  <c:v>645.82339999999999</c:v>
                </c:pt>
                <c:pt idx="167">
                  <c:v>645.82339999999999</c:v>
                </c:pt>
                <c:pt idx="168">
                  <c:v>645.82339999999999</c:v>
                </c:pt>
                <c:pt idx="169">
                  <c:v>645.82339999999999</c:v>
                </c:pt>
                <c:pt idx="170">
                  <c:v>645.82339999999999</c:v>
                </c:pt>
                <c:pt idx="171">
                  <c:v>645.82159999999999</c:v>
                </c:pt>
                <c:pt idx="172">
                  <c:v>645.82159999999999</c:v>
                </c:pt>
                <c:pt idx="173">
                  <c:v>645.81979999999999</c:v>
                </c:pt>
                <c:pt idx="174">
                  <c:v>645.81979999999999</c:v>
                </c:pt>
                <c:pt idx="175">
                  <c:v>645.81619999999998</c:v>
                </c:pt>
                <c:pt idx="176">
                  <c:v>645.81439999999998</c:v>
                </c:pt>
                <c:pt idx="177">
                  <c:v>645.81079999999997</c:v>
                </c:pt>
                <c:pt idx="178">
                  <c:v>645.80719999999997</c:v>
                </c:pt>
                <c:pt idx="179">
                  <c:v>645.80359999999996</c:v>
                </c:pt>
                <c:pt idx="180">
                  <c:v>645.79819999999995</c:v>
                </c:pt>
                <c:pt idx="181">
                  <c:v>645.79099999999994</c:v>
                </c:pt>
                <c:pt idx="182">
                  <c:v>645.78199999999993</c:v>
                </c:pt>
                <c:pt idx="183">
                  <c:v>645.77300000000002</c:v>
                </c:pt>
                <c:pt idx="184">
                  <c:v>645.76219999999989</c:v>
                </c:pt>
                <c:pt idx="185">
                  <c:v>645.74779999999998</c:v>
                </c:pt>
                <c:pt idx="186">
                  <c:v>645.73159999999996</c:v>
                </c:pt>
                <c:pt idx="187">
                  <c:v>645.71180000000004</c:v>
                </c:pt>
                <c:pt idx="188">
                  <c:v>645.6902</c:v>
                </c:pt>
                <c:pt idx="189">
                  <c:v>645.66679999999997</c:v>
                </c:pt>
                <c:pt idx="190">
                  <c:v>645.63620000000003</c:v>
                </c:pt>
                <c:pt idx="191">
                  <c:v>645.60199999999998</c:v>
                </c:pt>
                <c:pt idx="192">
                  <c:v>645.56420000000003</c:v>
                </c:pt>
                <c:pt idx="193">
                  <c:v>645.52100000000007</c:v>
                </c:pt>
                <c:pt idx="194">
                  <c:v>645.4742</c:v>
                </c:pt>
                <c:pt idx="195">
                  <c:v>645.41480000000001</c:v>
                </c:pt>
                <c:pt idx="196">
                  <c:v>645.35</c:v>
                </c:pt>
                <c:pt idx="197">
                  <c:v>645.27620000000002</c:v>
                </c:pt>
                <c:pt idx="198">
                  <c:v>645.197</c:v>
                </c:pt>
                <c:pt idx="199">
                  <c:v>645.11060000000009</c:v>
                </c:pt>
                <c:pt idx="200">
                  <c:v>645.00260000000003</c:v>
                </c:pt>
                <c:pt idx="201">
                  <c:v>644.88379999999995</c:v>
                </c:pt>
                <c:pt idx="202">
                  <c:v>644.75600000000009</c:v>
                </c:pt>
                <c:pt idx="203">
                  <c:v>644.61559999999997</c:v>
                </c:pt>
                <c:pt idx="204">
                  <c:v>644.46620000000007</c:v>
                </c:pt>
                <c:pt idx="205">
                  <c:v>644.2826</c:v>
                </c:pt>
                <c:pt idx="206">
                  <c:v>644.08279999999991</c:v>
                </c:pt>
                <c:pt idx="207">
                  <c:v>643.86860000000001</c:v>
                </c:pt>
                <c:pt idx="208">
                  <c:v>643.6400000000001</c:v>
                </c:pt>
                <c:pt idx="209">
                  <c:v>643.39519999999993</c:v>
                </c:pt>
                <c:pt idx="210">
                  <c:v>643.09820000000002</c:v>
                </c:pt>
                <c:pt idx="211">
                  <c:v>642.78139999999996</c:v>
                </c:pt>
                <c:pt idx="212">
                  <c:v>642.44299999999998</c:v>
                </c:pt>
                <c:pt idx="213">
                  <c:v>642.08659999999998</c:v>
                </c:pt>
                <c:pt idx="214">
                  <c:v>641.70859999999993</c:v>
                </c:pt>
                <c:pt idx="215">
                  <c:v>641.25319999999999</c:v>
                </c:pt>
                <c:pt idx="216">
                  <c:v>640.77260000000001</c:v>
                </c:pt>
                <c:pt idx="217">
                  <c:v>640.26679999999999</c:v>
                </c:pt>
                <c:pt idx="218">
                  <c:v>639.73579999999993</c:v>
                </c:pt>
                <c:pt idx="219">
                  <c:v>639.17960000000005</c:v>
                </c:pt>
                <c:pt idx="220">
                  <c:v>638.5154</c:v>
                </c:pt>
                <c:pt idx="221">
                  <c:v>637.8187999999999</c:v>
                </c:pt>
                <c:pt idx="222">
                  <c:v>637.09339999999997</c:v>
                </c:pt>
                <c:pt idx="223">
                  <c:v>636.33920000000012</c:v>
                </c:pt>
                <c:pt idx="224">
                  <c:v>635.5562000000001</c:v>
                </c:pt>
                <c:pt idx="225">
                  <c:v>634.62740000000008</c:v>
                </c:pt>
                <c:pt idx="226">
                  <c:v>633.66439999999989</c:v>
                </c:pt>
                <c:pt idx="227">
                  <c:v>632.66720000000009</c:v>
                </c:pt>
                <c:pt idx="228">
                  <c:v>631.63939999999991</c:v>
                </c:pt>
                <c:pt idx="229">
                  <c:v>630.58100000000002</c:v>
                </c:pt>
                <c:pt idx="230">
                  <c:v>629.33719999999994</c:v>
                </c:pt>
                <c:pt idx="231">
                  <c:v>628.05559999999991</c:v>
                </c:pt>
                <c:pt idx="232">
                  <c:v>626.74159999999995</c:v>
                </c:pt>
                <c:pt idx="233">
                  <c:v>625.39519999999993</c:v>
                </c:pt>
                <c:pt idx="234">
                  <c:v>624.01819999999998</c:v>
                </c:pt>
                <c:pt idx="235">
                  <c:v>622.4162</c:v>
                </c:pt>
                <c:pt idx="236">
                  <c:v>620.78179999999998</c:v>
                </c:pt>
                <c:pt idx="237">
                  <c:v>619.11320000000001</c:v>
                </c:pt>
                <c:pt idx="238">
                  <c:v>617.41579999999999</c:v>
                </c:pt>
                <c:pt idx="239">
                  <c:v>615.69140000000004</c:v>
                </c:pt>
                <c:pt idx="240">
                  <c:v>613.71679999999992</c:v>
                </c:pt>
                <c:pt idx="241">
                  <c:v>611.71159999999998</c:v>
                </c:pt>
                <c:pt idx="242">
                  <c:v>609.6812000000001</c:v>
                </c:pt>
                <c:pt idx="243">
                  <c:v>607.62380000000007</c:v>
                </c:pt>
                <c:pt idx="244">
                  <c:v>605.54480000000001</c:v>
                </c:pt>
                <c:pt idx="245">
                  <c:v>603.21559999999999</c:v>
                </c:pt>
                <c:pt idx="246">
                  <c:v>600.86300000000006</c:v>
                </c:pt>
                <c:pt idx="247">
                  <c:v>598.49239999999998</c:v>
                </c:pt>
                <c:pt idx="248">
                  <c:v>596.10380000000009</c:v>
                </c:pt>
                <c:pt idx="249">
                  <c:v>593.69899999999996</c:v>
                </c:pt>
                <c:pt idx="250">
                  <c:v>591.28160000000003</c:v>
                </c:pt>
                <c:pt idx="251">
                  <c:v>588.61760000000004</c:v>
                </c:pt>
                <c:pt idx="252">
                  <c:v>585.94280000000003</c:v>
                </c:pt>
                <c:pt idx="253">
                  <c:v>583.25900000000001</c:v>
                </c:pt>
                <c:pt idx="254">
                  <c:v>580.56799999999998</c:v>
                </c:pt>
                <c:pt idx="255">
                  <c:v>577.87160000000006</c:v>
                </c:pt>
                <c:pt idx="256">
                  <c:v>575.17160000000001</c:v>
                </c:pt>
                <c:pt idx="257">
                  <c:v>572.46980000000008</c:v>
                </c:pt>
                <c:pt idx="258">
                  <c:v>569.76800000000003</c:v>
                </c:pt>
                <c:pt idx="259">
                  <c:v>567.06439999999998</c:v>
                </c:pt>
                <c:pt idx="260">
                  <c:v>564.36260000000004</c:v>
                </c:pt>
                <c:pt idx="261">
                  <c:v>561.66439999999989</c:v>
                </c:pt>
                <c:pt idx="262">
                  <c:v>558.96800000000007</c:v>
                </c:pt>
                <c:pt idx="263">
                  <c:v>556.27880000000005</c:v>
                </c:pt>
                <c:pt idx="264">
                  <c:v>553.40419999999995</c:v>
                </c:pt>
                <c:pt idx="265">
                  <c:v>550.53680000000008</c:v>
                </c:pt>
                <c:pt idx="266">
                  <c:v>547.67840000000001</c:v>
                </c:pt>
                <c:pt idx="267">
                  <c:v>544.82719999999995</c:v>
                </c:pt>
                <c:pt idx="268">
                  <c:v>541.98680000000002</c:v>
                </c:pt>
                <c:pt idx="269">
                  <c:v>539.15539999999999</c:v>
                </c:pt>
                <c:pt idx="270">
                  <c:v>536.33479999999997</c:v>
                </c:pt>
                <c:pt idx="271">
                  <c:v>533.52679999999998</c:v>
                </c:pt>
                <c:pt idx="272">
                  <c:v>530.7296</c:v>
                </c:pt>
                <c:pt idx="273">
                  <c:v>527.94319999999993</c:v>
                </c:pt>
                <c:pt idx="274">
                  <c:v>525.1694</c:v>
                </c:pt>
                <c:pt idx="275">
                  <c:v>522.41</c:v>
                </c:pt>
                <c:pt idx="276">
                  <c:v>519.66139999999996</c:v>
                </c:pt>
                <c:pt idx="277">
                  <c:v>516.92719999999997</c:v>
                </c:pt>
                <c:pt idx="278">
                  <c:v>514.20740000000001</c:v>
                </c:pt>
                <c:pt idx="279">
                  <c:v>511.50020000000006</c:v>
                </c:pt>
                <c:pt idx="280">
                  <c:v>508.80739999999997</c:v>
                </c:pt>
                <c:pt idx="281">
                  <c:v>506.12899999999991</c:v>
                </c:pt>
                <c:pt idx="282">
                  <c:v>503.46500000000003</c:v>
                </c:pt>
                <c:pt idx="283">
                  <c:v>500.60119999999995</c:v>
                </c:pt>
                <c:pt idx="284">
                  <c:v>497.75540000000001</c:v>
                </c:pt>
                <c:pt idx="285">
                  <c:v>494.92579999999998</c:v>
                </c:pt>
                <c:pt idx="286">
                  <c:v>492.11419999999998</c:v>
                </c:pt>
                <c:pt idx="287">
                  <c:v>489.32060000000001</c:v>
                </c:pt>
                <c:pt idx="288">
                  <c:v>486.54319999999996</c:v>
                </c:pt>
                <c:pt idx="289">
                  <c:v>483.78199999999998</c:v>
                </c:pt>
                <c:pt idx="290">
                  <c:v>481.03879999999998</c:v>
                </c:pt>
                <c:pt idx="291">
                  <c:v>478.31540000000007</c:v>
                </c:pt>
                <c:pt idx="292">
                  <c:v>475.60640000000001</c:v>
                </c:pt>
                <c:pt idx="293">
                  <c:v>472.91720000000004</c:v>
                </c:pt>
                <c:pt idx="294">
                  <c:v>470.24599999999998</c:v>
                </c:pt>
                <c:pt idx="295">
                  <c:v>467.59100000000001</c:v>
                </c:pt>
                <c:pt idx="296">
                  <c:v>464.73079999999999</c:v>
                </c:pt>
                <c:pt idx="297">
                  <c:v>461.89220000000006</c:v>
                </c:pt>
                <c:pt idx="298">
                  <c:v>459.07520000000005</c:v>
                </c:pt>
                <c:pt idx="299">
                  <c:v>456.27619999999996</c:v>
                </c:pt>
                <c:pt idx="300">
                  <c:v>453.50060000000002</c:v>
                </c:pt>
                <c:pt idx="301">
                  <c:v>450.74300000000005</c:v>
                </c:pt>
                <c:pt idx="302">
                  <c:v>448.00699999999995</c:v>
                </c:pt>
                <c:pt idx="303">
                  <c:v>445.29079999999993</c:v>
                </c:pt>
                <c:pt idx="304">
                  <c:v>442.59440000000006</c:v>
                </c:pt>
                <c:pt idx="305">
                  <c:v>439.91780000000006</c:v>
                </c:pt>
                <c:pt idx="306">
                  <c:v>437.26100000000002</c:v>
                </c:pt>
                <c:pt idx="307">
                  <c:v>434.40440000000001</c:v>
                </c:pt>
                <c:pt idx="308">
                  <c:v>431.57119999999998</c:v>
                </c:pt>
                <c:pt idx="309">
                  <c:v>428.75959999999998</c:v>
                </c:pt>
                <c:pt idx="310">
                  <c:v>425.97140000000002</c:v>
                </c:pt>
                <c:pt idx="311">
                  <c:v>423.20659999999998</c:v>
                </c:pt>
                <c:pt idx="312">
                  <c:v>420.46339999999998</c:v>
                </c:pt>
                <c:pt idx="313">
                  <c:v>417.74179999999996</c:v>
                </c:pt>
                <c:pt idx="314">
                  <c:v>415.04359999999997</c:v>
                </c:pt>
                <c:pt idx="315">
                  <c:v>412.36520000000002</c:v>
                </c:pt>
                <c:pt idx="316">
                  <c:v>409.71019999999999</c:v>
                </c:pt>
                <c:pt idx="317">
                  <c:v>406.85539999999997</c:v>
                </c:pt>
                <c:pt idx="318">
                  <c:v>404.02760000000001</c:v>
                </c:pt>
                <c:pt idx="319">
                  <c:v>401.22140000000002</c:v>
                </c:pt>
                <c:pt idx="320">
                  <c:v>398.44220000000001</c:v>
                </c:pt>
                <c:pt idx="321">
                  <c:v>395.68639999999999</c:v>
                </c:pt>
                <c:pt idx="322">
                  <c:v>392.95580000000001</c:v>
                </c:pt>
                <c:pt idx="323">
                  <c:v>390.24860000000001</c:v>
                </c:pt>
                <c:pt idx="324">
                  <c:v>387.56479999999999</c:v>
                </c:pt>
                <c:pt idx="325">
                  <c:v>384.90260000000001</c:v>
                </c:pt>
                <c:pt idx="326">
                  <c:v>382.26560000000006</c:v>
                </c:pt>
                <c:pt idx="327">
                  <c:v>379.4126</c:v>
                </c:pt>
                <c:pt idx="328">
                  <c:v>376.58479999999997</c:v>
                </c:pt>
                <c:pt idx="329">
                  <c:v>373.78579999999999</c:v>
                </c:pt>
                <c:pt idx="330">
                  <c:v>371.012</c:v>
                </c:pt>
                <c:pt idx="331">
                  <c:v>368.26519999999999</c:v>
                </c:pt>
                <c:pt idx="332">
                  <c:v>365.54359999999997</c:v>
                </c:pt>
                <c:pt idx="333">
                  <c:v>362.84720000000004</c:v>
                </c:pt>
                <c:pt idx="334">
                  <c:v>360.17599999999999</c:v>
                </c:pt>
                <c:pt idx="335">
                  <c:v>357.53</c:v>
                </c:pt>
                <c:pt idx="336">
                  <c:v>354.67880000000002</c:v>
                </c:pt>
                <c:pt idx="337">
                  <c:v>351.85820000000001</c:v>
                </c:pt>
                <c:pt idx="338">
                  <c:v>349.06639999999999</c:v>
                </c:pt>
                <c:pt idx="339">
                  <c:v>346.30160000000001</c:v>
                </c:pt>
                <c:pt idx="340">
                  <c:v>343.56740000000002</c:v>
                </c:pt>
                <c:pt idx="341">
                  <c:v>340.85839999999996</c:v>
                </c:pt>
                <c:pt idx="342">
                  <c:v>338.17999999999995</c:v>
                </c:pt>
                <c:pt idx="343">
                  <c:v>335.52679999999998</c:v>
                </c:pt>
                <c:pt idx="344">
                  <c:v>332.90240000000006</c:v>
                </c:pt>
                <c:pt idx="345">
                  <c:v>330.0548</c:v>
                </c:pt>
                <c:pt idx="346">
                  <c:v>327.2396</c:v>
                </c:pt>
                <c:pt idx="347">
                  <c:v>324.45499999999998</c:v>
                </c:pt>
                <c:pt idx="348">
                  <c:v>321.70279999999997</c:v>
                </c:pt>
                <c:pt idx="349">
                  <c:v>318.9812</c:v>
                </c:pt>
                <c:pt idx="350">
                  <c:v>316.29200000000003</c:v>
                </c:pt>
                <c:pt idx="351">
                  <c:v>313.63159999999999</c:v>
                </c:pt>
                <c:pt idx="352">
                  <c:v>311.0018</c:v>
                </c:pt>
                <c:pt idx="353">
                  <c:v>308.15600000000001</c:v>
                </c:pt>
                <c:pt idx="354">
                  <c:v>305.34800000000007</c:v>
                </c:pt>
                <c:pt idx="355">
                  <c:v>302.57240000000002</c:v>
                </c:pt>
                <c:pt idx="356">
                  <c:v>299.83280000000002</c:v>
                </c:pt>
                <c:pt idx="357">
                  <c:v>297.12559999999996</c:v>
                </c:pt>
                <c:pt idx="358">
                  <c:v>294.45439999999996</c:v>
                </c:pt>
                <c:pt idx="359">
                  <c:v>291.81380000000001</c:v>
                </c:pt>
                <c:pt idx="360">
                  <c:v>289.20740000000001</c:v>
                </c:pt>
                <c:pt idx="361">
                  <c:v>286.36700000000002</c:v>
                </c:pt>
                <c:pt idx="362">
                  <c:v>283.56440000000003</c:v>
                </c:pt>
                <c:pt idx="363">
                  <c:v>280.8014</c:v>
                </c:pt>
                <c:pt idx="364">
                  <c:v>278.07620000000003</c:v>
                </c:pt>
                <c:pt idx="365">
                  <c:v>275.387</c:v>
                </c:pt>
                <c:pt idx="366">
                  <c:v>272.73739999999998</c:v>
                </c:pt>
                <c:pt idx="367">
                  <c:v>270.12199999999996</c:v>
                </c:pt>
                <c:pt idx="368">
                  <c:v>267.28519999999997</c:v>
                </c:pt>
                <c:pt idx="369">
                  <c:v>264.49160000000001</c:v>
                </c:pt>
                <c:pt idx="370">
                  <c:v>261.73939999999999</c:v>
                </c:pt>
                <c:pt idx="371">
                  <c:v>259.03039999999999</c:v>
                </c:pt>
                <c:pt idx="372">
                  <c:v>256.36099999999999</c:v>
                </c:pt>
                <c:pt idx="373">
                  <c:v>253.733</c:v>
                </c:pt>
                <c:pt idx="374">
                  <c:v>251.1446</c:v>
                </c:pt>
                <c:pt idx="375">
                  <c:v>248.31319999999999</c:v>
                </c:pt>
                <c:pt idx="376">
                  <c:v>245.52860000000001</c:v>
                </c:pt>
                <c:pt idx="377">
                  <c:v>242.79079999999999</c:v>
                </c:pt>
                <c:pt idx="378">
                  <c:v>240.09980000000002</c:v>
                </c:pt>
                <c:pt idx="379">
                  <c:v>237.4556</c:v>
                </c:pt>
                <c:pt idx="380">
                  <c:v>234.8546</c:v>
                </c:pt>
                <c:pt idx="381">
                  <c:v>232.02859999999998</c:v>
                </c:pt>
                <c:pt idx="382">
                  <c:v>229.25479999999999</c:v>
                </c:pt>
                <c:pt idx="383">
                  <c:v>226.53319999999999</c:v>
                </c:pt>
                <c:pt idx="384">
                  <c:v>223.86200000000002</c:v>
                </c:pt>
                <c:pt idx="385">
                  <c:v>221.24119999999999</c:v>
                </c:pt>
                <c:pt idx="386">
                  <c:v>218.66900000000001</c:v>
                </c:pt>
                <c:pt idx="387">
                  <c:v>215.84840000000003</c:v>
                </c:pt>
                <c:pt idx="388">
                  <c:v>213.0872</c:v>
                </c:pt>
                <c:pt idx="389">
                  <c:v>210.3845</c:v>
                </c:pt>
                <c:pt idx="390">
                  <c:v>207.73723999999999</c:v>
                </c:pt>
                <c:pt idx="391">
                  <c:v>205.14524</c:v>
                </c:pt>
                <c:pt idx="392">
                  <c:v>202.60723999999999</c:v>
                </c:pt>
                <c:pt idx="393">
                  <c:v>199.79545999999999</c:v>
                </c:pt>
                <c:pt idx="394">
                  <c:v>197.05010000000001</c:v>
                </c:pt>
                <c:pt idx="395">
                  <c:v>194.37008</c:v>
                </c:pt>
                <c:pt idx="396">
                  <c:v>191.75359999999998</c:v>
                </c:pt>
                <c:pt idx="397">
                  <c:v>189.1994</c:v>
                </c:pt>
                <c:pt idx="398">
                  <c:v>186.39644000000001</c:v>
                </c:pt>
                <c:pt idx="399">
                  <c:v>183.66872000000001</c:v>
                </c:pt>
                <c:pt idx="400">
                  <c:v>181.01426000000001</c:v>
                </c:pt>
                <c:pt idx="401">
                  <c:v>178.43126000000001</c:v>
                </c:pt>
                <c:pt idx="402">
                  <c:v>175.91774000000001</c:v>
                </c:pt>
                <c:pt idx="403">
                  <c:v>173.12647999999999</c:v>
                </c:pt>
                <c:pt idx="404">
                  <c:v>170.42126000000002</c:v>
                </c:pt>
                <c:pt idx="405">
                  <c:v>167.79955999999999</c:v>
                </c:pt>
                <c:pt idx="406">
                  <c:v>165.25922</c:v>
                </c:pt>
                <c:pt idx="407">
                  <c:v>162.79736</c:v>
                </c:pt>
                <c:pt idx="408">
                  <c:v>160.02158</c:v>
                </c:pt>
                <c:pt idx="409">
                  <c:v>157.34623999999999</c:v>
                </c:pt>
                <c:pt idx="410">
                  <c:v>154.76828</c:v>
                </c:pt>
                <c:pt idx="411">
                  <c:v>152.28391999999999</c:v>
                </c:pt>
                <c:pt idx="412">
                  <c:v>149.52506</c:v>
                </c:pt>
                <c:pt idx="413">
                  <c:v>146.88247999999999</c:v>
                </c:pt>
                <c:pt idx="414">
                  <c:v>144.35168000000002</c:v>
                </c:pt>
                <c:pt idx="415">
                  <c:v>141.92815999999999</c:v>
                </c:pt>
                <c:pt idx="416">
                  <c:v>139.1927</c:v>
                </c:pt>
                <c:pt idx="417">
                  <c:v>136.59494000000001</c:v>
                </c:pt>
                <c:pt idx="418">
                  <c:v>134.12822</c:v>
                </c:pt>
                <c:pt idx="419">
                  <c:v>131.78677999999999</c:v>
                </c:pt>
                <c:pt idx="420">
                  <c:v>129.08516</c:v>
                </c:pt>
                <c:pt idx="421">
                  <c:v>126.55184</c:v>
                </c:pt>
                <c:pt idx="422">
                  <c:v>124.1771</c:v>
                </c:pt>
                <c:pt idx="423">
                  <c:v>121.95194000000001</c:v>
                </c:pt>
                <c:pt idx="424">
                  <c:v>119.30396</c:v>
                </c:pt>
                <c:pt idx="425">
                  <c:v>116.87126000000001</c:v>
                </c:pt>
                <c:pt idx="426">
                  <c:v>114.63799999999999</c:v>
                </c:pt>
                <c:pt idx="427">
                  <c:v>112.05878</c:v>
                </c:pt>
                <c:pt idx="428">
                  <c:v>109.75280000000001</c:v>
                </c:pt>
                <c:pt idx="429">
                  <c:v>107.69431999999999</c:v>
                </c:pt>
                <c:pt idx="430">
                  <c:v>105.42919999999999</c:v>
                </c:pt>
                <c:pt idx="431">
                  <c:v>103.47817999999999</c:v>
                </c:pt>
                <c:pt idx="432">
                  <c:v>101.80508</c:v>
                </c:pt>
                <c:pt idx="433">
                  <c:v>100.37768</c:v>
                </c:pt>
                <c:pt idx="434">
                  <c:v>99.167720000000003</c:v>
                </c:pt>
                <c:pt idx="435">
                  <c:v>98.15</c:v>
                </c:pt>
                <c:pt idx="436">
                  <c:v>97.302199999999999</c:v>
                </c:pt>
                <c:pt idx="437">
                  <c:v>96.604700000000008</c:v>
                </c:pt>
                <c:pt idx="438">
                  <c:v>96.040040000000005</c:v>
                </c:pt>
                <c:pt idx="439">
                  <c:v>95.592920000000007</c:v>
                </c:pt>
                <c:pt idx="440">
                  <c:v>95.249659999999992</c:v>
                </c:pt>
                <c:pt idx="441">
                  <c:v>94.998019999999997</c:v>
                </c:pt>
                <c:pt idx="442">
                  <c:v>94.827739999999991</c:v>
                </c:pt>
                <c:pt idx="443">
                  <c:v>94.728920000000002</c:v>
                </c:pt>
                <c:pt idx="444">
                  <c:v>94.693639999999988</c:v>
                </c:pt>
                <c:pt idx="445">
                  <c:v>94.714520000000007</c:v>
                </c:pt>
                <c:pt idx="446">
                  <c:v>94.784720000000007</c:v>
                </c:pt>
                <c:pt idx="447">
                  <c:v>94.898840000000007</c:v>
                </c:pt>
                <c:pt idx="448">
                  <c:v>95.051479999999998</c:v>
                </c:pt>
                <c:pt idx="449">
                  <c:v>95.238500000000002</c:v>
                </c:pt>
                <c:pt idx="450">
                  <c:v>95.455580000000012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928640"/>
        <c:axId val="178930432"/>
      </c:scatterChart>
      <c:valAx>
        <c:axId val="178928640"/>
        <c:scaling>
          <c:orientation val="minMax"/>
          <c:max val="300"/>
          <c:min val="0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78930432"/>
        <c:crosses val="autoZero"/>
        <c:crossBetween val="midCat"/>
      </c:valAx>
      <c:valAx>
        <c:axId val="17893043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Temperature, °F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928640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6869773468293966"/>
          <c:y val="0.34215228149324622"/>
          <c:w val="0.21796326210272435"/>
          <c:h val="0.11700589375252961"/>
        </c:manualLayout>
      </c:layout>
      <c:overlay val="1"/>
      <c:spPr>
        <a:solidFill>
          <a:schemeClr val="tx1"/>
        </a:solidFill>
        <a:ln>
          <a:solidFill>
            <a:schemeClr val="bg1"/>
          </a:solidFill>
        </a:ln>
      </c:spPr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5700" tIns="47849" rIns="95700" bIns="4784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5700" tIns="47849" rIns="95700" bIns="4784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5700" tIns="47849" rIns="95700" bIns="47849" rtlCol="0" anchor="b"/>
          <a:lstStyle>
            <a:lvl1pPr algn="r">
              <a:defRPr sz="1300"/>
            </a:lvl1pPr>
          </a:lstStyle>
          <a:p>
            <a:fld id="{FA10B9D1-6A67-4F21-8011-30CAA4C67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5700" tIns="47849" rIns="95700" bIns="4784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5700" tIns="47849" rIns="95700" bIns="47849" rtlCol="0"/>
          <a:lstStyle>
            <a:lvl1pPr algn="r">
              <a:defRPr sz="1300"/>
            </a:lvl1pPr>
          </a:lstStyle>
          <a:p>
            <a:fld id="{F0C97406-1CCB-4617-AA56-4A8880DBEAF0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49" rIns="95700" bIns="478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0"/>
          </a:xfrm>
          <a:prstGeom prst="rect">
            <a:avLst/>
          </a:prstGeom>
        </p:spPr>
        <p:txBody>
          <a:bodyPr vert="horz" lIns="95700" tIns="47849" rIns="95700" bIns="478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5700" tIns="47849" rIns="95700" bIns="4784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5700" tIns="47849" rIns="95700" bIns="47849" rtlCol="0" anchor="b"/>
          <a:lstStyle>
            <a:lvl1pPr algn="r">
              <a:defRPr sz="1300"/>
            </a:lvl1pPr>
          </a:lstStyle>
          <a:p>
            <a:fld id="{57B6AAE9-A8BC-48FD-92FA-80EC32FDA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72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1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1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1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1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1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1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1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5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AAE9-A8BC-48FD-92FA-80EC32FDAD2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2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" y="1672590"/>
            <a:ext cx="719435" cy="1170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293E33-6628-408A-9DBE-9570A9D8D9A7}"/>
              </a:ext>
            </a:extLst>
          </p:cNvPr>
          <p:cNvSpPr/>
          <p:nvPr userDrawn="1"/>
        </p:nvSpPr>
        <p:spPr>
          <a:xfrm>
            <a:off x="0" y="0"/>
            <a:ext cx="12319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5923" y="1526105"/>
            <a:ext cx="531907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5923" y="2003435"/>
            <a:ext cx="5319077" cy="33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5923" y="2563670"/>
            <a:ext cx="5319077" cy="2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xmlns="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923" y="2782737"/>
            <a:ext cx="5319077" cy="349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88" y="3635375"/>
            <a:ext cx="5011737" cy="1508125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800" b="0" i="0"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800" b="0" i="0"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800" b="0" i="0"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8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3">
    <p:bg>
      <p:bgPr>
        <a:solidFill>
          <a:srgbClr val="9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A28651-25B7-834C-A93C-10DAAB8ABC70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2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5">
    <p:bg>
      <p:bgPr>
        <a:solidFill>
          <a:srgbClr val="034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E0B648-3128-274A-B559-AE457B3028B8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Section 6">
    <p:bg>
      <p:bgPr>
        <a:solidFill>
          <a:srgbClr val="880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04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A56BE3-C5D3-0E4A-BBFB-678098C66B53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R Sec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bg2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838262-4B9C-7943-84BF-C087279D6E9C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for longer sections of copy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BC6105F-6C59-5947-BBC6-DB893D68A6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71885" y="950913"/>
            <a:ext cx="5302165" cy="3382962"/>
          </a:xfrm>
        </p:spPr>
        <p:txBody>
          <a:bodyPr lIns="0" tIns="0" rIns="0" bIns="0" numCol="2" spcCol="23040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Please change first paragraph to RR Pioneer Bold 10 </a:t>
            </a:r>
            <a:r>
              <a:rPr lang="en-US" dirty="0" err="1"/>
              <a:t>pt</a:t>
            </a:r>
            <a:r>
              <a:rPr lang="en-US" dirty="0"/>
              <a:t> in blue.</a:t>
            </a:r>
          </a:p>
          <a:p>
            <a:r>
              <a:rPr lang="en-GB" dirty="0"/>
              <a:t>2 column layout.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2909CC-7DED-164A-81F5-9CFA2637F683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Diagram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4B29D1-991B-4A1F-B583-59E14A11F7C5}"/>
              </a:ext>
            </a:extLst>
          </p:cNvPr>
          <p:cNvSpPr/>
          <p:nvPr userDrawn="1"/>
        </p:nvSpPr>
        <p:spPr>
          <a:xfrm>
            <a:off x="0" y="0"/>
            <a:ext cx="9144000" cy="4282067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F36E5E1-919A-4580-8550-7C4BC1BCD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8138" y="4282067"/>
            <a:ext cx="6845862" cy="861433"/>
          </a:xfrm>
          <a:prstGeom prst="roundRect">
            <a:avLst>
              <a:gd name="adj" fmla="val 0"/>
            </a:avLst>
          </a:prstGeom>
          <a:solidFill>
            <a:schemeClr val="tx1"/>
          </a:solidFill>
        </p:spPr>
        <p:txBody>
          <a:bodyPr lIns="360000" tIns="72000" rIns="72000" bIns="0" anchor="t"/>
          <a:lstStyle>
            <a:lvl1pPr>
              <a:defRPr sz="1800">
                <a:solidFill>
                  <a:schemeClr val="tx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0AE5A4-5139-4038-9858-83E95B7FC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0BC87B-F713-1D4F-9E4F-C5E5F54818E1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8" y="2382"/>
            <a:ext cx="6869102" cy="514111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214A3E7-9991-BC45-AE16-566070CBBE0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D71A34-1A45-FD46-A729-D1CF943AEA5A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0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Vide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1036320" y="207645"/>
            <a:ext cx="6751320" cy="3797618"/>
          </a:xfrm>
          <a:prstGeom prst="rect">
            <a:avLst/>
          </a:prstGeom>
          <a:solidFill>
            <a:srgbClr val="8A8A8F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video by clicking the icon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FC923D-3633-DA4F-A242-FDE7BA14EB2E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440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813948"/>
            <a:ext cx="8139113" cy="956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5DACE5-D066-44B2-8F0C-AACEBD6426FE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65107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Sec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351" y="229607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051" y="1028699"/>
            <a:ext cx="8417669" cy="3526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C1995E9-D051-4B86-AF60-82559505D964}"/>
              </a:ext>
            </a:extLst>
          </p:cNvPr>
          <p:cNvSpPr/>
          <p:nvPr userDrawn="1"/>
        </p:nvSpPr>
        <p:spPr>
          <a:xfrm>
            <a:off x="391051" y="952500"/>
            <a:ext cx="8417669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5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31BEFE-1E90-4BB3-9346-5176BD8884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43DCB37-4ED7-4852-8388-DD702887E0E4}"/>
              </a:ext>
            </a:extLst>
          </p:cNvPr>
          <p:cNvSpPr/>
          <p:nvPr/>
        </p:nvSpPr>
        <p:spPr>
          <a:xfrm>
            <a:off x="324505" y="4691063"/>
            <a:ext cx="45719" cy="293688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R Pioneer Light Condensed" panose="020B03060502010601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A2B363-003F-4AA0-A128-900982C922D4}"/>
              </a:ext>
            </a:extLst>
          </p:cNvPr>
          <p:cNvSpPr txBox="1"/>
          <p:nvPr/>
        </p:nvSpPr>
        <p:spPr>
          <a:xfrm>
            <a:off x="50799" y="5327904"/>
            <a:ext cx="202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RR Pioneer Medium" panose="020B0603050201040103" pitchFamily="34" charset="0"/>
              </a:rPr>
              <a:t>BLUE</a:t>
            </a:r>
            <a:r>
              <a:rPr lang="en-GB" sz="1000" dirty="0"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000" baseline="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1</a:t>
            </a:r>
            <a:endParaRPr lang="en-GB" sz="100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FE4DF39C-8D4E-4913-BE88-ADA0E30ADAE7}"/>
              </a:ext>
            </a:extLst>
          </p:cNvPr>
          <p:cNvSpPr/>
          <p:nvPr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61A14AB2-7011-4747-A9E9-F8C00567565B}"/>
              </a:ext>
            </a:extLst>
          </p:cNvPr>
          <p:cNvSpPr txBox="1">
            <a:spLocks/>
          </p:cNvSpPr>
          <p:nvPr/>
        </p:nvSpPr>
        <p:spPr>
          <a:xfrm>
            <a:off x="369314" y="4691062"/>
            <a:ext cx="2028134" cy="31902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© 2019 Rolls-Royce</a:t>
            </a:r>
          </a:p>
          <a:p>
            <a:pPr algn="l"/>
            <a:r>
              <a:rPr lang="en-GB" sz="75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Classification:</a:t>
            </a:r>
            <a:r>
              <a:rPr lang="en-GB" sz="750" baseline="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 </a:t>
            </a:r>
            <a:r>
              <a:rPr lang="en-GB" sz="75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No Classification</a:t>
            </a:r>
          </a:p>
          <a:p>
            <a:pPr algn="l"/>
            <a:r>
              <a:rPr lang="en-GB" sz="75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Export</a:t>
            </a:r>
            <a:r>
              <a:rPr lang="en-GB" sz="750" baseline="0" dirty="0" smtClean="0">
                <a:solidFill>
                  <a:schemeClr val="bg2"/>
                </a:solidFill>
                <a:latin typeface="RR Pioneer Light Condensed" panose="020B0306050201060103" pitchFamily="34" charset="0"/>
              </a:rPr>
              <a:t> Control: ‘Not Listed’ – 01/10/2019</a:t>
            </a:r>
            <a:endParaRPr lang="en-GB" sz="750" dirty="0">
              <a:solidFill>
                <a:schemeClr val="bg2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xmlns="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23" r:id="rId2"/>
    <p:sldLayoutId id="2147483916" r:id="rId3"/>
    <p:sldLayoutId id="2147483924" r:id="rId4"/>
    <p:sldLayoutId id="2147483928" r:id="rId5"/>
    <p:sldLayoutId id="2147483930" r:id="rId6"/>
    <p:sldLayoutId id="2147483951" r:id="rId7"/>
    <p:sldLayoutId id="2147483955" r:id="rId8"/>
  </p:sldLayoutIdLs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04" userDrawn="1">
          <p15:clr>
            <a:srgbClr val="F26B43"/>
          </p15:clr>
        </p15:guide>
        <p15:guide id="2" pos="774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1429" userDrawn="1">
          <p15:clr>
            <a:srgbClr val="F26B43"/>
          </p15:clr>
        </p15:guide>
        <p15:guide id="5" pos="1499" userDrawn="1">
          <p15:clr>
            <a:srgbClr val="F26B43"/>
          </p15:clr>
        </p15:guide>
        <p15:guide id="6" pos="2081" userDrawn="1">
          <p15:clr>
            <a:srgbClr val="F26B43"/>
          </p15:clr>
        </p15:guide>
        <p15:guide id="7" pos="2152" userDrawn="1">
          <p15:clr>
            <a:srgbClr val="F26B43"/>
          </p15:clr>
        </p15:guide>
        <p15:guide id="8" pos="2728" userDrawn="1">
          <p15:clr>
            <a:srgbClr val="F26B43"/>
          </p15:clr>
        </p15:guide>
        <p15:guide id="9" pos="2806" userDrawn="1">
          <p15:clr>
            <a:srgbClr val="F26B43"/>
          </p15:clr>
        </p15:guide>
        <p15:guide id="10" pos="3380" userDrawn="1">
          <p15:clr>
            <a:srgbClr val="F26B43"/>
          </p15:clr>
        </p15:guide>
        <p15:guide id="11" pos="3453" userDrawn="1">
          <p15:clr>
            <a:srgbClr val="F26B43"/>
          </p15:clr>
        </p15:guide>
        <p15:guide id="12" pos="4037" userDrawn="1">
          <p15:clr>
            <a:srgbClr val="F26B43"/>
          </p15:clr>
        </p15:guide>
        <p15:guide id="13" pos="4106" userDrawn="1">
          <p15:clr>
            <a:srgbClr val="F26B43"/>
          </p15:clr>
        </p15:guide>
        <p15:guide id="14" pos="4689" userDrawn="1">
          <p15:clr>
            <a:srgbClr val="F26B43"/>
          </p15:clr>
        </p15:guide>
        <p15:guide id="15" pos="4757" userDrawn="1">
          <p15:clr>
            <a:srgbClr val="F26B43"/>
          </p15:clr>
        </p15:guide>
        <p15:guide id="16" pos="5331" userDrawn="1">
          <p15:clr>
            <a:srgbClr val="F26B43"/>
          </p15:clr>
        </p15:guide>
        <p15:guide id="17" pos="5410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3003" userDrawn="1">
          <p15:clr>
            <a:srgbClr val="F26B43"/>
          </p15:clr>
        </p15:guide>
        <p15:guide id="20" orient="horz" pos="2550" userDrawn="1">
          <p15:clr>
            <a:srgbClr val="F26B43"/>
          </p15:clr>
        </p15:guide>
        <p15:guide id="21" orient="horz" pos="2051" userDrawn="1">
          <p15:clr>
            <a:srgbClr val="F26B43"/>
          </p15:clr>
        </p15:guide>
        <p15:guide id="22" orient="horz" pos="1590" userDrawn="1">
          <p15:clr>
            <a:srgbClr val="F26B43"/>
          </p15:clr>
        </p15:guide>
        <p15:guide id="23" orient="horz" pos="1098" userDrawn="1">
          <p15:clr>
            <a:srgbClr val="F26B43"/>
          </p15:clr>
        </p15:guide>
        <p15:guide id="24" orient="horz" pos="622" userDrawn="1">
          <p15:clr>
            <a:srgbClr val="F26B43"/>
          </p15:clr>
        </p15:guide>
        <p15:guide id="25" orient="horz" pos="2958" userDrawn="1">
          <p15:clr>
            <a:srgbClr val="F26B43"/>
          </p15:clr>
        </p15:guide>
        <p15:guide id="26" orient="horz" pos="3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18A0FA-52E0-D24F-9810-3D7755E24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7A8F99-918C-0747-A70C-2E85DA69307B}"/>
              </a:ext>
            </a:extLst>
          </p:cNvPr>
          <p:cNvSpPr/>
          <p:nvPr/>
        </p:nvSpPr>
        <p:spPr>
          <a:xfrm>
            <a:off x="113218" y="5376250"/>
            <a:ext cx="469877" cy="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7F4309-2788-634F-9C17-062C826298FC}"/>
              </a:ext>
            </a:extLst>
          </p:cNvPr>
          <p:cNvSpPr txBox="1"/>
          <p:nvPr/>
        </p:nvSpPr>
        <p:spPr>
          <a:xfrm>
            <a:off x="50799" y="5327904"/>
            <a:ext cx="237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RR Pioneer Medium" panose="020B0603050201040103" pitchFamily="34" charset="0"/>
              </a:rPr>
              <a:t>WHITE</a:t>
            </a:r>
            <a:r>
              <a:rPr lang="en-GB" sz="1000" dirty="0">
                <a:latin typeface="RR Pioneer Light Condensed" panose="020B0306050201060103" pitchFamily="34" charset="0"/>
              </a:rPr>
              <a:t>   </a:t>
            </a: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000" baseline="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2</a:t>
            </a:r>
            <a:endParaRPr lang="en-GB" sz="100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1C4825A1-C970-2D47-86CF-B95FE9346B43}"/>
              </a:ext>
            </a:extLst>
          </p:cNvPr>
          <p:cNvSpPr/>
          <p:nvPr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326F55A-7BBA-B34D-A899-858C22B2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xmlns="" id="{B9034AC2-F01E-AA40-BAC6-6F89CD105EB3}"/>
              </a:ext>
            </a:extLst>
          </p:cNvPr>
          <p:cNvSpPr/>
          <p:nvPr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2DAEB3C-90C5-C54C-A6CE-F5562D88C2B5}"/>
              </a:ext>
            </a:extLst>
          </p:cNvPr>
          <p:cNvSpPr txBox="1">
            <a:spLocks/>
          </p:cNvSpPr>
          <p:nvPr/>
        </p:nvSpPr>
        <p:spPr>
          <a:xfrm>
            <a:off x="369314" y="4694634"/>
            <a:ext cx="2028134" cy="31545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>
                <a:solidFill>
                  <a:schemeClr val="tx1"/>
                </a:solidFill>
                <a:latin typeface="RR Pioneer Light Condensed" panose="020B0306050201060103" pitchFamily="34" charset="0"/>
              </a:rPr>
              <a:t>Business sensitivity classification | © 2018 Rolls-Royce Business proprietary classification </a:t>
            </a:r>
            <a:br>
              <a:rPr lang="en-GB" sz="750" dirty="0">
                <a:solidFill>
                  <a:schemeClr val="tx1"/>
                </a:solidFill>
                <a:latin typeface="RR Pioneer Light Condensed" panose="020B0306050201060103" pitchFamily="34" charset="0"/>
              </a:rPr>
            </a:br>
            <a:r>
              <a:rPr lang="en-GB" sz="750" dirty="0">
                <a:solidFill>
                  <a:schemeClr val="tx1"/>
                </a:solidFill>
                <a:latin typeface="RR Pioneer Light Condensed" panose="020B0306050201060103" pitchFamily="34" charset="0"/>
              </a:rPr>
              <a:t>Export Control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34680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812" r:id="rId2"/>
    <p:sldLayoutId id="2147483814" r:id="rId3"/>
    <p:sldLayoutId id="2147483815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b="0" i="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003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orient="horz" pos="146" userDrawn="1">
          <p15:clr>
            <a:srgbClr val="F26B43"/>
          </p15:clr>
        </p15:guide>
        <p15:guide id="4" pos="790" userDrawn="1">
          <p15:clr>
            <a:srgbClr val="F26B43"/>
          </p15:clr>
        </p15:guide>
        <p15:guide id="5" pos="854" userDrawn="1">
          <p15:clr>
            <a:srgbClr val="F26B43"/>
          </p15:clr>
        </p15:guide>
        <p15:guide id="6" pos="1429" userDrawn="1">
          <p15:clr>
            <a:srgbClr val="F26B43"/>
          </p15:clr>
        </p15:guide>
        <p15:guide id="7" pos="1497" userDrawn="1">
          <p15:clr>
            <a:srgbClr val="F26B43"/>
          </p15:clr>
        </p15:guide>
        <p15:guide id="8" pos="2143" userDrawn="1">
          <p15:clr>
            <a:srgbClr val="F26B43"/>
          </p15:clr>
        </p15:guide>
        <p15:guide id="9" pos="2078" userDrawn="1">
          <p15:clr>
            <a:srgbClr val="F26B43"/>
          </p15:clr>
        </p15:guide>
        <p15:guide id="10" pos="2721" userDrawn="1">
          <p15:clr>
            <a:srgbClr val="F26B43"/>
          </p15:clr>
        </p15:guide>
        <p15:guide id="11" pos="3371" userDrawn="1">
          <p15:clr>
            <a:srgbClr val="F26B43"/>
          </p15:clr>
        </p15:guide>
        <p15:guide id="12" pos="3437" userDrawn="1">
          <p15:clr>
            <a:srgbClr val="F26B43"/>
          </p15:clr>
        </p15:guide>
        <p15:guide id="13" pos="4022" userDrawn="1">
          <p15:clr>
            <a:srgbClr val="F26B43"/>
          </p15:clr>
        </p15:guide>
        <p15:guide id="14" pos="4089" userDrawn="1">
          <p15:clr>
            <a:srgbClr val="F26B43"/>
          </p15:clr>
        </p15:guide>
        <p15:guide id="15" pos="4672" userDrawn="1">
          <p15:clr>
            <a:srgbClr val="F26B43"/>
          </p15:clr>
        </p15:guide>
        <p15:guide id="16" pos="4737" userDrawn="1">
          <p15:clr>
            <a:srgbClr val="F26B43"/>
          </p15:clr>
        </p15:guide>
        <p15:guide id="17" pos="5385" userDrawn="1">
          <p15:clr>
            <a:srgbClr val="F26B43"/>
          </p15:clr>
        </p15:guide>
        <p15:guide id="18" pos="5318" userDrawn="1">
          <p15:clr>
            <a:srgbClr val="F26B43"/>
          </p15:clr>
        </p15:guide>
        <p15:guide id="19" orient="horz" pos="622" userDrawn="1">
          <p15:clr>
            <a:srgbClr val="F26B43"/>
          </p15:clr>
        </p15:guide>
        <p15:guide id="20" orient="horz" pos="1098" userDrawn="1">
          <p15:clr>
            <a:srgbClr val="F26B43"/>
          </p15:clr>
        </p15:guide>
        <p15:guide id="21" orient="horz" pos="1575" userDrawn="1">
          <p15:clr>
            <a:srgbClr val="F26B43"/>
          </p15:clr>
        </p15:guide>
        <p15:guide id="22" orient="horz" pos="2051" userDrawn="1">
          <p15:clr>
            <a:srgbClr val="F26B43"/>
          </p15:clr>
        </p15:guide>
        <p15:guide id="23" orient="horz" pos="2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E18D398-DE94-F943-80C9-F27B544E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923" y="318977"/>
            <a:ext cx="5463798" cy="1725724"/>
          </a:xfrm>
        </p:spPr>
        <p:txBody>
          <a:bodyPr anchor="ctr">
            <a:normAutofit fontScale="85000" lnSpcReduction="20000"/>
          </a:bodyPr>
          <a:lstStyle/>
          <a:p>
            <a:r>
              <a:rPr lang="en-GB" dirty="0"/>
              <a:t>Probabilistic Fatigue Analysis; Assessment of an Environmental Fatigue Thermal Shock Test to Quantify the Deterministic Code Margin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39D7A1-7B29-6144-9417-0F6B5985A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5923" y="2003434"/>
            <a:ext cx="5974161" cy="58027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International Seminar on Probabilistic Methodologies for Nuclear Applications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07F83F-E352-0A46-B212-C925906BED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Michael Martin (On behalf </a:t>
            </a:r>
            <a:r>
              <a:rPr lang="en-GB" dirty="0"/>
              <a:t>of Joe </a:t>
            </a:r>
            <a:r>
              <a:rPr lang="en-GB" dirty="0" smtClean="0"/>
              <a:t>Batten, Keith Wright &amp; Daniel Leary)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CF9F9E-567F-764A-B4F8-4826540A9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October 2019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D9445EF-D2CF-204D-AECF-3DA7DD02E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The information in this document is the property of Rolls-Royce plc and may not be copied or communicated to a third party, or used for any purpose other than that for which it is supplied without the express written consent of Rolls-Royce plc.</a:t>
            </a:r>
          </a:p>
          <a:p>
            <a:r>
              <a:rPr lang="en-GB" dirty="0"/>
              <a:t>This information is given in good faith based upon the latest information available to Rolls-Royce plc, no warranty or representation is given concerning such information, which must not be taken as establishing any contractual or other commitment binding upon Rolls-Royce plc or any of its subsidiary or associated companies.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3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Material Data</a:t>
            </a:r>
            <a:endParaRPr lang="en-GB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390651"/>
            <a:ext cx="1786255" cy="3216746"/>
          </a:xfrm>
        </p:spPr>
        <p:txBody>
          <a:bodyPr>
            <a:normAutofit/>
          </a:bodyPr>
          <a:lstStyle/>
          <a:p>
            <a:r>
              <a:rPr lang="en-GB" dirty="0" smtClean="0"/>
              <a:t>As stated in </a:t>
            </a:r>
            <a:r>
              <a:rPr lang="en-GB" i="1" dirty="0" smtClean="0"/>
              <a:t>“PVP2004-2748” </a:t>
            </a:r>
            <a:r>
              <a:rPr lang="en-GB" dirty="0" smtClean="0"/>
              <a:t>the component is manufactured from 304 stainless steel</a:t>
            </a:r>
            <a:r>
              <a:rPr lang="en-GB" i="1" dirty="0" smtClean="0"/>
              <a:t>.</a:t>
            </a:r>
            <a:endParaRPr lang="en-GB" i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1885" y="879004"/>
            <a:ext cx="6055157" cy="36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Predominantly used </a:t>
            </a:r>
            <a:r>
              <a:rPr lang="fr-FR" dirty="0"/>
              <a:t>ASME BPVC 2010 Section II, Part D</a:t>
            </a:r>
            <a:r>
              <a:rPr lang="en-GB" dirty="0" smtClean="0"/>
              <a:t> material data.</a:t>
            </a:r>
          </a:p>
          <a:p>
            <a:endParaRPr lang="en-GB" dirty="0" smtClean="0"/>
          </a:p>
          <a:p>
            <a:r>
              <a:rPr lang="en-GB" dirty="0" smtClean="0"/>
              <a:t>There are a few exceptions where we have defined properties from our own testing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9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Validation</a:t>
            </a:r>
          </a:p>
          <a:p>
            <a:r>
              <a:rPr lang="en-GB" i="1" dirty="0" smtClean="0"/>
              <a:t>Hot Shock</a:t>
            </a:r>
            <a:endParaRPr lang="en-GB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3080221"/>
          </a:xfrm>
        </p:spPr>
        <p:txBody>
          <a:bodyPr>
            <a:normAutofit/>
          </a:bodyPr>
          <a:lstStyle/>
          <a:p>
            <a:r>
              <a:rPr lang="en-GB" dirty="0" smtClean="0"/>
              <a:t>Outer wall temperature data reported in </a:t>
            </a:r>
            <a:r>
              <a:rPr lang="en-GB" i="1" dirty="0" smtClean="0"/>
              <a:t>“PVP2004-2748” for #</a:t>
            </a:r>
            <a:r>
              <a:rPr lang="en-GB" dirty="0" smtClean="0"/>
              <a:t>SS1 - 15.2mm section</a:t>
            </a:r>
            <a:r>
              <a:rPr lang="en-GB" i="1" dirty="0" smtClean="0"/>
              <a:t>.</a:t>
            </a:r>
          </a:p>
          <a:p>
            <a:r>
              <a:rPr lang="en-GB" dirty="0" smtClean="0"/>
              <a:t>Thermal analysis verified with comparison to test data for hot and cold shocks.</a:t>
            </a:r>
          </a:p>
          <a:p>
            <a:r>
              <a:rPr lang="en-GB" dirty="0" smtClean="0"/>
              <a:t>No test data available for #SS2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805" y="148477"/>
            <a:ext cx="5920732" cy="4417624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817044"/>
              </p:ext>
            </p:extLst>
          </p:nvPr>
        </p:nvGraphicFramePr>
        <p:xfrm>
          <a:off x="2306647" y="1055985"/>
          <a:ext cx="6518787" cy="328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42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Validation</a:t>
            </a:r>
          </a:p>
          <a:p>
            <a:r>
              <a:rPr lang="en-GB" i="1" dirty="0" smtClean="0"/>
              <a:t>Cold Shock</a:t>
            </a:r>
            <a:endParaRPr lang="en-GB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3080221"/>
          </a:xfrm>
        </p:spPr>
        <p:txBody>
          <a:bodyPr>
            <a:normAutofit/>
          </a:bodyPr>
          <a:lstStyle/>
          <a:p>
            <a:r>
              <a:rPr lang="en-GB" dirty="0" smtClean="0"/>
              <a:t>Outer wall temperature data reported in </a:t>
            </a:r>
            <a:r>
              <a:rPr lang="en-GB" i="1" dirty="0" smtClean="0"/>
              <a:t>“PVP2004-2748” for #</a:t>
            </a:r>
            <a:r>
              <a:rPr lang="en-GB" dirty="0" smtClean="0"/>
              <a:t>SS1 - 15.2mm section</a:t>
            </a:r>
            <a:r>
              <a:rPr lang="en-GB" i="1" dirty="0" smtClean="0"/>
              <a:t>.</a:t>
            </a:r>
          </a:p>
          <a:p>
            <a:r>
              <a:rPr lang="en-GB" dirty="0" smtClean="0"/>
              <a:t>Thermal analysis verified with comparison to test data for hot and cold shocks.</a:t>
            </a:r>
          </a:p>
          <a:p>
            <a:r>
              <a:rPr lang="en-GB" dirty="0" smtClean="0"/>
              <a:t>No test data available for # SS2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251" y="148477"/>
            <a:ext cx="5900146" cy="4417983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494296"/>
              </p:ext>
            </p:extLst>
          </p:nvPr>
        </p:nvGraphicFramePr>
        <p:xfrm>
          <a:off x="2418346" y="1124952"/>
          <a:ext cx="6412833" cy="345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17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FE Results</a:t>
            </a:r>
            <a:endParaRPr lang="en-GB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327151"/>
            <a:ext cx="1786255" cy="328024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Majority of defects observed in #SS2 which was cycled 2008 times. Therefore this has been analysed.</a:t>
            </a:r>
          </a:p>
          <a:p>
            <a:r>
              <a:rPr lang="en-GB" dirty="0" smtClean="0"/>
              <a:t>The stress range quoted in </a:t>
            </a:r>
            <a:r>
              <a:rPr lang="en-GB" i="1" dirty="0"/>
              <a:t>“PVP2004-2748” </a:t>
            </a:r>
            <a:r>
              <a:rPr lang="en-GB" dirty="0"/>
              <a:t>for</a:t>
            </a:r>
            <a:r>
              <a:rPr lang="en-GB" i="1" dirty="0"/>
              <a:t> #</a:t>
            </a:r>
            <a:r>
              <a:rPr lang="en-GB" dirty="0"/>
              <a:t>SS1 - 15.2mm </a:t>
            </a:r>
            <a:r>
              <a:rPr lang="en-GB" dirty="0" smtClean="0"/>
              <a:t>section, using a simplified thermal profile was 2032MPa.</a:t>
            </a:r>
          </a:p>
          <a:p>
            <a:r>
              <a:rPr lang="en-GB" dirty="0" smtClean="0"/>
              <a:t>Temperature differential is less for #SS2 however actual rate is faster.</a:t>
            </a:r>
          </a:p>
          <a:p>
            <a:r>
              <a:rPr lang="en-GB" dirty="0" smtClean="0"/>
              <a:t>The resulting FE stress range is 2080MPa which is comparable noting the aforementioned differences in the analyses.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52981"/>
            <a:ext cx="3252452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6" y="2830513"/>
            <a:ext cx="360295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6738" y="52899"/>
            <a:ext cx="61294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Elastic Stress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6738" y="2530431"/>
            <a:ext cx="61294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Elastic-Plastic Stress Results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03" y="346983"/>
            <a:ext cx="3252451" cy="21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66000" y="2830512"/>
            <a:ext cx="147315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Last cycle data.</a:t>
            </a:r>
          </a:p>
          <a:p>
            <a:endParaRPr lang="en-GB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Thermal profile was cycled 20 times to ensure a stabilised strain range was established.</a:t>
            </a:r>
            <a:endParaRPr lang="en-GB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Input Data and Sampling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10"/>
            <a:ext cx="5170487" cy="1695640"/>
          </a:xfrm>
        </p:spPr>
        <p:txBody>
          <a:bodyPr numCol="2">
            <a:normAutofit/>
          </a:bodyPr>
          <a:lstStyle/>
          <a:p>
            <a:r>
              <a:rPr lang="en-GB" i="1" dirty="0" smtClean="0">
                <a:latin typeface="+mj-lt"/>
              </a:rPr>
              <a:t>Section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 Output Extractions and Sampling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Relevant Formulae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Distributions for 1E+06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04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305222" y="3020473"/>
            <a:ext cx="4147712" cy="1792837"/>
            <a:chOff x="3305222" y="3020473"/>
            <a:chExt cx="4147712" cy="179283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222" y="3020473"/>
              <a:ext cx="4147712" cy="17928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3360138" y="4306245"/>
              <a:ext cx="654829" cy="5070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256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FE Output Extractions and Sampling Details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AA9D54-5580-0948-A271-4FAF1AB116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2200" y="381000"/>
            <a:ext cx="6642100" cy="4279900"/>
          </a:xfrm>
        </p:spPr>
        <p:txBody>
          <a:bodyPr numCol="2">
            <a:normAutofit fontScale="92500" lnSpcReduction="10000"/>
          </a:bodyPr>
          <a:lstStyle/>
          <a:p>
            <a:r>
              <a:rPr lang="en-GB" sz="1400" b="1" dirty="0" smtClean="0">
                <a:solidFill>
                  <a:schemeClr val="bg2"/>
                </a:solidFill>
              </a:rPr>
              <a:t>Extracted Fatigue Initiation Data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Data extracted for surface location only.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Elastic and plastic strain histories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Elastic stress histories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Nodal temperature history</a:t>
            </a:r>
            <a:endParaRPr lang="en-GB" dirty="0">
              <a:latin typeface="RR Pioneer Light Condensed" panose="020B0306050201060103" pitchFamily="34" charset="0"/>
            </a:endParaRPr>
          </a:p>
          <a:p>
            <a:endParaRPr lang="en-GB" dirty="0" smtClean="0"/>
          </a:p>
          <a:p>
            <a:r>
              <a:rPr lang="en-GB" sz="1400" b="1" dirty="0">
                <a:solidFill>
                  <a:schemeClr val="bg2"/>
                </a:solidFill>
              </a:rPr>
              <a:t>Extracted </a:t>
            </a:r>
            <a:r>
              <a:rPr lang="en-GB" sz="1400" b="1" dirty="0" smtClean="0">
                <a:solidFill>
                  <a:schemeClr val="bg2"/>
                </a:solidFill>
              </a:rPr>
              <a:t>Fatigue Crack Growth Data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Data extracted </a:t>
            </a:r>
            <a:r>
              <a:rPr lang="en-GB" sz="1200" dirty="0" smtClean="0"/>
              <a:t>through wall.</a:t>
            </a:r>
            <a:endParaRPr lang="en-GB" sz="12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Elastic </a:t>
            </a:r>
            <a:r>
              <a:rPr lang="en-GB" dirty="0">
                <a:latin typeface="RR Pioneer Light Condensed" panose="020B0306050201060103" pitchFamily="34" charset="0"/>
              </a:rPr>
              <a:t>stress histories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>
                <a:latin typeface="RR Pioneer Light Condensed" panose="020B0306050201060103" pitchFamily="34" charset="0"/>
              </a:rPr>
              <a:t>Nodal temperature </a:t>
            </a:r>
            <a:r>
              <a:rPr lang="en-GB" dirty="0" smtClean="0">
                <a:latin typeface="RR Pioneer Light Condensed" panose="020B0306050201060103" pitchFamily="34" charset="0"/>
              </a:rPr>
              <a:t>histories</a:t>
            </a:r>
            <a:endParaRPr lang="en-GB" dirty="0">
              <a:latin typeface="RR Pioneer Light Condensed" panose="020B0306050201060103" pitchFamily="34" charset="0"/>
            </a:endParaRPr>
          </a:p>
          <a:p>
            <a:endParaRPr lang="en-GB" dirty="0" smtClean="0"/>
          </a:p>
          <a:p>
            <a:r>
              <a:rPr lang="en-GB" sz="1400" b="1" dirty="0" smtClean="0">
                <a:solidFill>
                  <a:schemeClr val="bg2"/>
                </a:solidFill>
              </a:rPr>
              <a:t>Reference Data Calculations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Data required to scale various distributions.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Reference data calculated at mean surface temperature.</a:t>
            </a:r>
            <a:endParaRPr lang="en-GB" sz="12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Young’s modulus, E</a:t>
            </a:r>
            <a:endParaRPr lang="en-GB" dirty="0">
              <a:latin typeface="RR Pioneer Light Condensed" panose="020B0306050201060103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Coefficient of thermal expansion, </a:t>
            </a:r>
            <a:r>
              <a:rPr lang="el-GR" dirty="0" smtClean="0">
                <a:latin typeface="RR Pioneer Light Condensed" panose="020B0306050201060103" pitchFamily="34" charset="0"/>
              </a:rPr>
              <a:t>α</a:t>
            </a:r>
            <a:endParaRPr lang="en-GB" dirty="0" smtClean="0">
              <a:latin typeface="RR Pioneer Light Condensed" panose="020B0306050201060103" pitchFamily="34" charset="0"/>
            </a:endParaRPr>
          </a:p>
          <a:p>
            <a:endParaRPr lang="en-GB" sz="1400" b="1" dirty="0" smtClean="0">
              <a:solidFill>
                <a:schemeClr val="bg2"/>
              </a:solidFill>
            </a:endParaRPr>
          </a:p>
          <a:p>
            <a:endParaRPr lang="en-GB" sz="1400" b="1" dirty="0">
              <a:solidFill>
                <a:schemeClr val="bg2"/>
              </a:solidFill>
            </a:endParaRPr>
          </a:p>
          <a:p>
            <a:endParaRPr lang="en-GB" sz="1400" b="1" dirty="0" smtClean="0">
              <a:solidFill>
                <a:schemeClr val="bg2"/>
              </a:solidFill>
            </a:endParaRPr>
          </a:p>
          <a:p>
            <a:r>
              <a:rPr lang="en-GB" sz="1400" b="1" dirty="0" smtClean="0">
                <a:solidFill>
                  <a:schemeClr val="bg2"/>
                </a:solidFill>
              </a:rPr>
              <a:t>Property Sampling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All sampling was completed using truncated distributions to sample within a 95% bound of the data (two tailed).</a:t>
            </a:r>
            <a:endParaRPr lang="en-GB" sz="12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l-GR" dirty="0" smtClean="0">
                <a:latin typeface="RR Pioneer Light Condensed" panose="020B0306050201060103" pitchFamily="34" charset="0"/>
              </a:rPr>
              <a:t>α</a:t>
            </a:r>
            <a:r>
              <a:rPr lang="en-GB" dirty="0" smtClean="0">
                <a:latin typeface="RR Pioneer Light Condensed" panose="020B0306050201060103" pitchFamily="34" charset="0"/>
              </a:rPr>
              <a:t> – used to scale strain amplitudes for initiation assessments and stresses for FCG stress preconditioning profiles.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E – used to scale SIFs for FCG calculations. Initiation strains are not scaled by E.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Langer Equation A Parameter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FCG Law C2 </a:t>
            </a:r>
            <a:r>
              <a:rPr lang="en-GB" dirty="0">
                <a:latin typeface="RR Pioneer Light Condensed" panose="020B0306050201060103" pitchFamily="34" charset="0"/>
              </a:rPr>
              <a:t>Parameter</a:t>
            </a:r>
            <a:endParaRPr lang="en-GB" dirty="0" smtClean="0">
              <a:latin typeface="RR Pioneer Light Condensed" panose="020B0306050201060103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GB" dirty="0">
              <a:latin typeface="RR Pioneer Light Condensed" panose="020B0306050201060103" pitchFamily="34" charset="0"/>
            </a:endParaRPr>
          </a:p>
          <a:p>
            <a:r>
              <a:rPr lang="en-GB" sz="1400" b="1" dirty="0" smtClean="0">
                <a:solidFill>
                  <a:schemeClr val="bg2"/>
                </a:solidFill>
              </a:rPr>
              <a:t>Seeded Cases (Deterministic Runs)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Four cases are seeded into every assessment (requested samples + seeds)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Best Estimate – this is the life prediction obtained when using mean input data.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SJ Estimation – this is the life prediction obtained using SJ input data (excluding stress-strain data)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RR Pioneer Light Condensed" panose="020B0306050201060103" pitchFamily="34" charset="0"/>
              </a:rPr>
              <a:t>ASME III Estimation – as SJ Estimation except using Section III strain measure (MTP)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>
                <a:latin typeface="RR Pioneer Light Condensed" panose="020B0306050201060103" pitchFamily="34" charset="0"/>
              </a:rPr>
              <a:t>ASME </a:t>
            </a:r>
            <a:r>
              <a:rPr lang="en-GB" dirty="0" smtClean="0">
                <a:latin typeface="RR Pioneer Light Condensed" panose="020B0306050201060103" pitchFamily="34" charset="0"/>
              </a:rPr>
              <a:t>VIII </a:t>
            </a:r>
            <a:r>
              <a:rPr lang="en-GB" dirty="0">
                <a:latin typeface="RR Pioneer Light Condensed" panose="020B0306050201060103" pitchFamily="34" charset="0"/>
              </a:rPr>
              <a:t>Estimation – as SJ Estimation except using Section </a:t>
            </a:r>
            <a:r>
              <a:rPr lang="en-GB" dirty="0" smtClean="0">
                <a:latin typeface="RR Pioneer Light Condensed" panose="020B0306050201060103" pitchFamily="34" charset="0"/>
              </a:rPr>
              <a:t>VIII strain </a:t>
            </a:r>
            <a:r>
              <a:rPr lang="en-GB" dirty="0">
                <a:latin typeface="RR Pioneer Light Condensed" panose="020B0306050201060103" pitchFamily="34" charset="0"/>
              </a:rPr>
              <a:t>measure </a:t>
            </a:r>
            <a:r>
              <a:rPr lang="en-GB" dirty="0" smtClean="0">
                <a:latin typeface="RR Pioneer Light Condensed" panose="020B0306050201060103" pitchFamily="34" charset="0"/>
              </a:rPr>
              <a:t>(ESR)</a:t>
            </a:r>
            <a:endParaRPr lang="en-GB" dirty="0">
              <a:latin typeface="RR Pioneer Light Condensed" panose="020B03060502010601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784350"/>
            <a:ext cx="1786255" cy="282304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948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Relevant Formulae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AA9D54-5580-0948-A271-4FAF1AB116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2200" y="381000"/>
            <a:ext cx="6642100" cy="4279900"/>
          </a:xfrm>
        </p:spPr>
        <p:txBody>
          <a:bodyPr numCol="2">
            <a:normAutofit/>
          </a:bodyPr>
          <a:lstStyle/>
          <a:p>
            <a:r>
              <a:rPr lang="en-GB" sz="1400" b="1" dirty="0" smtClean="0">
                <a:solidFill>
                  <a:schemeClr val="bg2"/>
                </a:solidFill>
              </a:rPr>
              <a:t>Young’s Modulus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E (</a:t>
            </a:r>
            <a:r>
              <a:rPr lang="en-GB" sz="1200" dirty="0" err="1" smtClean="0">
                <a:latin typeface="RR Pioneer Light Condensed" panose="020B0306050201060103" pitchFamily="34" charset="0"/>
              </a:rPr>
              <a:t>GPa</a:t>
            </a:r>
            <a:r>
              <a:rPr lang="en-GB" sz="1200" dirty="0" smtClean="0">
                <a:latin typeface="RR Pioneer Light Condensed" panose="020B0306050201060103" pitchFamily="34" charset="0"/>
              </a:rPr>
              <a:t>) = -0.0683 * T + 196.23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Normal Distribution, SD = 8.493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97.5% Bound = ± 19.02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RR Pioneer Light Condensed" panose="020B0306050201060103" pitchFamily="34" charset="0"/>
            </a:endParaRPr>
          </a:p>
          <a:p>
            <a:r>
              <a:rPr lang="en-GB" sz="1400" b="1" dirty="0" smtClean="0">
                <a:solidFill>
                  <a:schemeClr val="bg2"/>
                </a:solidFill>
              </a:rPr>
              <a:t>Coefficient of Thermal Expansion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Equation for 0 - 20°C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RR Pioneer Light Condensed" panose="020B0306050201060103" pitchFamily="34" charset="0"/>
              </a:rPr>
              <a:t>α</a:t>
            </a:r>
            <a:r>
              <a:rPr lang="en-GB" sz="1200" dirty="0" smtClean="0">
                <a:latin typeface="RR Pioneer Light Condensed" panose="020B0306050201060103" pitchFamily="34" charset="0"/>
              </a:rPr>
              <a:t> (x10</a:t>
            </a:r>
            <a:r>
              <a:rPr lang="en-GB" sz="1200" baseline="30000" dirty="0" smtClean="0">
                <a:latin typeface="RR Pioneer Light Condensed" panose="020B0306050201060103" pitchFamily="34" charset="0"/>
              </a:rPr>
              <a:t>-6 </a:t>
            </a:r>
            <a:r>
              <a:rPr lang="en-GB" sz="1200" dirty="0" smtClean="0">
                <a:latin typeface="RR Pioneer Light Condensed" panose="020B0306050201060103" pitchFamily="34" charset="0"/>
              </a:rPr>
              <a:t>m/(</a:t>
            </a:r>
            <a:r>
              <a:rPr lang="en-GB" sz="1200" dirty="0" err="1" smtClean="0">
                <a:latin typeface="RR Pioneer Light Condensed" panose="020B0306050201060103" pitchFamily="34" charset="0"/>
              </a:rPr>
              <a:t>m°C</a:t>
            </a:r>
            <a:r>
              <a:rPr lang="en-GB" sz="1200" dirty="0">
                <a:latin typeface="RR Pioneer Light Condensed" panose="020B0306050201060103" pitchFamily="34" charset="0"/>
              </a:rPr>
              <a:t>)</a:t>
            </a:r>
            <a:r>
              <a:rPr lang="en-GB" sz="1200" dirty="0" smtClean="0">
                <a:latin typeface="RR Pioneer Light Condensed" panose="020B0306050201060103" pitchFamily="34" charset="0"/>
              </a:rPr>
              <a:t>) </a:t>
            </a:r>
            <a:r>
              <a:rPr lang="en-GB" sz="1200" dirty="0">
                <a:latin typeface="RR Pioneer Light Condensed" panose="020B0306050201060103" pitchFamily="34" charset="0"/>
              </a:rPr>
              <a:t>= </a:t>
            </a:r>
            <a:r>
              <a:rPr lang="en-GB" sz="1200" dirty="0" smtClean="0">
                <a:latin typeface="RR Pioneer Light Condensed" panose="020B0306050201060103" pitchFamily="34" charset="0"/>
              </a:rPr>
              <a:t>-1E-05 * T^2 + 0.0122 * T + 15.3</a:t>
            </a:r>
            <a:endParaRPr lang="en-GB" sz="1200" dirty="0">
              <a:latin typeface="RR Pioneer Light Condensed" panose="020B03060502010601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R Pioneer Light Condensed" panose="020B0306050201060103" pitchFamily="34" charset="0"/>
              </a:rPr>
              <a:t>Normal Distribution, SD = </a:t>
            </a:r>
            <a:r>
              <a:rPr lang="en-GB" sz="1200" dirty="0" smtClean="0">
                <a:latin typeface="RR Pioneer Light Condensed" panose="020B0306050201060103" pitchFamily="34" charset="0"/>
              </a:rPr>
              <a:t>0.1236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RR Pioneer Light Condensed" panose="020B0306050201060103" pitchFamily="34" charset="0"/>
              </a:rPr>
              <a:t>97.5% Bound = ± </a:t>
            </a:r>
            <a:r>
              <a:rPr lang="en-GB" sz="1200" dirty="0" smtClean="0">
                <a:latin typeface="RR Pioneer Light Condensed" panose="020B0306050201060103" pitchFamily="34" charset="0"/>
              </a:rPr>
              <a:t>0.28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RR Pioneer Light Condensed" panose="020B0306050201060103" pitchFamily="34" charset="0"/>
            </a:endParaRPr>
          </a:p>
          <a:p>
            <a:r>
              <a:rPr lang="en-GB" sz="1400" b="1" dirty="0">
                <a:solidFill>
                  <a:schemeClr val="bg2"/>
                </a:solidFill>
              </a:rPr>
              <a:t>Langer Equation A </a:t>
            </a:r>
            <a:r>
              <a:rPr lang="en-GB" sz="1400" b="1" dirty="0" smtClean="0">
                <a:solidFill>
                  <a:schemeClr val="bg2"/>
                </a:solidFill>
              </a:rPr>
              <a:t>Parameter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Mean A = 6.891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Lower Bound A = 4.4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Normal </a:t>
            </a:r>
            <a:r>
              <a:rPr lang="en-GB" sz="1200" dirty="0">
                <a:latin typeface="RR Pioneer Light Condensed" panose="020B0306050201060103" pitchFamily="34" charset="0"/>
              </a:rPr>
              <a:t>Distribution, SD = </a:t>
            </a:r>
            <a:r>
              <a:rPr lang="en-GB" sz="1200" dirty="0" smtClean="0">
                <a:latin typeface="RR Pioneer Light Condensed" panose="020B0306050201060103" pitchFamily="34" charset="0"/>
              </a:rPr>
              <a:t>0.54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No Bound Used</a:t>
            </a:r>
            <a:endParaRPr lang="en-GB" sz="1200" dirty="0">
              <a:latin typeface="RR Pioneer Light Condensed" panose="020B0306050201060103" pitchFamily="34" charset="0"/>
            </a:endParaRPr>
          </a:p>
          <a:p>
            <a:endParaRPr lang="en-GB" sz="1400" b="1" dirty="0" smtClean="0">
              <a:solidFill>
                <a:schemeClr val="bg2"/>
              </a:solidFill>
            </a:endParaRPr>
          </a:p>
          <a:p>
            <a:r>
              <a:rPr lang="en-GB" sz="1400" b="1" dirty="0" smtClean="0">
                <a:solidFill>
                  <a:schemeClr val="bg2"/>
                </a:solidFill>
              </a:rPr>
              <a:t>FCG C2 Parameter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Mode C2 </a:t>
            </a:r>
            <a:r>
              <a:rPr lang="en-GB" sz="1200" dirty="0">
                <a:latin typeface="RR Pioneer Light Condensed" panose="020B0306050201060103" pitchFamily="34" charset="0"/>
              </a:rPr>
              <a:t>= </a:t>
            </a:r>
            <a:r>
              <a:rPr lang="en-GB" sz="1200" dirty="0" smtClean="0">
                <a:latin typeface="RR Pioneer Light Condensed" panose="020B0306050201060103" pitchFamily="34" charset="0"/>
              </a:rPr>
              <a:t>1.68E-05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RR Pioneer Light Condensed" panose="020B0306050201060103" pitchFamily="34" charset="0"/>
              </a:rPr>
              <a:t>Wiebull</a:t>
            </a:r>
            <a:r>
              <a:rPr lang="en-GB" sz="1200" dirty="0" smtClean="0">
                <a:latin typeface="RR Pioneer Light Condensed" panose="020B0306050201060103" pitchFamily="34" charset="0"/>
              </a:rPr>
              <a:t> Distribution Used</a:t>
            </a:r>
            <a:endParaRPr lang="en-GB" sz="1200" dirty="0">
              <a:latin typeface="RR Pioneer Light Condensed" panose="020B03060502010601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C2 = 1.88E-05 * 10^((2.97 * (-LN(1 - X))^(1 / 18)) – 3)</a:t>
            </a:r>
            <a:endParaRPr lang="en-GB" sz="1200" dirty="0">
              <a:latin typeface="RR Pioneer Light Condensed" panose="020B03060502010601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X is uniformly distributed between 0.01 – 0.99</a:t>
            </a:r>
            <a:endParaRPr lang="en-GB" sz="1200" dirty="0">
              <a:latin typeface="RR Pioneer Light Condensed" panose="020B03060502010601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Provides a 99% Bound</a:t>
            </a:r>
            <a:endParaRPr lang="en-GB" sz="1200" dirty="0">
              <a:latin typeface="RR Pioneer Light Condensed" panose="020B03060502010601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RR Pioneer Light Condensed" panose="020B0306050201060103" pitchFamily="34" charset="0"/>
            </a:endParaRPr>
          </a:p>
          <a:p>
            <a:r>
              <a:rPr lang="en-GB" sz="1400" b="1" dirty="0" smtClean="0">
                <a:solidFill>
                  <a:schemeClr val="bg2"/>
                </a:solidFill>
              </a:rPr>
              <a:t>Parameter Correlations</a:t>
            </a:r>
            <a:endParaRPr lang="en-GB" sz="14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At present Materials Chemistry and Corrosion are unable to provide any correlation between the sampled distributions.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RR Pioneer Light Condensed" panose="020B0306050201060103" pitchFamily="34" charset="0"/>
              </a:rPr>
              <a:t>Distribution of </a:t>
            </a:r>
            <a:r>
              <a:rPr lang="el-GR" sz="1200" dirty="0">
                <a:latin typeface="RR Pioneer Light Condensed" panose="020B0306050201060103" pitchFamily="34" charset="0"/>
              </a:rPr>
              <a:t>α </a:t>
            </a:r>
            <a:r>
              <a:rPr lang="en-GB" sz="1200" dirty="0" smtClean="0">
                <a:latin typeface="RR Pioneer Light Condensed" panose="020B0306050201060103" pitchFamily="34" charset="0"/>
              </a:rPr>
              <a:t>is small therefore sampling based on E would make negligible difference.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RR Pioneer Light Condensed" panose="020B03060502010601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549399"/>
            <a:ext cx="1786255" cy="305799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The average surface temperature was calculated at ~188°C</a:t>
            </a:r>
          </a:p>
          <a:p>
            <a:r>
              <a:rPr lang="en-GB" sz="1400" dirty="0" smtClean="0"/>
              <a:t>Random sampling has been used in script</a:t>
            </a:r>
          </a:p>
          <a:p>
            <a:endParaRPr lang="en-GB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31836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2436753"/>
            <a:ext cx="1790700" cy="1238888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978417" cy="550159"/>
          </a:xfrm>
        </p:spPr>
        <p:txBody>
          <a:bodyPr/>
          <a:lstStyle/>
          <a:p>
            <a:r>
              <a:rPr lang="en-GB" dirty="0" smtClean="0"/>
              <a:t>Distributions for 1E+06 Samples</a:t>
            </a:r>
            <a:endParaRPr lang="en-GB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30351"/>
            <a:ext cx="1786255" cy="3077046"/>
          </a:xfrm>
        </p:spPr>
        <p:txBody>
          <a:bodyPr>
            <a:normAutofit/>
          </a:bodyPr>
          <a:lstStyle/>
          <a:p>
            <a:r>
              <a:rPr lang="en-GB" dirty="0" smtClean="0"/>
              <a:t>Capping of sampled data evident in obtained input distributions. </a:t>
            </a:r>
          </a:p>
          <a:p>
            <a:endParaRPr lang="en-GB" dirty="0"/>
          </a:p>
          <a:p>
            <a:r>
              <a:rPr lang="en-GB" dirty="0" smtClean="0"/>
              <a:t>For subsequent runs the truncation to data was removed!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44500"/>
            <a:ext cx="5197475" cy="43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Fatigue Initiation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10"/>
            <a:ext cx="5849937" cy="1560161"/>
          </a:xfrm>
        </p:spPr>
        <p:txBody>
          <a:bodyPr numCol="2">
            <a:normAutofit/>
          </a:bodyPr>
          <a:lstStyle/>
          <a:p>
            <a:r>
              <a:rPr lang="en-GB" dirty="0" smtClean="0"/>
              <a:t>Section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Strain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Function Verification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Allowable Cycles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FEN Calculation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SNW Calculation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A0 Cycles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Initiation Results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#SS1-1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#SS2-1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#SS2-2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305222" y="3020473"/>
            <a:ext cx="4147712" cy="1792837"/>
            <a:chOff x="3305222" y="3020473"/>
            <a:chExt cx="4147712" cy="17928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222" y="3020473"/>
              <a:ext cx="4147712" cy="17928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4185106" y="3492728"/>
              <a:ext cx="2540000" cy="1308100"/>
            </a:xfrm>
            <a:custGeom>
              <a:avLst/>
              <a:gdLst>
                <a:gd name="connsiteX0" fmla="*/ 0 w 2540000"/>
                <a:gd name="connsiteY0" fmla="*/ 0 h 1308100"/>
                <a:gd name="connsiteX1" fmla="*/ 12700 w 2540000"/>
                <a:gd name="connsiteY1" fmla="*/ 1308100 h 1308100"/>
                <a:gd name="connsiteX2" fmla="*/ 2540000 w 2540000"/>
                <a:gd name="connsiteY2" fmla="*/ 1308100 h 1308100"/>
                <a:gd name="connsiteX3" fmla="*/ 2527300 w 2540000"/>
                <a:gd name="connsiteY3" fmla="*/ 876300 h 1308100"/>
                <a:gd name="connsiteX4" fmla="*/ 749300 w 2540000"/>
                <a:gd name="connsiteY4" fmla="*/ 876300 h 1308100"/>
                <a:gd name="connsiteX5" fmla="*/ 730250 w 2540000"/>
                <a:gd name="connsiteY5" fmla="*/ 12700 h 1308100"/>
                <a:gd name="connsiteX6" fmla="*/ 0 w 2540000"/>
                <a:gd name="connsiteY6" fmla="*/ 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00" h="1308100">
                  <a:moveTo>
                    <a:pt x="0" y="0"/>
                  </a:moveTo>
                  <a:lnTo>
                    <a:pt x="12700" y="1308100"/>
                  </a:lnTo>
                  <a:lnTo>
                    <a:pt x="2540000" y="1308100"/>
                  </a:lnTo>
                  <a:lnTo>
                    <a:pt x="2527300" y="876300"/>
                  </a:lnTo>
                  <a:lnTo>
                    <a:pt x="749300" y="876300"/>
                  </a:lnTo>
                  <a:lnTo>
                    <a:pt x="730250" y="127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2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62174" y="93603"/>
            <a:ext cx="6462131" cy="1125597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Strain Calculations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0AA9D54-5580-0948-A271-4FAF1AB11688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2362200" y="381000"/>
                <a:ext cx="6642100" cy="4279900"/>
              </a:xfrm>
            </p:spPr>
            <p:txBody>
              <a:bodyPr numCol="1">
                <a:normAutofit lnSpcReduction="10000"/>
              </a:bodyPr>
              <a:lstStyle/>
              <a:p>
                <a:r>
                  <a:rPr lang="en-GB" sz="1400" b="1" dirty="0" smtClean="0">
                    <a:solidFill>
                      <a:schemeClr val="bg2"/>
                    </a:solidFill>
                  </a:rPr>
                  <a:t>Best Estimate Strain Measure - MSPMS</a:t>
                </a:r>
                <a:endParaRPr lang="en-GB" sz="1400" b="1" dirty="0">
                  <a:solidFill>
                    <a:schemeClr val="bg2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smtClean="0"/>
                  <a:t>Strain range in the plane of maximum stress</a:t>
                </a:r>
                <a:r>
                  <a:rPr lang="en-GB" sz="1200" dirty="0" smtClean="0">
                    <a:latin typeface="RR Pioneer" panose="020B0503050201040103" pitchFamily="34" charset="0"/>
                  </a:rPr>
                  <a:t>. </a:t>
                </a:r>
                <a:r>
                  <a:rPr lang="en-GB" sz="1200" dirty="0" smtClean="0"/>
                  <a:t>For thermal shocks radial stress is small.</a:t>
                </a:r>
              </a:p>
              <a:p>
                <a:pPr>
                  <a:lnSpc>
                    <a:spcPct val="20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i="1" dirty="0" smtClean="0">
                          <a:latin typeface="Cambria Math"/>
                        </a:rPr>
                        <m:t>𝜀</m:t>
                      </m:r>
                      <m:r>
                        <a:rPr lang="en-GB" i="1" baseline="-25000" dirty="0" err="1" smtClean="0">
                          <a:latin typeface="Cambria Math"/>
                        </a:rPr>
                        <m:t>𝐵𝐸</m:t>
                      </m:r>
                      <m:r>
                        <a:rPr lang="en-GB" i="1" dirty="0" smtClean="0">
                          <a:latin typeface="Cambria Math"/>
                        </a:rPr>
                        <m:t> = </m:t>
                      </m:r>
                      <m:r>
                        <a:rPr lang="en-GB" i="1" dirty="0" smtClean="0">
                          <a:latin typeface="Cambria Math"/>
                        </a:rPr>
                        <m:t>𝑀𝐴𝑋</m:t>
                      </m:r>
                      <m:r>
                        <a:rPr lang="en-GB" i="1" dirty="0" smtClean="0">
                          <a:latin typeface="Cambria Math"/>
                        </a:rPr>
                        <m:t>(|∆</m:t>
                      </m:r>
                      <m:r>
                        <a:rPr lang="el-GR" i="1" dirty="0" smtClean="0">
                          <a:latin typeface="Cambria Math"/>
                        </a:rPr>
                        <m:t>𝜀</m:t>
                      </m:r>
                      <m:r>
                        <a:rPr lang="en-GB" i="1" baseline="-25000" dirty="0" err="1" smtClean="0">
                          <a:latin typeface="Cambria Math"/>
                        </a:rPr>
                        <m:t>𝑦𝑦</m:t>
                      </m:r>
                      <m:r>
                        <a:rPr lang="en-GB" i="1" dirty="0" smtClean="0">
                          <a:latin typeface="Cambria Math"/>
                        </a:rPr>
                        <m:t>|, |∆</m:t>
                      </m:r>
                      <m:r>
                        <a:rPr lang="el-GR" i="1" dirty="0" smtClean="0">
                          <a:latin typeface="Cambria Math"/>
                        </a:rPr>
                        <m:t>𝜀</m:t>
                      </m:r>
                      <m:r>
                        <a:rPr lang="en-GB" i="1" baseline="-25000" dirty="0" err="1" smtClean="0">
                          <a:latin typeface="Cambria Math"/>
                        </a:rPr>
                        <m:t>𝑧𝑧</m:t>
                      </m:r>
                      <m:r>
                        <a:rPr lang="en-GB" i="1" dirty="0" smtClean="0">
                          <a:latin typeface="Cambria Math"/>
                        </a:rPr>
                        <m:t>|)</m:t>
                      </m:r>
                    </m:oMath>
                  </m:oMathPara>
                </a14:m>
                <a:endParaRPr lang="en-GB" dirty="0">
                  <a:latin typeface="RR Pioneer Light Condensed" panose="020B0306050201060103" pitchFamily="34" charset="0"/>
                </a:endParaRPr>
              </a:p>
              <a:p>
                <a:endParaRPr lang="en-GB" dirty="0" smtClean="0"/>
              </a:p>
              <a:p>
                <a:r>
                  <a:rPr lang="en-GB" sz="1400" b="1" dirty="0" smtClean="0">
                    <a:solidFill>
                      <a:schemeClr val="bg2"/>
                    </a:solidFill>
                  </a:rPr>
                  <a:t>Safety Justification Strain Measure - ETSR</a:t>
                </a:r>
                <a:endParaRPr lang="en-GB" sz="1400" b="1" dirty="0">
                  <a:solidFill>
                    <a:schemeClr val="bg2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smtClean="0"/>
                  <a:t>The FDM prescribes the use of NH-T-1413 strain measure Equivalent Total Strain Range.</a:t>
                </a:r>
                <a:endParaRPr lang="en-GB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i="1" dirty="0">
                          <a:latin typeface="Cambria Math"/>
                        </a:rPr>
                        <m:t>𝜀</m:t>
                      </m:r>
                      <m:r>
                        <a:rPr lang="en-GB" i="1" baseline="-25000" dirty="0" err="1">
                          <a:latin typeface="Cambria Math"/>
                        </a:rPr>
                        <m:t>𝐸</m:t>
                      </m:r>
                      <m:r>
                        <a:rPr lang="en-GB" b="0" i="1" baseline="-25000" dirty="0" smtClean="0">
                          <a:latin typeface="Cambria Math"/>
                        </a:rPr>
                        <m:t>𝑇𝑆𝑅</m:t>
                      </m:r>
                      <m:r>
                        <a:rPr lang="en-GB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dirty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dirty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</m:s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</m:s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𝑧𝑧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𝑧𝑧</m:t>
                                          </m:r>
                                        </m:sub>
                                      </m:s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 dirty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GB" i="1" dirty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GB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latin typeface="RR Pioneer Light Condensed" panose="020B0306050201060103" pitchFamily="34" charset="0"/>
                </a:endParaRPr>
              </a:p>
              <a:p>
                <a:endParaRPr lang="en-GB" dirty="0" smtClean="0"/>
              </a:p>
              <a:p>
                <a:r>
                  <a:rPr lang="en-GB" sz="1400" b="1" dirty="0" smtClean="0">
                    <a:solidFill>
                      <a:schemeClr val="bg2"/>
                    </a:solidFill>
                  </a:rPr>
                  <a:t>ASME III Strain Measure - MTP</a:t>
                </a:r>
                <a:endParaRPr lang="en-GB" sz="1400" b="1" dirty="0">
                  <a:solidFill>
                    <a:schemeClr val="bg2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smtClean="0"/>
                  <a:t>ASME Section III prescribes </a:t>
                </a:r>
                <a:r>
                  <a:rPr lang="en-GB" sz="1200" dirty="0"/>
                  <a:t>the use of </a:t>
                </a:r>
                <a:r>
                  <a:rPr lang="en-GB" sz="1200" dirty="0" smtClean="0"/>
                  <a:t>the Maximum Total Principal strain range.</a:t>
                </a:r>
                <a:endParaRPr lang="en-GB" sz="1200" i="1" dirty="0">
                  <a:latin typeface="Cambria Math"/>
                </a:endParaRPr>
              </a:p>
              <a:p>
                <a:pPr>
                  <a:lnSpc>
                    <a:spcPct val="200000"/>
                  </a:lnSpc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i="1" dirty="0">
                          <a:latin typeface="Cambria Math"/>
                        </a:rPr>
                        <m:t>𝜀</m:t>
                      </m:r>
                      <m:r>
                        <a:rPr lang="en-GB" b="0" i="1" baseline="-25000" dirty="0" smtClean="0">
                          <a:latin typeface="Cambria Math"/>
                        </a:rPr>
                        <m:t>𝑀𝑇𝑃</m:t>
                      </m:r>
                      <m:r>
                        <a:rPr lang="en-GB" i="1" dirty="0">
                          <a:latin typeface="Cambria Math"/>
                        </a:rPr>
                        <m:t> = </m:t>
                      </m:r>
                      <m:r>
                        <a:rPr lang="en-GB" i="1" dirty="0">
                          <a:latin typeface="Cambria Math"/>
                        </a:rPr>
                        <m:t>𝑀𝐴𝑋</m:t>
                      </m:r>
                      <m:r>
                        <a:rPr lang="en-GB" i="1" dirty="0">
                          <a:latin typeface="Cambria Math"/>
                        </a:rPr>
                        <m:t>(|∆</m:t>
                      </m:r>
                      <m:r>
                        <a:rPr lang="el-GR" i="1" dirty="0">
                          <a:latin typeface="Cambria Math"/>
                        </a:rPr>
                        <m:t>𝜀</m:t>
                      </m:r>
                      <m:r>
                        <a:rPr lang="en-GB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GB" i="1" dirty="0">
                          <a:latin typeface="Cambria Math"/>
                        </a:rPr>
                        <m:t>|, |∆</m:t>
                      </m:r>
                      <m:r>
                        <a:rPr lang="el-GR" i="1" dirty="0">
                          <a:latin typeface="Cambria Math"/>
                        </a:rPr>
                        <m:t>𝜀</m:t>
                      </m:r>
                      <m:r>
                        <a:rPr lang="en-GB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GB" i="1" dirty="0">
                          <a:latin typeface="Cambria Math"/>
                        </a:rPr>
                        <m:t>|)</m:t>
                      </m:r>
                    </m:oMath>
                  </m:oMathPara>
                </a14:m>
                <a:endParaRPr lang="en-GB" dirty="0">
                  <a:latin typeface="RR Pioneer Light Condensed" panose="020B0306050201060103" pitchFamily="34" charset="0"/>
                </a:endParaRPr>
              </a:p>
              <a:p>
                <a:endParaRPr lang="en-GB" dirty="0" smtClean="0"/>
              </a:p>
              <a:p>
                <a:r>
                  <a:rPr lang="en-GB" sz="1400" b="1" dirty="0">
                    <a:solidFill>
                      <a:schemeClr val="bg2"/>
                    </a:solidFill>
                  </a:rPr>
                  <a:t>ASME </a:t>
                </a:r>
                <a:r>
                  <a:rPr lang="en-GB" sz="1400" b="1" dirty="0" smtClean="0">
                    <a:solidFill>
                      <a:schemeClr val="bg2"/>
                    </a:solidFill>
                  </a:rPr>
                  <a:t>VIII </a:t>
                </a:r>
                <a:r>
                  <a:rPr lang="en-GB" sz="1400" b="1" dirty="0">
                    <a:solidFill>
                      <a:schemeClr val="bg2"/>
                    </a:solidFill>
                  </a:rPr>
                  <a:t>Strain Measure - </a:t>
                </a:r>
                <a:r>
                  <a:rPr lang="en-GB" sz="1400" b="1" dirty="0" smtClean="0">
                    <a:solidFill>
                      <a:schemeClr val="bg2"/>
                    </a:solidFill>
                  </a:rPr>
                  <a:t>ESR</a:t>
                </a:r>
                <a:endParaRPr lang="en-GB" sz="1400" b="1" dirty="0">
                  <a:solidFill>
                    <a:schemeClr val="bg2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 smtClean="0"/>
                  <a:t>ASME Section VIII </a:t>
                </a:r>
                <a:r>
                  <a:rPr lang="en-GB" sz="1200" dirty="0"/>
                  <a:t>prescribes the use of the </a:t>
                </a:r>
                <a:r>
                  <a:rPr lang="en-GB" sz="1200" dirty="0" smtClean="0"/>
                  <a:t>Effective Strain Range</a:t>
                </a:r>
                <a:r>
                  <a:rPr lang="en-GB" sz="1200" dirty="0"/>
                  <a:t>.</a:t>
                </a:r>
                <a:endParaRPr lang="en-GB" sz="1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i="1" dirty="0">
                          <a:latin typeface="Cambria Math"/>
                        </a:rPr>
                        <m:t>𝜀</m:t>
                      </m:r>
                      <m:r>
                        <a:rPr lang="en-GB" i="1" baseline="-25000" dirty="0" err="1">
                          <a:latin typeface="Cambria Math"/>
                        </a:rPr>
                        <m:t>𝐸</m:t>
                      </m:r>
                      <m:r>
                        <a:rPr lang="en-GB" i="1" baseline="-25000" dirty="0">
                          <a:latin typeface="Cambria Math"/>
                        </a:rPr>
                        <m:t>𝑆𝑅</m:t>
                      </m:r>
                      <m:r>
                        <a:rPr lang="en-GB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 dirty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GB" b="0" i="1" dirty="0" smtClean="0">
                              <a:latin typeface="Cambria Math"/>
                              <a:ea typeface="Cambria Math"/>
                            </a:rPr>
                            <m:t>𝑆𝑝</m:t>
                          </m:r>
                        </m:num>
                        <m:den>
                          <m:r>
                            <a:rPr lang="en-GB" b="0" i="1" dirty="0" smtClean="0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GB" b="0" i="1" dirty="0" smtClean="0">
                          <a:latin typeface="Cambria Math"/>
                        </a:rPr>
                        <m:t>+</m:t>
                      </m:r>
                      <m:r>
                        <a:rPr lang="en-GB" b="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/>
                              <a:ea typeface="Cambria Math"/>
                            </a:rPr>
                            <m:t>𝑝𝑒𝑞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RR Pioneer Light Condensed" panose="020B03060502010601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GB" i="1" dirty="0">
                          <a:latin typeface="Cambria Math"/>
                        </a:rPr>
                        <m:t>𝜀</m:t>
                      </m:r>
                      <m:r>
                        <a:rPr lang="en-GB" b="0" i="1" baseline="-25000" dirty="0" smtClean="0">
                          <a:latin typeface="Cambria Math"/>
                        </a:rPr>
                        <m:t>𝑝𝑒𝑞</m:t>
                      </m:r>
                      <m:r>
                        <a:rPr lang="en-GB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GB" i="1" dirty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 dirty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  <m:r>
                                            <a:rPr lang="en-GB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</m:s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  <m:r>
                                            <a:rPr lang="en-GB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  <m:r>
                                            <a:rPr lang="en-GB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</m:s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  <m:r>
                                            <a:rPr lang="en-GB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𝑧𝑧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  <m:r>
                                            <a:rPr lang="en-GB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𝑧𝑧</m:t>
                                          </m:r>
                                        </m:sub>
                                      </m:s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GB" i="1" dirty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  <m:r>
                                            <a:rPr lang="en-GB" b="0" i="1" dirty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dirty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 dirty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GB" i="1" dirty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  <m:r>
                                        <a:rPr lang="en-GB" b="0" i="1" dirty="0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GB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 dirty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latin typeface="RR Pioneer Light Condensed" panose="020B0306050201060103" pitchFamily="34" charset="0"/>
                </a:endParaRPr>
              </a:p>
              <a:p>
                <a:endParaRPr lang="en-GB" dirty="0">
                  <a:latin typeface="RR Pioneer Light Condensed" panose="020B0306050201060103" pitchFamily="34" charset="0"/>
                </a:endParaRPr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0AA9D54-5580-0948-A271-4FAF1AB11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2362200" y="381000"/>
                <a:ext cx="6642100" cy="4279900"/>
              </a:xfrm>
              <a:blipFill rotWithShape="1">
                <a:blip r:embed="rId2"/>
                <a:stretch>
                  <a:fillRect l="-1653" t="-2279" b="-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587500"/>
            <a:ext cx="1786255" cy="301989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Principal planes orientated with global axes.</a:t>
            </a:r>
          </a:p>
          <a:p>
            <a:r>
              <a:rPr lang="en-GB" sz="1400" dirty="0" smtClean="0"/>
              <a:t>Four strain measure have been calculated.</a:t>
            </a:r>
          </a:p>
          <a:p>
            <a:r>
              <a:rPr lang="en-GB" sz="1400" dirty="0" smtClean="0"/>
              <a:t>Only the BE strain measure is used for sampled assessments.</a:t>
            </a:r>
          </a:p>
          <a:p>
            <a:r>
              <a:rPr lang="en-GB" sz="1400" dirty="0" smtClean="0"/>
              <a:t>For thermal shocks </a:t>
            </a:r>
            <a:r>
              <a:rPr lang="en-GB" sz="1400" i="1" dirty="0" smtClean="0"/>
              <a:t>v</a:t>
            </a:r>
            <a:r>
              <a:rPr lang="en-GB" sz="1400" dirty="0" smtClean="0"/>
              <a:t> = 0.5.</a:t>
            </a:r>
          </a:p>
          <a:p>
            <a:r>
              <a:rPr lang="en-GB" sz="1400" dirty="0" smtClean="0"/>
              <a:t>Ranges are calculated at times of maximum and minimum strain conditions.</a:t>
            </a:r>
          </a:p>
          <a:p>
            <a:r>
              <a:rPr lang="en-GB" sz="1400" dirty="0" smtClean="0"/>
              <a:t>Only one shear component available in 2D axisymmetric analyses.</a:t>
            </a:r>
          </a:p>
          <a:p>
            <a:r>
              <a:rPr lang="en-GB" sz="1400" dirty="0" smtClean="0"/>
              <a:t>MSPMS measure scaled based on ratio of assessment alpha to alpha at average surface temperature</a:t>
            </a:r>
            <a:endParaRPr lang="en-GB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10081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3786" y="233762"/>
            <a:ext cx="4371657" cy="518595"/>
          </a:xfrm>
        </p:spPr>
        <p:txBody>
          <a:bodyPr anchor="ctr">
            <a:normAutofit lnSpcReduction="10000"/>
          </a:bodyPr>
          <a:lstStyle/>
          <a:p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Contents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Overview of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Finite Element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Input Data and Sampling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Fatigue Initiation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Fatigue Crack Growth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Total Life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Discussion of Results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0025" y="3733800"/>
            <a:ext cx="1790700" cy="79909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978417" cy="550159"/>
          </a:xfrm>
        </p:spPr>
        <p:txBody>
          <a:bodyPr/>
          <a:lstStyle/>
          <a:p>
            <a:r>
              <a:rPr lang="en-GB" dirty="0" smtClean="0"/>
              <a:t>Results for Stepped Pipe Initiation - #SS2-1</a:t>
            </a:r>
            <a:endParaRPr lang="en-GB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701799"/>
            <a:ext cx="1786255" cy="290559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Initiation life data presented in </a:t>
            </a:r>
            <a:r>
              <a:rPr lang="en-GB" i="1" dirty="0"/>
              <a:t>“PVP2004-2748” and </a:t>
            </a:r>
            <a:r>
              <a:rPr lang="en-GB" dirty="0" smtClean="0"/>
              <a:t>test report</a:t>
            </a:r>
          </a:p>
          <a:p>
            <a:r>
              <a:rPr lang="en-GB" dirty="0"/>
              <a:t>Y value for Test, BE and SJ data sets is arbitrary.</a:t>
            </a:r>
          </a:p>
          <a:p>
            <a:r>
              <a:rPr lang="en-GB" dirty="0"/>
              <a:t>BE and SJ data points are not included in the plotted histogram of initiation lives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Compare to yellow </a:t>
            </a:r>
            <a:r>
              <a:rPr lang="en-GB" dirty="0"/>
              <a:t>data </a:t>
            </a:r>
            <a:r>
              <a:rPr lang="en-GB" dirty="0" smtClean="0"/>
              <a:t>points (</a:t>
            </a:r>
            <a:r>
              <a:rPr lang="en-GB" dirty="0"/>
              <a:t>observed defects in #</a:t>
            </a:r>
            <a:r>
              <a:rPr lang="en-GB" dirty="0" smtClean="0"/>
              <a:t>SS2-1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93950" y="152400"/>
            <a:ext cx="6463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</a:rPr>
              <a:t>Plot of Initiation Life (a = 0.254 mm)</a:t>
            </a:r>
            <a:endParaRPr lang="en-GB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89506"/>
              </p:ext>
            </p:extLst>
          </p:nvPr>
        </p:nvGraphicFramePr>
        <p:xfrm>
          <a:off x="4782299" y="3352800"/>
          <a:ext cx="3732530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530"/>
                <a:gridCol w="609600"/>
                <a:gridCol w="609600"/>
                <a:gridCol w="609600"/>
                <a:gridCol w="609600"/>
                <a:gridCol w="609600"/>
              </a:tblGrid>
              <a:tr h="210820"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Predicted Cycles to Reliability value: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820">
                <a:tc rowSpan="4"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Samples</a:t>
                      </a:r>
                      <a:endParaRPr lang="en-GB" sz="105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1E+03</a:t>
                      </a:r>
                      <a:endParaRPr lang="en-GB" sz="105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102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1E+04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95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56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1E+05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71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50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1E+06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68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49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37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93950" y="3397250"/>
            <a:ext cx="2286000" cy="1061829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Method:</a:t>
            </a:r>
          </a:p>
          <a:p>
            <a:pPr marL="228600" indent="-228600">
              <a:buFont typeface="+mj-lt"/>
              <a:buAutoNum type="arabicParenR"/>
            </a:pPr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Exclude seeded cases (BE, SJ, </a:t>
            </a:r>
            <a:r>
              <a:rPr lang="en-GB" sz="1050" dirty="0" err="1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etc</a:t>
            </a:r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)</a:t>
            </a:r>
          </a:p>
          <a:p>
            <a:pPr marL="228600" indent="-228600">
              <a:buFont typeface="+mj-lt"/>
              <a:buAutoNum type="arabicParenR"/>
            </a:pPr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Sort initiation cycles smallest to largest</a:t>
            </a:r>
          </a:p>
          <a:p>
            <a:pPr marL="228600" indent="-228600">
              <a:buFont typeface="+mj-lt"/>
              <a:buAutoNum type="arabicParenR"/>
            </a:pPr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Count down X rows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X = % Confidence * Samples / 100</a:t>
            </a:r>
          </a:p>
          <a:p>
            <a:pPr marL="228600" indent="-228600">
              <a:buFont typeface="+mj-lt"/>
              <a:buAutoNum type="arabicParenR"/>
            </a:pPr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Read off cycles</a:t>
            </a:r>
            <a:endParaRPr lang="en-GB" sz="105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92" y="471486"/>
            <a:ext cx="5596374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76222" y="4676748"/>
            <a:ext cx="2286000" cy="41549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Prediction for 1E-03 (or 0.1%) consistent with varying sample size at about 100 cycles</a:t>
            </a:r>
          </a:p>
        </p:txBody>
      </p:sp>
    </p:spTree>
    <p:extLst>
      <p:ext uri="{BB962C8B-B14F-4D97-AF65-F5344CB8AC3E}">
        <p14:creationId xmlns:p14="http://schemas.microsoft.com/office/powerpoint/2010/main" val="14346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7650" y="2446902"/>
            <a:ext cx="1790700" cy="95352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978417" cy="550159"/>
          </a:xfrm>
        </p:spPr>
        <p:txBody>
          <a:bodyPr/>
          <a:lstStyle/>
          <a:p>
            <a:r>
              <a:rPr lang="en-GB" dirty="0" smtClean="0"/>
              <a:t>Results for Stepped Pipe Initiation - #SS1-1</a:t>
            </a:r>
            <a:endParaRPr lang="en-GB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701799"/>
            <a:ext cx="1786255" cy="2905597"/>
          </a:xfrm>
        </p:spPr>
        <p:txBody>
          <a:bodyPr>
            <a:normAutofit/>
          </a:bodyPr>
          <a:lstStyle/>
          <a:p>
            <a:r>
              <a:rPr lang="en-GB" dirty="0" smtClean="0"/>
              <a:t>Initiation life data presented in </a:t>
            </a:r>
            <a:r>
              <a:rPr lang="en-GB" i="1" dirty="0"/>
              <a:t>“PVP2004-2748” </a:t>
            </a:r>
            <a:r>
              <a:rPr lang="en-GB" i="1" dirty="0" smtClean="0"/>
              <a:t>and</a:t>
            </a:r>
            <a:r>
              <a:rPr lang="en-GB" dirty="0" smtClean="0"/>
              <a:t> </a:t>
            </a:r>
            <a:r>
              <a:rPr lang="en-GB" dirty="0"/>
              <a:t>test </a:t>
            </a:r>
            <a:r>
              <a:rPr lang="en-GB" dirty="0" smtClean="0"/>
              <a:t>report</a:t>
            </a:r>
          </a:p>
          <a:p>
            <a:r>
              <a:rPr lang="en-GB" dirty="0" smtClean="0"/>
              <a:t>Compare to red data points (observed defects in #SS1-1)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3950" y="152400"/>
            <a:ext cx="6463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</a:rPr>
              <a:t>Plot of Initiation Life (a = 0.254 mm)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46" y="555903"/>
            <a:ext cx="5436666" cy="26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93950" y="3685790"/>
            <a:ext cx="3022600" cy="73866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Test data (red) appears to fall either side of the mode.</a:t>
            </a:r>
          </a:p>
          <a:p>
            <a:endParaRPr lang="en-GB" sz="1050" dirty="0" smtClean="0">
              <a:solidFill>
                <a:schemeClr val="bg1"/>
              </a:solidFill>
              <a:latin typeface="RR Pioneer Light Condensed" panose="020B0306050201060103" pitchFamily="34" charset="0"/>
            </a:endParaRPr>
          </a:p>
          <a:p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Again the BE prediction is greater than the mode of the LAM initiation data</a:t>
            </a:r>
            <a:endParaRPr lang="en-GB" sz="105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493199"/>
            <a:ext cx="1790700" cy="897701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978417" cy="550159"/>
          </a:xfrm>
        </p:spPr>
        <p:txBody>
          <a:bodyPr/>
          <a:lstStyle/>
          <a:p>
            <a:r>
              <a:rPr lang="en-GB" dirty="0" smtClean="0"/>
              <a:t>Results for Stepped Pipe Initiation - #SS2-2</a:t>
            </a:r>
            <a:endParaRPr lang="en-GB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739899"/>
            <a:ext cx="1786255" cy="2867497"/>
          </a:xfrm>
        </p:spPr>
        <p:txBody>
          <a:bodyPr>
            <a:normAutofit/>
          </a:bodyPr>
          <a:lstStyle/>
          <a:p>
            <a:r>
              <a:rPr lang="en-GB" dirty="0" smtClean="0"/>
              <a:t>Initiation life data presented in </a:t>
            </a:r>
            <a:r>
              <a:rPr lang="en-GB" i="1" dirty="0"/>
              <a:t>“PVP2004-2748” </a:t>
            </a:r>
            <a:r>
              <a:rPr lang="en-GB" i="1" dirty="0" smtClean="0"/>
              <a:t>and</a:t>
            </a:r>
            <a:r>
              <a:rPr lang="en-GB" dirty="0" smtClean="0"/>
              <a:t> </a:t>
            </a:r>
            <a:r>
              <a:rPr lang="en-GB" dirty="0"/>
              <a:t>test </a:t>
            </a:r>
            <a:r>
              <a:rPr lang="en-GB" dirty="0" smtClean="0"/>
              <a:t>report</a:t>
            </a:r>
          </a:p>
          <a:p>
            <a:r>
              <a:rPr lang="en-GB" dirty="0"/>
              <a:t>Compare to </a:t>
            </a:r>
            <a:r>
              <a:rPr lang="en-GB" dirty="0" smtClean="0"/>
              <a:t>green data </a:t>
            </a:r>
            <a:r>
              <a:rPr lang="en-GB" dirty="0"/>
              <a:t>points (observed defects in #</a:t>
            </a:r>
            <a:r>
              <a:rPr lang="en-GB" dirty="0" smtClean="0"/>
              <a:t>SS2-2)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93950" y="152400"/>
            <a:ext cx="6463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</a:rPr>
              <a:t>Plot of Initiation Life (a = 0.254 mm)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3950" y="3685790"/>
            <a:ext cx="3022600" cy="738664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Test data (green) appears to fall either side of the mode.</a:t>
            </a:r>
          </a:p>
          <a:p>
            <a:endParaRPr lang="en-GB" sz="1050" dirty="0" smtClean="0">
              <a:solidFill>
                <a:schemeClr val="bg1"/>
              </a:solidFill>
              <a:latin typeface="RR Pioneer Light Condensed" panose="020B0306050201060103" pitchFamily="34" charset="0"/>
            </a:endParaRPr>
          </a:p>
          <a:p>
            <a:r>
              <a:rPr lang="en-GB" sz="1050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Again the BE prediction is greater than the mode of the LAM initiation data</a:t>
            </a:r>
            <a:endParaRPr lang="en-GB" sz="105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33477"/>
            <a:ext cx="5739358" cy="274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Fatigue Crack Growth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10"/>
            <a:ext cx="5849937" cy="1560161"/>
          </a:xfrm>
        </p:spPr>
        <p:txBody>
          <a:bodyPr numCol="2">
            <a:normAutofit/>
          </a:bodyPr>
          <a:lstStyle/>
          <a:p>
            <a:r>
              <a:rPr lang="en-GB" dirty="0" smtClean="0"/>
              <a:t>Section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API579 SIF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C</a:t>
            </a:r>
            <a:r>
              <a:rPr lang="en-GB" baseline="-25000" dirty="0" smtClean="0">
                <a:solidFill>
                  <a:schemeClr val="bg2"/>
                </a:solidFill>
              </a:rPr>
              <a:t>ENV</a:t>
            </a:r>
            <a:r>
              <a:rPr lang="en-GB" dirty="0" smtClean="0">
                <a:solidFill>
                  <a:schemeClr val="bg2"/>
                </a:solidFill>
              </a:rPr>
              <a:t>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Accounting for Crack 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FCG </a:t>
            </a:r>
            <a:r>
              <a:rPr lang="en-GB" dirty="0" smtClean="0"/>
              <a:t>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FCG Results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06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305222" y="3020473"/>
            <a:ext cx="4147712" cy="1792837"/>
            <a:chOff x="3305222" y="3020473"/>
            <a:chExt cx="4147712" cy="17928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222" y="3020473"/>
              <a:ext cx="4147712" cy="17928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4991556" y="3022144"/>
              <a:ext cx="2419350" cy="1289050"/>
            </a:xfrm>
            <a:custGeom>
              <a:avLst/>
              <a:gdLst>
                <a:gd name="connsiteX0" fmla="*/ 0 w 2419350"/>
                <a:gd name="connsiteY0" fmla="*/ 0 h 1289050"/>
                <a:gd name="connsiteX1" fmla="*/ 6350 w 2419350"/>
                <a:gd name="connsiteY1" fmla="*/ 1289050 h 1289050"/>
                <a:gd name="connsiteX2" fmla="*/ 1739900 w 2419350"/>
                <a:gd name="connsiteY2" fmla="*/ 1276350 h 1289050"/>
                <a:gd name="connsiteX3" fmla="*/ 1739900 w 2419350"/>
                <a:gd name="connsiteY3" fmla="*/ 730250 h 1289050"/>
                <a:gd name="connsiteX4" fmla="*/ 2419350 w 2419350"/>
                <a:gd name="connsiteY4" fmla="*/ 730250 h 1289050"/>
                <a:gd name="connsiteX5" fmla="*/ 2413000 w 2419350"/>
                <a:gd name="connsiteY5" fmla="*/ 31750 h 1289050"/>
                <a:gd name="connsiteX6" fmla="*/ 0 w 2419350"/>
                <a:gd name="connsiteY6" fmla="*/ 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9350" h="1289050">
                  <a:moveTo>
                    <a:pt x="0" y="0"/>
                  </a:moveTo>
                  <a:cubicBezTo>
                    <a:pt x="2117" y="429683"/>
                    <a:pt x="4233" y="859367"/>
                    <a:pt x="6350" y="1289050"/>
                  </a:cubicBezTo>
                  <a:lnTo>
                    <a:pt x="1739900" y="1276350"/>
                  </a:lnTo>
                  <a:lnTo>
                    <a:pt x="1739900" y="730250"/>
                  </a:lnTo>
                  <a:lnTo>
                    <a:pt x="2419350" y="730250"/>
                  </a:lnTo>
                  <a:cubicBezTo>
                    <a:pt x="2417233" y="497417"/>
                    <a:pt x="2415117" y="264583"/>
                    <a:pt x="2413000" y="3175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00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Total Life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10"/>
            <a:ext cx="4371657" cy="2256284"/>
          </a:xfrm>
        </p:spPr>
        <p:txBody>
          <a:bodyPr>
            <a:normAutofit/>
          </a:bodyPr>
          <a:lstStyle/>
          <a:p>
            <a:r>
              <a:rPr lang="en-GB" dirty="0" smtClean="0"/>
              <a:t>Section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Overview of initiation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Input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Strain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0.25mm SN definition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786647" cy="596673"/>
          </a:xfrm>
        </p:spPr>
        <p:txBody>
          <a:bodyPr/>
          <a:lstStyle/>
          <a:p>
            <a:r>
              <a:rPr lang="en-GB" dirty="0" smtClean="0"/>
              <a:t>Total Life #SS2-1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581150"/>
            <a:ext cx="1939925" cy="19748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Distributions for 100,000 simulations.</a:t>
            </a:r>
          </a:p>
          <a:p>
            <a:r>
              <a:rPr lang="en-GB" sz="1600" dirty="0" smtClean="0"/>
              <a:t>Cycles to initiate a defect of 0.254mm with a probability of 1E-04 is 68</a:t>
            </a:r>
          </a:p>
          <a:p>
            <a:r>
              <a:rPr lang="en-GB" sz="1600" dirty="0"/>
              <a:t>Cycles to </a:t>
            </a:r>
            <a:r>
              <a:rPr lang="en-GB" sz="1600" dirty="0" smtClean="0"/>
              <a:t>through wall leak with </a:t>
            </a:r>
            <a:r>
              <a:rPr lang="en-GB" sz="1600" dirty="0"/>
              <a:t>a probability of 1E-04 is </a:t>
            </a:r>
            <a:r>
              <a:rPr lang="en-GB" sz="1600" dirty="0" smtClean="0"/>
              <a:t>9807	</a:t>
            </a:r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863600"/>
            <a:ext cx="3255963" cy="330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11" y="2773362"/>
            <a:ext cx="3231789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11" y="749300"/>
            <a:ext cx="3194209" cy="18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5976" y="321101"/>
            <a:ext cx="6162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Change in slope indicates uncertainty in reliability of result for crack depths &gt;80% wall thickness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00425" y="621183"/>
            <a:ext cx="428625" cy="111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38376" y="4641637"/>
            <a:ext cx="6162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Blue and red lines indicate the min and max results varying with crack depth. Top RHS is distribution at leakage and lower RHS is distribution at 0.25mm initiation.</a:t>
            </a:r>
          </a:p>
        </p:txBody>
      </p:sp>
    </p:spTree>
    <p:extLst>
      <p:ext uri="{BB962C8B-B14F-4D97-AF65-F5344CB8AC3E}">
        <p14:creationId xmlns:p14="http://schemas.microsoft.com/office/powerpoint/2010/main" val="41444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58763"/>
            <a:ext cx="731520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77813"/>
            <a:ext cx="731520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Discussion of 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10"/>
            <a:ext cx="4371657" cy="2256284"/>
          </a:xfrm>
        </p:spPr>
        <p:txBody>
          <a:bodyPr>
            <a:normAutofit/>
          </a:bodyPr>
          <a:lstStyle/>
          <a:p>
            <a:r>
              <a:rPr lang="en-GB" dirty="0" smtClean="0"/>
              <a:t>Section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Example 1 – Thick Wall (15mm) Stepped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Example 2 – Thin Wall (6mm) Pipe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8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6225" y="-561975"/>
            <a:ext cx="8951419" cy="5705475"/>
            <a:chOff x="76147" y="-711579"/>
            <a:chExt cx="9067853" cy="6246487"/>
          </a:xfrm>
        </p:grpSpPr>
        <p:sp>
          <p:nvSpPr>
            <p:cNvPr id="10" name="Right Triangle 9"/>
            <p:cNvSpPr/>
            <p:nvPr/>
          </p:nvSpPr>
          <p:spPr>
            <a:xfrm flipH="1">
              <a:off x="4481572" y="2276872"/>
              <a:ext cx="810508" cy="144016"/>
            </a:xfrm>
            <a:prstGeom prst="rtTriangle">
              <a:avLst/>
            </a:prstGeom>
            <a:pattFill prst="dkDnDiag">
              <a:fgClr>
                <a:srgbClr val="C0504D"/>
              </a:fgClr>
              <a:bgClr>
                <a:sysClr val="window" lastClr="FFFFFF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99592" y="5033838"/>
              <a:ext cx="7272808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V="1">
              <a:off x="1051992" y="548680"/>
              <a:ext cx="0" cy="461689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917176" y="4509120"/>
              <a:ext cx="7128792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917176" y="2420888"/>
              <a:ext cx="7128792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092280" y="516557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Cycles, 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147" y="622429"/>
              <a:ext cx="967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Depth,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a (mm)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47" y="2164460"/>
              <a:ext cx="967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Wall thickness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829" y="4248367"/>
              <a:ext cx="86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eg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0.25 - 0.5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855433" y="1222526"/>
              <a:ext cx="3076684" cy="1126149"/>
            </a:xfrm>
            <a:custGeom>
              <a:avLst/>
              <a:gdLst>
                <a:gd name="connsiteX0" fmla="*/ 0 w 2444261"/>
                <a:gd name="connsiteY0" fmla="*/ 817797 h 1052044"/>
                <a:gd name="connsiteX1" fmla="*/ 536330 w 2444261"/>
                <a:gd name="connsiteY1" fmla="*/ 817797 h 1052044"/>
                <a:gd name="connsiteX2" fmla="*/ 1169376 w 2444261"/>
                <a:gd name="connsiteY2" fmla="*/ 112 h 1052044"/>
                <a:gd name="connsiteX3" fmla="*/ 1820007 w 2444261"/>
                <a:gd name="connsiteY3" fmla="*/ 879343 h 1052044"/>
                <a:gd name="connsiteX4" fmla="*/ 2444261 w 2444261"/>
                <a:gd name="connsiteY4" fmla="*/ 1037604 h 1052044"/>
                <a:gd name="connsiteX0" fmla="*/ 0 w 2444261"/>
                <a:gd name="connsiteY0" fmla="*/ 817721 h 1051968"/>
                <a:gd name="connsiteX1" fmla="*/ 580291 w 2444261"/>
                <a:gd name="connsiteY1" fmla="*/ 914437 h 1051968"/>
                <a:gd name="connsiteX2" fmla="*/ 1169376 w 2444261"/>
                <a:gd name="connsiteY2" fmla="*/ 36 h 1051968"/>
                <a:gd name="connsiteX3" fmla="*/ 1820007 w 2444261"/>
                <a:gd name="connsiteY3" fmla="*/ 879267 h 1051968"/>
                <a:gd name="connsiteX4" fmla="*/ 2444261 w 2444261"/>
                <a:gd name="connsiteY4" fmla="*/ 1037528 h 1051968"/>
                <a:gd name="connsiteX0" fmla="*/ 0 w 2347545"/>
                <a:gd name="connsiteY0" fmla="*/ 1011152 h 1055081"/>
                <a:gd name="connsiteX1" fmla="*/ 483575 w 2347545"/>
                <a:gd name="connsiteY1" fmla="*/ 914437 h 1055081"/>
                <a:gd name="connsiteX2" fmla="*/ 1072660 w 2347545"/>
                <a:gd name="connsiteY2" fmla="*/ 36 h 1055081"/>
                <a:gd name="connsiteX3" fmla="*/ 1723291 w 2347545"/>
                <a:gd name="connsiteY3" fmla="*/ 879267 h 1055081"/>
                <a:gd name="connsiteX4" fmla="*/ 2347545 w 2347545"/>
                <a:gd name="connsiteY4" fmla="*/ 1037528 h 1055081"/>
                <a:gd name="connsiteX0" fmla="*/ 0 w 2391506"/>
                <a:gd name="connsiteY0" fmla="*/ 1055114 h 1088103"/>
                <a:gd name="connsiteX1" fmla="*/ 527536 w 2391506"/>
                <a:gd name="connsiteY1" fmla="*/ 914437 h 1088103"/>
                <a:gd name="connsiteX2" fmla="*/ 1116621 w 2391506"/>
                <a:gd name="connsiteY2" fmla="*/ 36 h 1088103"/>
                <a:gd name="connsiteX3" fmla="*/ 1767252 w 2391506"/>
                <a:gd name="connsiteY3" fmla="*/ 879267 h 1088103"/>
                <a:gd name="connsiteX4" fmla="*/ 2391506 w 2391506"/>
                <a:gd name="connsiteY4" fmla="*/ 1037528 h 1088103"/>
                <a:gd name="connsiteX0" fmla="*/ 0 w 2391506"/>
                <a:gd name="connsiteY0" fmla="*/ 1055114 h 1064747"/>
                <a:gd name="connsiteX1" fmla="*/ 527536 w 2391506"/>
                <a:gd name="connsiteY1" fmla="*/ 914437 h 1064747"/>
                <a:gd name="connsiteX2" fmla="*/ 1116621 w 2391506"/>
                <a:gd name="connsiteY2" fmla="*/ 36 h 1064747"/>
                <a:gd name="connsiteX3" fmla="*/ 1767252 w 2391506"/>
                <a:gd name="connsiteY3" fmla="*/ 879267 h 1064747"/>
                <a:gd name="connsiteX4" fmla="*/ 2391506 w 2391506"/>
                <a:gd name="connsiteY4" fmla="*/ 1037528 h 1064747"/>
                <a:gd name="connsiteX0" fmla="*/ 0 w 2391506"/>
                <a:gd name="connsiteY0" fmla="*/ 641910 h 644674"/>
                <a:gd name="connsiteX1" fmla="*/ 527536 w 2391506"/>
                <a:gd name="connsiteY1" fmla="*/ 501233 h 644674"/>
                <a:gd name="connsiteX2" fmla="*/ 1169375 w 2391506"/>
                <a:gd name="connsiteY2" fmla="*/ 70 h 644674"/>
                <a:gd name="connsiteX3" fmla="*/ 1767252 w 2391506"/>
                <a:gd name="connsiteY3" fmla="*/ 466063 h 644674"/>
                <a:gd name="connsiteX4" fmla="*/ 2391506 w 2391506"/>
                <a:gd name="connsiteY4" fmla="*/ 624324 h 644674"/>
                <a:gd name="connsiteX0" fmla="*/ 0 w 2391506"/>
                <a:gd name="connsiteY0" fmla="*/ 641845 h 643836"/>
                <a:gd name="connsiteX1" fmla="*/ 553912 w 2391506"/>
                <a:gd name="connsiteY1" fmla="*/ 474791 h 643836"/>
                <a:gd name="connsiteX2" fmla="*/ 1169375 w 2391506"/>
                <a:gd name="connsiteY2" fmla="*/ 5 h 643836"/>
                <a:gd name="connsiteX3" fmla="*/ 1767252 w 2391506"/>
                <a:gd name="connsiteY3" fmla="*/ 465998 h 643836"/>
                <a:gd name="connsiteX4" fmla="*/ 2391506 w 2391506"/>
                <a:gd name="connsiteY4" fmla="*/ 624259 h 643836"/>
                <a:gd name="connsiteX0" fmla="*/ 0 w 2312375"/>
                <a:gd name="connsiteY0" fmla="*/ 580299 h 632048"/>
                <a:gd name="connsiteX1" fmla="*/ 474781 w 2312375"/>
                <a:gd name="connsiteY1" fmla="*/ 474791 h 632048"/>
                <a:gd name="connsiteX2" fmla="*/ 1090244 w 2312375"/>
                <a:gd name="connsiteY2" fmla="*/ 5 h 632048"/>
                <a:gd name="connsiteX3" fmla="*/ 1688121 w 2312375"/>
                <a:gd name="connsiteY3" fmla="*/ 465998 h 632048"/>
                <a:gd name="connsiteX4" fmla="*/ 2312375 w 2312375"/>
                <a:gd name="connsiteY4" fmla="*/ 624259 h 632048"/>
                <a:gd name="connsiteX0" fmla="*/ 0 w 2312375"/>
                <a:gd name="connsiteY0" fmla="*/ 580299 h 632048"/>
                <a:gd name="connsiteX1" fmla="*/ 474781 w 2312375"/>
                <a:gd name="connsiteY1" fmla="*/ 474791 h 632048"/>
                <a:gd name="connsiteX2" fmla="*/ 1090244 w 2312375"/>
                <a:gd name="connsiteY2" fmla="*/ 5 h 632048"/>
                <a:gd name="connsiteX3" fmla="*/ 1688121 w 2312375"/>
                <a:gd name="connsiteY3" fmla="*/ 465998 h 632048"/>
                <a:gd name="connsiteX4" fmla="*/ 2312375 w 2312375"/>
                <a:gd name="connsiteY4" fmla="*/ 624259 h 632048"/>
                <a:gd name="connsiteX0" fmla="*/ 0 w 2101360"/>
                <a:gd name="connsiteY0" fmla="*/ 580299 h 580299"/>
                <a:gd name="connsiteX1" fmla="*/ 474781 w 2101360"/>
                <a:gd name="connsiteY1" fmla="*/ 474791 h 580299"/>
                <a:gd name="connsiteX2" fmla="*/ 1090244 w 2101360"/>
                <a:gd name="connsiteY2" fmla="*/ 5 h 580299"/>
                <a:gd name="connsiteX3" fmla="*/ 1688121 w 2101360"/>
                <a:gd name="connsiteY3" fmla="*/ 465998 h 580299"/>
                <a:gd name="connsiteX4" fmla="*/ 2101360 w 2101360"/>
                <a:gd name="connsiteY4" fmla="*/ 553921 h 580299"/>
                <a:gd name="connsiteX0" fmla="*/ 0 w 2101360"/>
                <a:gd name="connsiteY0" fmla="*/ 580299 h 580299"/>
                <a:gd name="connsiteX1" fmla="*/ 474781 w 2101360"/>
                <a:gd name="connsiteY1" fmla="*/ 474791 h 580299"/>
                <a:gd name="connsiteX2" fmla="*/ 1090244 w 2101360"/>
                <a:gd name="connsiteY2" fmla="*/ 5 h 580299"/>
                <a:gd name="connsiteX3" fmla="*/ 1688121 w 2101360"/>
                <a:gd name="connsiteY3" fmla="*/ 465998 h 580299"/>
                <a:gd name="connsiteX4" fmla="*/ 2101360 w 2101360"/>
                <a:gd name="connsiteY4" fmla="*/ 553921 h 580299"/>
                <a:gd name="connsiteX0" fmla="*/ 0 w 2127737"/>
                <a:gd name="connsiteY0" fmla="*/ 580299 h 580299"/>
                <a:gd name="connsiteX1" fmla="*/ 474781 w 2127737"/>
                <a:gd name="connsiteY1" fmla="*/ 474791 h 580299"/>
                <a:gd name="connsiteX2" fmla="*/ 1090244 w 2127737"/>
                <a:gd name="connsiteY2" fmla="*/ 5 h 580299"/>
                <a:gd name="connsiteX3" fmla="*/ 1688121 w 2127737"/>
                <a:gd name="connsiteY3" fmla="*/ 465998 h 580299"/>
                <a:gd name="connsiteX4" fmla="*/ 2127737 w 2127737"/>
                <a:gd name="connsiteY4" fmla="*/ 580298 h 580299"/>
                <a:gd name="connsiteX0" fmla="*/ 0 w 2206868"/>
                <a:gd name="connsiteY0" fmla="*/ 580299 h 580299"/>
                <a:gd name="connsiteX1" fmla="*/ 474781 w 2206868"/>
                <a:gd name="connsiteY1" fmla="*/ 474791 h 580299"/>
                <a:gd name="connsiteX2" fmla="*/ 1090244 w 2206868"/>
                <a:gd name="connsiteY2" fmla="*/ 5 h 580299"/>
                <a:gd name="connsiteX3" fmla="*/ 1688121 w 2206868"/>
                <a:gd name="connsiteY3" fmla="*/ 465998 h 580299"/>
                <a:gd name="connsiteX4" fmla="*/ 2206868 w 2206868"/>
                <a:gd name="connsiteY4" fmla="*/ 580298 h 580299"/>
                <a:gd name="connsiteX0" fmla="*/ 0 w 2206868"/>
                <a:gd name="connsiteY0" fmla="*/ 580299 h 581612"/>
                <a:gd name="connsiteX1" fmla="*/ 135665 w 2206868"/>
                <a:gd name="connsiteY1" fmla="*/ 571768 h 581612"/>
                <a:gd name="connsiteX2" fmla="*/ 474781 w 2206868"/>
                <a:gd name="connsiteY2" fmla="*/ 474791 h 581612"/>
                <a:gd name="connsiteX3" fmla="*/ 1090244 w 2206868"/>
                <a:gd name="connsiteY3" fmla="*/ 5 h 581612"/>
                <a:gd name="connsiteX4" fmla="*/ 1688121 w 2206868"/>
                <a:gd name="connsiteY4" fmla="*/ 465998 h 581612"/>
                <a:gd name="connsiteX5" fmla="*/ 2206868 w 2206868"/>
                <a:gd name="connsiteY5" fmla="*/ 580298 h 581612"/>
                <a:gd name="connsiteX0" fmla="*/ 0 w 2206868"/>
                <a:gd name="connsiteY0" fmla="*/ 1037496 h 1039571"/>
                <a:gd name="connsiteX1" fmla="*/ 135665 w 2206868"/>
                <a:gd name="connsiteY1" fmla="*/ 1028965 h 1039571"/>
                <a:gd name="connsiteX2" fmla="*/ 474781 w 2206868"/>
                <a:gd name="connsiteY2" fmla="*/ 931988 h 1039571"/>
                <a:gd name="connsiteX3" fmla="*/ 1099037 w 2206868"/>
                <a:gd name="connsiteY3" fmla="*/ 2 h 1039571"/>
                <a:gd name="connsiteX4" fmla="*/ 1688121 w 2206868"/>
                <a:gd name="connsiteY4" fmla="*/ 923195 h 1039571"/>
                <a:gd name="connsiteX5" fmla="*/ 2206868 w 2206868"/>
                <a:gd name="connsiteY5" fmla="*/ 1037495 h 1039571"/>
                <a:gd name="connsiteX0" fmla="*/ 0 w 2206868"/>
                <a:gd name="connsiteY0" fmla="*/ 1037496 h 1039571"/>
                <a:gd name="connsiteX1" fmla="*/ 474781 w 2206868"/>
                <a:gd name="connsiteY1" fmla="*/ 931988 h 1039571"/>
                <a:gd name="connsiteX2" fmla="*/ 1099037 w 2206868"/>
                <a:gd name="connsiteY2" fmla="*/ 2 h 1039571"/>
                <a:gd name="connsiteX3" fmla="*/ 1688121 w 2206868"/>
                <a:gd name="connsiteY3" fmla="*/ 923195 h 1039571"/>
                <a:gd name="connsiteX4" fmla="*/ 2206868 w 2206868"/>
                <a:gd name="connsiteY4" fmla="*/ 1037495 h 1039571"/>
                <a:gd name="connsiteX0" fmla="*/ 0 w 2206868"/>
                <a:gd name="connsiteY0" fmla="*/ 1037496 h 1039571"/>
                <a:gd name="connsiteX1" fmla="*/ 474781 w 2206868"/>
                <a:gd name="connsiteY1" fmla="*/ 931988 h 1039571"/>
                <a:gd name="connsiteX2" fmla="*/ 1099037 w 2206868"/>
                <a:gd name="connsiteY2" fmla="*/ 2 h 1039571"/>
                <a:gd name="connsiteX3" fmla="*/ 1688121 w 2206868"/>
                <a:gd name="connsiteY3" fmla="*/ 923195 h 1039571"/>
                <a:gd name="connsiteX4" fmla="*/ 2206868 w 2206868"/>
                <a:gd name="connsiteY4" fmla="*/ 1037495 h 1039571"/>
                <a:gd name="connsiteX0" fmla="*/ 0 w 2294791"/>
                <a:gd name="connsiteY0" fmla="*/ 1046288 h 1046288"/>
                <a:gd name="connsiteX1" fmla="*/ 562704 w 2294791"/>
                <a:gd name="connsiteY1" fmla="*/ 931988 h 1046288"/>
                <a:gd name="connsiteX2" fmla="*/ 1186960 w 2294791"/>
                <a:gd name="connsiteY2" fmla="*/ 2 h 1046288"/>
                <a:gd name="connsiteX3" fmla="*/ 1776044 w 2294791"/>
                <a:gd name="connsiteY3" fmla="*/ 923195 h 1046288"/>
                <a:gd name="connsiteX4" fmla="*/ 2294791 w 2294791"/>
                <a:gd name="connsiteY4" fmla="*/ 1037495 h 1046288"/>
                <a:gd name="connsiteX0" fmla="*/ 0 w 2294791"/>
                <a:gd name="connsiteY0" fmla="*/ 1046288 h 1051292"/>
                <a:gd name="connsiteX1" fmla="*/ 562704 w 2294791"/>
                <a:gd name="connsiteY1" fmla="*/ 931988 h 1051292"/>
                <a:gd name="connsiteX2" fmla="*/ 1186960 w 2294791"/>
                <a:gd name="connsiteY2" fmla="*/ 2 h 1051292"/>
                <a:gd name="connsiteX3" fmla="*/ 1776044 w 2294791"/>
                <a:gd name="connsiteY3" fmla="*/ 923195 h 1051292"/>
                <a:gd name="connsiteX4" fmla="*/ 2294791 w 2294791"/>
                <a:gd name="connsiteY4" fmla="*/ 1037495 h 1051292"/>
                <a:gd name="connsiteX0" fmla="*/ 0 w 2294791"/>
                <a:gd name="connsiteY0" fmla="*/ 1046288 h 1046288"/>
                <a:gd name="connsiteX1" fmla="*/ 562704 w 2294791"/>
                <a:gd name="connsiteY1" fmla="*/ 931988 h 1046288"/>
                <a:gd name="connsiteX2" fmla="*/ 1186960 w 2294791"/>
                <a:gd name="connsiteY2" fmla="*/ 2 h 1046288"/>
                <a:gd name="connsiteX3" fmla="*/ 1776044 w 2294791"/>
                <a:gd name="connsiteY3" fmla="*/ 923195 h 1046288"/>
                <a:gd name="connsiteX4" fmla="*/ 2294791 w 2294791"/>
                <a:gd name="connsiteY4" fmla="*/ 1037495 h 1046288"/>
                <a:gd name="connsiteX0" fmla="*/ 0 w 2294791"/>
                <a:gd name="connsiteY0" fmla="*/ 1046288 h 1046288"/>
                <a:gd name="connsiteX1" fmla="*/ 562704 w 2294791"/>
                <a:gd name="connsiteY1" fmla="*/ 931988 h 1046288"/>
                <a:gd name="connsiteX2" fmla="*/ 1186960 w 2294791"/>
                <a:gd name="connsiteY2" fmla="*/ 2 h 1046288"/>
                <a:gd name="connsiteX3" fmla="*/ 1776044 w 2294791"/>
                <a:gd name="connsiteY3" fmla="*/ 923195 h 1046288"/>
                <a:gd name="connsiteX4" fmla="*/ 2294791 w 2294791"/>
                <a:gd name="connsiteY4" fmla="*/ 1037495 h 1046288"/>
                <a:gd name="connsiteX0" fmla="*/ 0 w 2294791"/>
                <a:gd name="connsiteY0" fmla="*/ 1046341 h 1046341"/>
                <a:gd name="connsiteX1" fmla="*/ 562704 w 2294791"/>
                <a:gd name="connsiteY1" fmla="*/ 932041 h 1046341"/>
                <a:gd name="connsiteX2" fmla="*/ 1186960 w 2294791"/>
                <a:gd name="connsiteY2" fmla="*/ 55 h 1046341"/>
                <a:gd name="connsiteX3" fmla="*/ 1916721 w 2294791"/>
                <a:gd name="connsiteY3" fmla="*/ 888079 h 1046341"/>
                <a:gd name="connsiteX4" fmla="*/ 2294791 w 2294791"/>
                <a:gd name="connsiteY4" fmla="*/ 1037548 h 1046341"/>
                <a:gd name="connsiteX0" fmla="*/ 0 w 2294791"/>
                <a:gd name="connsiteY0" fmla="*/ 1046286 h 1046286"/>
                <a:gd name="connsiteX1" fmla="*/ 492366 w 2294791"/>
                <a:gd name="connsiteY1" fmla="*/ 888024 h 1046286"/>
                <a:gd name="connsiteX2" fmla="*/ 1186960 w 2294791"/>
                <a:gd name="connsiteY2" fmla="*/ 0 h 1046286"/>
                <a:gd name="connsiteX3" fmla="*/ 1916721 w 2294791"/>
                <a:gd name="connsiteY3" fmla="*/ 888024 h 1046286"/>
                <a:gd name="connsiteX4" fmla="*/ 2294791 w 2294791"/>
                <a:gd name="connsiteY4" fmla="*/ 1037493 h 1046286"/>
                <a:gd name="connsiteX0" fmla="*/ 0 w 2540975"/>
                <a:gd name="connsiteY0" fmla="*/ 1046286 h 1046286"/>
                <a:gd name="connsiteX1" fmla="*/ 492366 w 2540975"/>
                <a:gd name="connsiteY1" fmla="*/ 888024 h 1046286"/>
                <a:gd name="connsiteX2" fmla="*/ 1186960 w 2540975"/>
                <a:gd name="connsiteY2" fmla="*/ 0 h 1046286"/>
                <a:gd name="connsiteX3" fmla="*/ 1916721 w 2540975"/>
                <a:gd name="connsiteY3" fmla="*/ 888024 h 1046286"/>
                <a:gd name="connsiteX4" fmla="*/ 2540975 w 2540975"/>
                <a:gd name="connsiteY4" fmla="*/ 1028701 h 1046286"/>
                <a:gd name="connsiteX0" fmla="*/ 0 w 2567352"/>
                <a:gd name="connsiteY0" fmla="*/ 1019909 h 1028701"/>
                <a:gd name="connsiteX1" fmla="*/ 518743 w 2567352"/>
                <a:gd name="connsiteY1" fmla="*/ 888024 h 1028701"/>
                <a:gd name="connsiteX2" fmla="*/ 1213337 w 2567352"/>
                <a:gd name="connsiteY2" fmla="*/ 0 h 1028701"/>
                <a:gd name="connsiteX3" fmla="*/ 1943098 w 2567352"/>
                <a:gd name="connsiteY3" fmla="*/ 888024 h 1028701"/>
                <a:gd name="connsiteX4" fmla="*/ 2567352 w 2567352"/>
                <a:gd name="connsiteY4" fmla="*/ 1028701 h 1028701"/>
                <a:gd name="connsiteX0" fmla="*/ 0 w 2567352"/>
                <a:gd name="connsiteY0" fmla="*/ 1019909 h 1030052"/>
                <a:gd name="connsiteX1" fmla="*/ 518743 w 2567352"/>
                <a:gd name="connsiteY1" fmla="*/ 888024 h 1030052"/>
                <a:gd name="connsiteX2" fmla="*/ 1213337 w 2567352"/>
                <a:gd name="connsiteY2" fmla="*/ 0 h 1030052"/>
                <a:gd name="connsiteX3" fmla="*/ 1943098 w 2567352"/>
                <a:gd name="connsiteY3" fmla="*/ 888024 h 1030052"/>
                <a:gd name="connsiteX4" fmla="*/ 2567352 w 2567352"/>
                <a:gd name="connsiteY4" fmla="*/ 1028701 h 1030052"/>
                <a:gd name="connsiteX0" fmla="*/ 0 w 2567352"/>
                <a:gd name="connsiteY0" fmla="*/ 1019909 h 1028701"/>
                <a:gd name="connsiteX1" fmla="*/ 518743 w 2567352"/>
                <a:gd name="connsiteY1" fmla="*/ 888024 h 1028701"/>
                <a:gd name="connsiteX2" fmla="*/ 1213337 w 2567352"/>
                <a:gd name="connsiteY2" fmla="*/ 0 h 1028701"/>
                <a:gd name="connsiteX3" fmla="*/ 1943098 w 2567352"/>
                <a:gd name="connsiteY3" fmla="*/ 888024 h 1028701"/>
                <a:gd name="connsiteX4" fmla="*/ 2567352 w 2567352"/>
                <a:gd name="connsiteY4" fmla="*/ 1028701 h 1028701"/>
                <a:gd name="connsiteX0" fmla="*/ 0 w 2716821"/>
                <a:gd name="connsiteY0" fmla="*/ 1090247 h 1090247"/>
                <a:gd name="connsiteX1" fmla="*/ 668212 w 2716821"/>
                <a:gd name="connsiteY1" fmla="*/ 888024 h 1090247"/>
                <a:gd name="connsiteX2" fmla="*/ 1362806 w 2716821"/>
                <a:gd name="connsiteY2" fmla="*/ 0 h 1090247"/>
                <a:gd name="connsiteX3" fmla="*/ 2092567 w 2716821"/>
                <a:gd name="connsiteY3" fmla="*/ 888024 h 1090247"/>
                <a:gd name="connsiteX4" fmla="*/ 2716821 w 2716821"/>
                <a:gd name="connsiteY4" fmla="*/ 1028701 h 1090247"/>
                <a:gd name="connsiteX0" fmla="*/ 0 w 2760783"/>
                <a:gd name="connsiteY0" fmla="*/ 1090247 h 1090247"/>
                <a:gd name="connsiteX1" fmla="*/ 668212 w 2760783"/>
                <a:gd name="connsiteY1" fmla="*/ 888024 h 1090247"/>
                <a:gd name="connsiteX2" fmla="*/ 1362806 w 2760783"/>
                <a:gd name="connsiteY2" fmla="*/ 0 h 1090247"/>
                <a:gd name="connsiteX3" fmla="*/ 2092567 w 2760783"/>
                <a:gd name="connsiteY3" fmla="*/ 888024 h 1090247"/>
                <a:gd name="connsiteX4" fmla="*/ 2760783 w 2760783"/>
                <a:gd name="connsiteY4" fmla="*/ 1081455 h 1090247"/>
                <a:gd name="connsiteX0" fmla="*/ 0 w 2760783"/>
                <a:gd name="connsiteY0" fmla="*/ 1090247 h 1090247"/>
                <a:gd name="connsiteX1" fmla="*/ 668212 w 2760783"/>
                <a:gd name="connsiteY1" fmla="*/ 888024 h 1090247"/>
                <a:gd name="connsiteX2" fmla="*/ 1362806 w 2760783"/>
                <a:gd name="connsiteY2" fmla="*/ 0 h 1090247"/>
                <a:gd name="connsiteX3" fmla="*/ 2092567 w 2760783"/>
                <a:gd name="connsiteY3" fmla="*/ 888024 h 1090247"/>
                <a:gd name="connsiteX4" fmla="*/ 2760783 w 2760783"/>
                <a:gd name="connsiteY4" fmla="*/ 1081455 h 1090247"/>
                <a:gd name="connsiteX0" fmla="*/ 0 w 2919045"/>
                <a:gd name="connsiteY0" fmla="*/ 1116624 h 1116624"/>
                <a:gd name="connsiteX1" fmla="*/ 826474 w 2919045"/>
                <a:gd name="connsiteY1" fmla="*/ 888024 h 1116624"/>
                <a:gd name="connsiteX2" fmla="*/ 1521068 w 2919045"/>
                <a:gd name="connsiteY2" fmla="*/ 0 h 1116624"/>
                <a:gd name="connsiteX3" fmla="*/ 2250829 w 2919045"/>
                <a:gd name="connsiteY3" fmla="*/ 888024 h 1116624"/>
                <a:gd name="connsiteX4" fmla="*/ 2919045 w 2919045"/>
                <a:gd name="connsiteY4" fmla="*/ 1081455 h 1116624"/>
                <a:gd name="connsiteX0" fmla="*/ 0 w 2919045"/>
                <a:gd name="connsiteY0" fmla="*/ 1135674 h 1135674"/>
                <a:gd name="connsiteX1" fmla="*/ 826474 w 2919045"/>
                <a:gd name="connsiteY1" fmla="*/ 888024 h 1135674"/>
                <a:gd name="connsiteX2" fmla="*/ 1521068 w 2919045"/>
                <a:gd name="connsiteY2" fmla="*/ 0 h 1135674"/>
                <a:gd name="connsiteX3" fmla="*/ 2250829 w 2919045"/>
                <a:gd name="connsiteY3" fmla="*/ 888024 h 1135674"/>
                <a:gd name="connsiteX4" fmla="*/ 2919045 w 2919045"/>
                <a:gd name="connsiteY4" fmla="*/ 1081455 h 1135674"/>
                <a:gd name="connsiteX0" fmla="*/ 0 w 2919045"/>
                <a:gd name="connsiteY0" fmla="*/ 1135674 h 1135674"/>
                <a:gd name="connsiteX1" fmla="*/ 826474 w 2919045"/>
                <a:gd name="connsiteY1" fmla="*/ 888024 h 1135674"/>
                <a:gd name="connsiteX2" fmla="*/ 1521068 w 2919045"/>
                <a:gd name="connsiteY2" fmla="*/ 0 h 1135674"/>
                <a:gd name="connsiteX3" fmla="*/ 2250829 w 2919045"/>
                <a:gd name="connsiteY3" fmla="*/ 888024 h 1135674"/>
                <a:gd name="connsiteX4" fmla="*/ 2919045 w 2919045"/>
                <a:gd name="connsiteY4" fmla="*/ 1081455 h 1135674"/>
                <a:gd name="connsiteX0" fmla="*/ 0 w 2916664"/>
                <a:gd name="connsiteY0" fmla="*/ 1126149 h 1126149"/>
                <a:gd name="connsiteX1" fmla="*/ 824093 w 2916664"/>
                <a:gd name="connsiteY1" fmla="*/ 888024 h 1126149"/>
                <a:gd name="connsiteX2" fmla="*/ 1518687 w 2916664"/>
                <a:gd name="connsiteY2" fmla="*/ 0 h 1126149"/>
                <a:gd name="connsiteX3" fmla="*/ 2248448 w 2916664"/>
                <a:gd name="connsiteY3" fmla="*/ 888024 h 1126149"/>
                <a:gd name="connsiteX4" fmla="*/ 2916664 w 2916664"/>
                <a:gd name="connsiteY4" fmla="*/ 1081455 h 1126149"/>
                <a:gd name="connsiteX0" fmla="*/ 0 w 3076684"/>
                <a:gd name="connsiteY0" fmla="*/ 1126149 h 1126149"/>
                <a:gd name="connsiteX1" fmla="*/ 824093 w 3076684"/>
                <a:gd name="connsiteY1" fmla="*/ 888024 h 1126149"/>
                <a:gd name="connsiteX2" fmla="*/ 1518687 w 3076684"/>
                <a:gd name="connsiteY2" fmla="*/ 0 h 1126149"/>
                <a:gd name="connsiteX3" fmla="*/ 2248448 w 3076684"/>
                <a:gd name="connsiteY3" fmla="*/ 888024 h 1126149"/>
                <a:gd name="connsiteX4" fmla="*/ 3076684 w 3076684"/>
                <a:gd name="connsiteY4" fmla="*/ 1111935 h 112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6684" h="1126149">
                  <a:moveTo>
                    <a:pt x="0" y="1126149"/>
                  </a:moveTo>
                  <a:cubicBezTo>
                    <a:pt x="334106" y="1069974"/>
                    <a:pt x="570979" y="1075716"/>
                    <a:pt x="824093" y="888024"/>
                  </a:cubicBezTo>
                  <a:cubicBezTo>
                    <a:pt x="1077208" y="700333"/>
                    <a:pt x="1281295" y="0"/>
                    <a:pt x="1518687" y="0"/>
                  </a:cubicBezTo>
                  <a:cubicBezTo>
                    <a:pt x="1756079" y="0"/>
                    <a:pt x="1988782" y="702702"/>
                    <a:pt x="2248448" y="888024"/>
                  </a:cubicBezTo>
                  <a:cubicBezTo>
                    <a:pt x="2508114" y="1073346"/>
                    <a:pt x="2657583" y="1076765"/>
                    <a:pt x="3076684" y="1111935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Arc 19"/>
            <p:cNvSpPr/>
            <p:nvPr/>
          </p:nvSpPr>
          <p:spPr>
            <a:xfrm rot="7628633">
              <a:off x="1081350" y="929190"/>
              <a:ext cx="5434672" cy="2675586"/>
            </a:xfrm>
            <a:prstGeom prst="arc">
              <a:avLst>
                <a:gd name="adj1" fmla="val 14347267"/>
                <a:gd name="adj2" fmla="val 20442178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7852759">
              <a:off x="2711736" y="681200"/>
              <a:ext cx="5730402" cy="2944844"/>
            </a:xfrm>
            <a:prstGeom prst="arc">
              <a:avLst>
                <a:gd name="adj1" fmla="val 14347267"/>
                <a:gd name="adj2" fmla="val 20473156"/>
              </a:avLst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374120" y="908720"/>
              <a:ext cx="0" cy="1508358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/>
              </a:solidFill>
              <a:prstDash val="dash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208928" y="548680"/>
              <a:ext cx="1255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N</a:t>
              </a:r>
              <a:r>
                <a:rPr kumimoji="0" lang="en-GB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Best</a:t>
              </a:r>
              <a:r>
                <a:rPr kumimoji="0" lang="en-GB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 Estimate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7884368" y="1222526"/>
              <a:ext cx="161600" cy="1090247"/>
            </a:xfrm>
            <a:prstGeom prst="rightBrace">
              <a:avLst>
                <a:gd name="adj1" fmla="val 34856"/>
                <a:gd name="adj2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45968" y="1401728"/>
              <a:ext cx="10980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rPr>
                <a:t>Through Wall Leak Distribution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7884368" y="3861048"/>
              <a:ext cx="161600" cy="598362"/>
            </a:xfrm>
            <a:prstGeom prst="rightBrace">
              <a:avLst>
                <a:gd name="adj1" fmla="val 31910"/>
                <a:gd name="adj2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45968" y="3906768"/>
              <a:ext cx="109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</a:rPr>
                <a:t>Initiation Distribution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08673" y="3861047"/>
              <a:ext cx="2214011" cy="582680"/>
            </a:xfrm>
            <a:custGeom>
              <a:avLst/>
              <a:gdLst>
                <a:gd name="connsiteX0" fmla="*/ 0 w 2444261"/>
                <a:gd name="connsiteY0" fmla="*/ 817797 h 1052044"/>
                <a:gd name="connsiteX1" fmla="*/ 536330 w 2444261"/>
                <a:gd name="connsiteY1" fmla="*/ 817797 h 1052044"/>
                <a:gd name="connsiteX2" fmla="*/ 1169376 w 2444261"/>
                <a:gd name="connsiteY2" fmla="*/ 112 h 1052044"/>
                <a:gd name="connsiteX3" fmla="*/ 1820007 w 2444261"/>
                <a:gd name="connsiteY3" fmla="*/ 879343 h 1052044"/>
                <a:gd name="connsiteX4" fmla="*/ 2444261 w 2444261"/>
                <a:gd name="connsiteY4" fmla="*/ 1037604 h 1052044"/>
                <a:gd name="connsiteX0" fmla="*/ 0 w 2444261"/>
                <a:gd name="connsiteY0" fmla="*/ 817721 h 1051968"/>
                <a:gd name="connsiteX1" fmla="*/ 580291 w 2444261"/>
                <a:gd name="connsiteY1" fmla="*/ 914437 h 1051968"/>
                <a:gd name="connsiteX2" fmla="*/ 1169376 w 2444261"/>
                <a:gd name="connsiteY2" fmla="*/ 36 h 1051968"/>
                <a:gd name="connsiteX3" fmla="*/ 1820007 w 2444261"/>
                <a:gd name="connsiteY3" fmla="*/ 879267 h 1051968"/>
                <a:gd name="connsiteX4" fmla="*/ 2444261 w 2444261"/>
                <a:gd name="connsiteY4" fmla="*/ 1037528 h 1051968"/>
                <a:gd name="connsiteX0" fmla="*/ 0 w 2347545"/>
                <a:gd name="connsiteY0" fmla="*/ 1011152 h 1055081"/>
                <a:gd name="connsiteX1" fmla="*/ 483575 w 2347545"/>
                <a:gd name="connsiteY1" fmla="*/ 914437 h 1055081"/>
                <a:gd name="connsiteX2" fmla="*/ 1072660 w 2347545"/>
                <a:gd name="connsiteY2" fmla="*/ 36 h 1055081"/>
                <a:gd name="connsiteX3" fmla="*/ 1723291 w 2347545"/>
                <a:gd name="connsiteY3" fmla="*/ 879267 h 1055081"/>
                <a:gd name="connsiteX4" fmla="*/ 2347545 w 2347545"/>
                <a:gd name="connsiteY4" fmla="*/ 1037528 h 1055081"/>
                <a:gd name="connsiteX0" fmla="*/ 0 w 2391506"/>
                <a:gd name="connsiteY0" fmla="*/ 1055114 h 1088103"/>
                <a:gd name="connsiteX1" fmla="*/ 527536 w 2391506"/>
                <a:gd name="connsiteY1" fmla="*/ 914437 h 1088103"/>
                <a:gd name="connsiteX2" fmla="*/ 1116621 w 2391506"/>
                <a:gd name="connsiteY2" fmla="*/ 36 h 1088103"/>
                <a:gd name="connsiteX3" fmla="*/ 1767252 w 2391506"/>
                <a:gd name="connsiteY3" fmla="*/ 879267 h 1088103"/>
                <a:gd name="connsiteX4" fmla="*/ 2391506 w 2391506"/>
                <a:gd name="connsiteY4" fmla="*/ 1037528 h 1088103"/>
                <a:gd name="connsiteX0" fmla="*/ 0 w 2391506"/>
                <a:gd name="connsiteY0" fmla="*/ 1055114 h 1064747"/>
                <a:gd name="connsiteX1" fmla="*/ 527536 w 2391506"/>
                <a:gd name="connsiteY1" fmla="*/ 914437 h 1064747"/>
                <a:gd name="connsiteX2" fmla="*/ 1116621 w 2391506"/>
                <a:gd name="connsiteY2" fmla="*/ 36 h 1064747"/>
                <a:gd name="connsiteX3" fmla="*/ 1767252 w 2391506"/>
                <a:gd name="connsiteY3" fmla="*/ 879267 h 1064747"/>
                <a:gd name="connsiteX4" fmla="*/ 2391506 w 2391506"/>
                <a:gd name="connsiteY4" fmla="*/ 1037528 h 1064747"/>
                <a:gd name="connsiteX0" fmla="*/ 0 w 2391506"/>
                <a:gd name="connsiteY0" fmla="*/ 641910 h 644674"/>
                <a:gd name="connsiteX1" fmla="*/ 527536 w 2391506"/>
                <a:gd name="connsiteY1" fmla="*/ 501233 h 644674"/>
                <a:gd name="connsiteX2" fmla="*/ 1169375 w 2391506"/>
                <a:gd name="connsiteY2" fmla="*/ 70 h 644674"/>
                <a:gd name="connsiteX3" fmla="*/ 1767252 w 2391506"/>
                <a:gd name="connsiteY3" fmla="*/ 466063 h 644674"/>
                <a:gd name="connsiteX4" fmla="*/ 2391506 w 2391506"/>
                <a:gd name="connsiteY4" fmla="*/ 624324 h 644674"/>
                <a:gd name="connsiteX0" fmla="*/ 0 w 2391506"/>
                <a:gd name="connsiteY0" fmla="*/ 641845 h 643836"/>
                <a:gd name="connsiteX1" fmla="*/ 553912 w 2391506"/>
                <a:gd name="connsiteY1" fmla="*/ 474791 h 643836"/>
                <a:gd name="connsiteX2" fmla="*/ 1169375 w 2391506"/>
                <a:gd name="connsiteY2" fmla="*/ 5 h 643836"/>
                <a:gd name="connsiteX3" fmla="*/ 1767252 w 2391506"/>
                <a:gd name="connsiteY3" fmla="*/ 465998 h 643836"/>
                <a:gd name="connsiteX4" fmla="*/ 2391506 w 2391506"/>
                <a:gd name="connsiteY4" fmla="*/ 624259 h 643836"/>
                <a:gd name="connsiteX0" fmla="*/ 0 w 2312375"/>
                <a:gd name="connsiteY0" fmla="*/ 580299 h 632048"/>
                <a:gd name="connsiteX1" fmla="*/ 474781 w 2312375"/>
                <a:gd name="connsiteY1" fmla="*/ 474791 h 632048"/>
                <a:gd name="connsiteX2" fmla="*/ 1090244 w 2312375"/>
                <a:gd name="connsiteY2" fmla="*/ 5 h 632048"/>
                <a:gd name="connsiteX3" fmla="*/ 1688121 w 2312375"/>
                <a:gd name="connsiteY3" fmla="*/ 465998 h 632048"/>
                <a:gd name="connsiteX4" fmla="*/ 2312375 w 2312375"/>
                <a:gd name="connsiteY4" fmla="*/ 624259 h 632048"/>
                <a:gd name="connsiteX0" fmla="*/ 0 w 2312375"/>
                <a:gd name="connsiteY0" fmla="*/ 580299 h 632048"/>
                <a:gd name="connsiteX1" fmla="*/ 474781 w 2312375"/>
                <a:gd name="connsiteY1" fmla="*/ 474791 h 632048"/>
                <a:gd name="connsiteX2" fmla="*/ 1090244 w 2312375"/>
                <a:gd name="connsiteY2" fmla="*/ 5 h 632048"/>
                <a:gd name="connsiteX3" fmla="*/ 1688121 w 2312375"/>
                <a:gd name="connsiteY3" fmla="*/ 465998 h 632048"/>
                <a:gd name="connsiteX4" fmla="*/ 2312375 w 2312375"/>
                <a:gd name="connsiteY4" fmla="*/ 624259 h 632048"/>
                <a:gd name="connsiteX0" fmla="*/ 0 w 2101360"/>
                <a:gd name="connsiteY0" fmla="*/ 580299 h 580299"/>
                <a:gd name="connsiteX1" fmla="*/ 474781 w 2101360"/>
                <a:gd name="connsiteY1" fmla="*/ 474791 h 580299"/>
                <a:gd name="connsiteX2" fmla="*/ 1090244 w 2101360"/>
                <a:gd name="connsiteY2" fmla="*/ 5 h 580299"/>
                <a:gd name="connsiteX3" fmla="*/ 1688121 w 2101360"/>
                <a:gd name="connsiteY3" fmla="*/ 465998 h 580299"/>
                <a:gd name="connsiteX4" fmla="*/ 2101360 w 2101360"/>
                <a:gd name="connsiteY4" fmla="*/ 553921 h 580299"/>
                <a:gd name="connsiteX0" fmla="*/ 0 w 2101360"/>
                <a:gd name="connsiteY0" fmla="*/ 580299 h 580299"/>
                <a:gd name="connsiteX1" fmla="*/ 474781 w 2101360"/>
                <a:gd name="connsiteY1" fmla="*/ 474791 h 580299"/>
                <a:gd name="connsiteX2" fmla="*/ 1090244 w 2101360"/>
                <a:gd name="connsiteY2" fmla="*/ 5 h 580299"/>
                <a:gd name="connsiteX3" fmla="*/ 1688121 w 2101360"/>
                <a:gd name="connsiteY3" fmla="*/ 465998 h 580299"/>
                <a:gd name="connsiteX4" fmla="*/ 2101360 w 2101360"/>
                <a:gd name="connsiteY4" fmla="*/ 553921 h 580299"/>
                <a:gd name="connsiteX0" fmla="*/ 0 w 2127737"/>
                <a:gd name="connsiteY0" fmla="*/ 580299 h 580299"/>
                <a:gd name="connsiteX1" fmla="*/ 474781 w 2127737"/>
                <a:gd name="connsiteY1" fmla="*/ 474791 h 580299"/>
                <a:gd name="connsiteX2" fmla="*/ 1090244 w 2127737"/>
                <a:gd name="connsiteY2" fmla="*/ 5 h 580299"/>
                <a:gd name="connsiteX3" fmla="*/ 1688121 w 2127737"/>
                <a:gd name="connsiteY3" fmla="*/ 465998 h 580299"/>
                <a:gd name="connsiteX4" fmla="*/ 2127737 w 2127737"/>
                <a:gd name="connsiteY4" fmla="*/ 580298 h 580299"/>
                <a:gd name="connsiteX0" fmla="*/ 0 w 2206868"/>
                <a:gd name="connsiteY0" fmla="*/ 580299 h 580299"/>
                <a:gd name="connsiteX1" fmla="*/ 474781 w 2206868"/>
                <a:gd name="connsiteY1" fmla="*/ 474791 h 580299"/>
                <a:gd name="connsiteX2" fmla="*/ 1090244 w 2206868"/>
                <a:gd name="connsiteY2" fmla="*/ 5 h 580299"/>
                <a:gd name="connsiteX3" fmla="*/ 1688121 w 2206868"/>
                <a:gd name="connsiteY3" fmla="*/ 465998 h 580299"/>
                <a:gd name="connsiteX4" fmla="*/ 2206868 w 2206868"/>
                <a:gd name="connsiteY4" fmla="*/ 580298 h 580299"/>
                <a:gd name="connsiteX0" fmla="*/ 0 w 2206868"/>
                <a:gd name="connsiteY0" fmla="*/ 580299 h 581612"/>
                <a:gd name="connsiteX1" fmla="*/ 135665 w 2206868"/>
                <a:gd name="connsiteY1" fmla="*/ 571768 h 581612"/>
                <a:gd name="connsiteX2" fmla="*/ 474781 w 2206868"/>
                <a:gd name="connsiteY2" fmla="*/ 474791 h 581612"/>
                <a:gd name="connsiteX3" fmla="*/ 1090244 w 2206868"/>
                <a:gd name="connsiteY3" fmla="*/ 5 h 581612"/>
                <a:gd name="connsiteX4" fmla="*/ 1688121 w 2206868"/>
                <a:gd name="connsiteY4" fmla="*/ 465998 h 581612"/>
                <a:gd name="connsiteX5" fmla="*/ 2206868 w 2206868"/>
                <a:gd name="connsiteY5" fmla="*/ 580298 h 581612"/>
                <a:gd name="connsiteX0" fmla="*/ 0 w 2206868"/>
                <a:gd name="connsiteY0" fmla="*/ 580299 h 580299"/>
                <a:gd name="connsiteX1" fmla="*/ 474781 w 2206868"/>
                <a:gd name="connsiteY1" fmla="*/ 474791 h 580299"/>
                <a:gd name="connsiteX2" fmla="*/ 1090244 w 2206868"/>
                <a:gd name="connsiteY2" fmla="*/ 5 h 580299"/>
                <a:gd name="connsiteX3" fmla="*/ 1688121 w 2206868"/>
                <a:gd name="connsiteY3" fmla="*/ 465998 h 580299"/>
                <a:gd name="connsiteX4" fmla="*/ 2206868 w 2206868"/>
                <a:gd name="connsiteY4" fmla="*/ 580298 h 580299"/>
                <a:gd name="connsiteX0" fmla="*/ 0 w 2218774"/>
                <a:gd name="connsiteY0" fmla="*/ 577918 h 580298"/>
                <a:gd name="connsiteX1" fmla="*/ 486687 w 2218774"/>
                <a:gd name="connsiteY1" fmla="*/ 474791 h 580298"/>
                <a:gd name="connsiteX2" fmla="*/ 1102150 w 2218774"/>
                <a:gd name="connsiteY2" fmla="*/ 5 h 580298"/>
                <a:gd name="connsiteX3" fmla="*/ 1700027 w 2218774"/>
                <a:gd name="connsiteY3" fmla="*/ 465998 h 580298"/>
                <a:gd name="connsiteX4" fmla="*/ 2218774 w 2218774"/>
                <a:gd name="connsiteY4" fmla="*/ 580298 h 580298"/>
                <a:gd name="connsiteX0" fmla="*/ 0 w 2214011"/>
                <a:gd name="connsiteY0" fmla="*/ 582680 h 582680"/>
                <a:gd name="connsiteX1" fmla="*/ 481924 w 2214011"/>
                <a:gd name="connsiteY1" fmla="*/ 474791 h 582680"/>
                <a:gd name="connsiteX2" fmla="*/ 1097387 w 2214011"/>
                <a:gd name="connsiteY2" fmla="*/ 5 h 582680"/>
                <a:gd name="connsiteX3" fmla="*/ 1695264 w 2214011"/>
                <a:gd name="connsiteY3" fmla="*/ 465998 h 582680"/>
                <a:gd name="connsiteX4" fmla="*/ 2214011 w 2214011"/>
                <a:gd name="connsiteY4" fmla="*/ 580298 h 582680"/>
                <a:gd name="connsiteX0" fmla="*/ 0 w 2214011"/>
                <a:gd name="connsiteY0" fmla="*/ 582680 h 582680"/>
                <a:gd name="connsiteX1" fmla="*/ 481924 w 2214011"/>
                <a:gd name="connsiteY1" fmla="*/ 474791 h 582680"/>
                <a:gd name="connsiteX2" fmla="*/ 1097387 w 2214011"/>
                <a:gd name="connsiteY2" fmla="*/ 5 h 582680"/>
                <a:gd name="connsiteX3" fmla="*/ 1695264 w 2214011"/>
                <a:gd name="connsiteY3" fmla="*/ 465998 h 582680"/>
                <a:gd name="connsiteX4" fmla="*/ 2214011 w 2214011"/>
                <a:gd name="connsiteY4" fmla="*/ 580298 h 582680"/>
                <a:gd name="connsiteX0" fmla="*/ 0 w 2214011"/>
                <a:gd name="connsiteY0" fmla="*/ 582680 h 582680"/>
                <a:gd name="connsiteX1" fmla="*/ 481924 w 2214011"/>
                <a:gd name="connsiteY1" fmla="*/ 474791 h 582680"/>
                <a:gd name="connsiteX2" fmla="*/ 1097387 w 2214011"/>
                <a:gd name="connsiteY2" fmla="*/ 5 h 582680"/>
                <a:gd name="connsiteX3" fmla="*/ 1695264 w 2214011"/>
                <a:gd name="connsiteY3" fmla="*/ 465998 h 582680"/>
                <a:gd name="connsiteX4" fmla="*/ 2214011 w 2214011"/>
                <a:gd name="connsiteY4" fmla="*/ 580298 h 58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4011" h="582680">
                  <a:moveTo>
                    <a:pt x="0" y="582680"/>
                  </a:moveTo>
                  <a:cubicBezTo>
                    <a:pt x="213213" y="563079"/>
                    <a:pt x="299026" y="571904"/>
                    <a:pt x="481924" y="474791"/>
                  </a:cubicBezTo>
                  <a:cubicBezTo>
                    <a:pt x="664822" y="377679"/>
                    <a:pt x="895164" y="1471"/>
                    <a:pt x="1097387" y="5"/>
                  </a:cubicBezTo>
                  <a:cubicBezTo>
                    <a:pt x="1299610" y="-1461"/>
                    <a:pt x="1509160" y="369282"/>
                    <a:pt x="1695264" y="465998"/>
                  </a:cubicBezTo>
                  <a:cubicBezTo>
                    <a:pt x="1881368" y="562714"/>
                    <a:pt x="1979549" y="562713"/>
                    <a:pt x="2214011" y="580298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292080" y="1124744"/>
              <a:ext cx="0" cy="1292334"/>
            </a:xfrm>
            <a:prstGeom prst="line">
              <a:avLst/>
            </a:prstGeom>
            <a:noFill/>
            <a:ln w="9525" cap="flat" cmpd="sng" algn="ctr">
              <a:solidFill>
                <a:srgbClr val="C0504D"/>
              </a:solidFill>
              <a:prstDash val="lgDashDot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>
            <a:xfrm>
              <a:off x="4481572" y="1767649"/>
              <a:ext cx="81050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728603" y="873478"/>
              <a:ext cx="2563477" cy="94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N</a:t>
              </a:r>
              <a:r>
                <a:rPr kumimoji="0" lang="en-GB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allowable</a:t>
              </a:r>
              <a:endParaRPr kumimoji="0" lang="en-GB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for particular Target Reliability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26896" y="4501663"/>
              <a:ext cx="2556119" cy="497986"/>
            </a:xfrm>
            <a:custGeom>
              <a:avLst/>
              <a:gdLst>
                <a:gd name="connsiteX0" fmla="*/ 1863969 w 1863969"/>
                <a:gd name="connsiteY0" fmla="*/ 0 h 501161"/>
                <a:gd name="connsiteX1" fmla="*/ 975946 w 1863969"/>
                <a:gd name="connsiteY1" fmla="*/ 334107 h 501161"/>
                <a:gd name="connsiteX2" fmla="*/ 0 w 1863969"/>
                <a:gd name="connsiteY2" fmla="*/ 501161 h 501161"/>
                <a:gd name="connsiteX0" fmla="*/ 1863969 w 1863969"/>
                <a:gd name="connsiteY0" fmla="*/ 0 h 501161"/>
                <a:gd name="connsiteX1" fmla="*/ 899746 w 1863969"/>
                <a:gd name="connsiteY1" fmla="*/ 308707 h 501161"/>
                <a:gd name="connsiteX2" fmla="*/ 0 w 1863969"/>
                <a:gd name="connsiteY2" fmla="*/ 501161 h 501161"/>
                <a:gd name="connsiteX0" fmla="*/ 2187819 w 2187819"/>
                <a:gd name="connsiteY0" fmla="*/ 0 h 488461"/>
                <a:gd name="connsiteX1" fmla="*/ 1223596 w 2187819"/>
                <a:gd name="connsiteY1" fmla="*/ 308707 h 488461"/>
                <a:gd name="connsiteX2" fmla="*/ 0 w 2187819"/>
                <a:gd name="connsiteY2" fmla="*/ 488461 h 488461"/>
                <a:gd name="connsiteX0" fmla="*/ 2187819 w 2187819"/>
                <a:gd name="connsiteY0" fmla="*/ 0 h 488461"/>
                <a:gd name="connsiteX1" fmla="*/ 1214071 w 2187819"/>
                <a:gd name="connsiteY1" fmla="*/ 267432 h 488461"/>
                <a:gd name="connsiteX2" fmla="*/ 0 w 2187819"/>
                <a:gd name="connsiteY2" fmla="*/ 488461 h 488461"/>
                <a:gd name="connsiteX0" fmla="*/ 2556119 w 2556119"/>
                <a:gd name="connsiteY0" fmla="*/ 0 h 497986"/>
                <a:gd name="connsiteX1" fmla="*/ 1582371 w 2556119"/>
                <a:gd name="connsiteY1" fmla="*/ 267432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201371 w 2556119"/>
                <a:gd name="connsiteY1" fmla="*/ 327757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379171 w 2556119"/>
                <a:gd name="connsiteY1" fmla="*/ 296007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379171 w 2556119"/>
                <a:gd name="connsiteY1" fmla="*/ 296007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379171 w 2556119"/>
                <a:gd name="connsiteY1" fmla="*/ 318232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379171 w 2556119"/>
                <a:gd name="connsiteY1" fmla="*/ 318232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145808 w 2556119"/>
                <a:gd name="connsiteY1" fmla="*/ 356332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145808 w 2556119"/>
                <a:gd name="connsiteY1" fmla="*/ 356332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145808 w 2556119"/>
                <a:gd name="connsiteY1" fmla="*/ 356332 h 497986"/>
                <a:gd name="connsiteX2" fmla="*/ 0 w 2556119"/>
                <a:gd name="connsiteY2" fmla="*/ 497986 h 497986"/>
                <a:gd name="connsiteX0" fmla="*/ 2556119 w 2556119"/>
                <a:gd name="connsiteY0" fmla="*/ 0 h 497986"/>
                <a:gd name="connsiteX1" fmla="*/ 1460133 w 2556119"/>
                <a:gd name="connsiteY1" fmla="*/ 284894 h 497986"/>
                <a:gd name="connsiteX2" fmla="*/ 0 w 2556119"/>
                <a:gd name="connsiteY2" fmla="*/ 497986 h 49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6119" h="497986">
                  <a:moveTo>
                    <a:pt x="2556119" y="0"/>
                  </a:moveTo>
                  <a:cubicBezTo>
                    <a:pt x="2205525" y="96715"/>
                    <a:pt x="1871865" y="205071"/>
                    <a:pt x="1460133" y="284894"/>
                  </a:cubicBezTo>
                  <a:cubicBezTo>
                    <a:pt x="1048401" y="364717"/>
                    <a:pt x="332642" y="456222"/>
                    <a:pt x="0" y="497986"/>
                  </a:cubicBez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321409" y="4501662"/>
              <a:ext cx="1905367" cy="492369"/>
            </a:xfrm>
            <a:custGeom>
              <a:avLst/>
              <a:gdLst>
                <a:gd name="connsiteX0" fmla="*/ 1538654 w 1538654"/>
                <a:gd name="connsiteY0" fmla="*/ 0 h 492369"/>
                <a:gd name="connsiteX1" fmla="*/ 747346 w 1538654"/>
                <a:gd name="connsiteY1" fmla="*/ 334107 h 492369"/>
                <a:gd name="connsiteX2" fmla="*/ 0 w 1538654"/>
                <a:gd name="connsiteY2" fmla="*/ 492369 h 492369"/>
                <a:gd name="connsiteX0" fmla="*/ 1681529 w 1681529"/>
                <a:gd name="connsiteY0" fmla="*/ 0 h 482844"/>
                <a:gd name="connsiteX1" fmla="*/ 890221 w 1681529"/>
                <a:gd name="connsiteY1" fmla="*/ 334107 h 482844"/>
                <a:gd name="connsiteX2" fmla="*/ 0 w 1681529"/>
                <a:gd name="connsiteY2" fmla="*/ 482844 h 482844"/>
                <a:gd name="connsiteX0" fmla="*/ 1681529 w 1681529"/>
                <a:gd name="connsiteY0" fmla="*/ 0 h 482844"/>
                <a:gd name="connsiteX1" fmla="*/ 890221 w 1681529"/>
                <a:gd name="connsiteY1" fmla="*/ 334107 h 482844"/>
                <a:gd name="connsiteX2" fmla="*/ 0 w 1681529"/>
                <a:gd name="connsiteY2" fmla="*/ 482844 h 482844"/>
                <a:gd name="connsiteX0" fmla="*/ 1681529 w 1681529"/>
                <a:gd name="connsiteY0" fmla="*/ 0 h 482844"/>
                <a:gd name="connsiteX1" fmla="*/ 890221 w 1681529"/>
                <a:gd name="connsiteY1" fmla="*/ 334107 h 482844"/>
                <a:gd name="connsiteX2" fmla="*/ 0 w 1681529"/>
                <a:gd name="connsiteY2" fmla="*/ 482844 h 482844"/>
                <a:gd name="connsiteX0" fmla="*/ 1681529 w 1681529"/>
                <a:gd name="connsiteY0" fmla="*/ 0 h 482844"/>
                <a:gd name="connsiteX1" fmla="*/ 890221 w 1681529"/>
                <a:gd name="connsiteY1" fmla="*/ 334107 h 482844"/>
                <a:gd name="connsiteX2" fmla="*/ 0 w 1681529"/>
                <a:gd name="connsiteY2" fmla="*/ 482844 h 482844"/>
                <a:gd name="connsiteX0" fmla="*/ 1905367 w 1905367"/>
                <a:gd name="connsiteY0" fmla="*/ 0 h 492369"/>
                <a:gd name="connsiteX1" fmla="*/ 1114059 w 1905367"/>
                <a:gd name="connsiteY1" fmla="*/ 334107 h 492369"/>
                <a:gd name="connsiteX2" fmla="*/ 0 w 1905367"/>
                <a:gd name="connsiteY2" fmla="*/ 492369 h 492369"/>
                <a:gd name="connsiteX0" fmla="*/ 1905367 w 1905367"/>
                <a:gd name="connsiteY0" fmla="*/ 0 h 492369"/>
                <a:gd name="connsiteX1" fmla="*/ 1066434 w 1905367"/>
                <a:gd name="connsiteY1" fmla="*/ 267432 h 492369"/>
                <a:gd name="connsiteX2" fmla="*/ 0 w 1905367"/>
                <a:gd name="connsiteY2" fmla="*/ 492369 h 492369"/>
                <a:gd name="connsiteX0" fmla="*/ 1905367 w 1905367"/>
                <a:gd name="connsiteY0" fmla="*/ 0 h 492369"/>
                <a:gd name="connsiteX1" fmla="*/ 1066434 w 1905367"/>
                <a:gd name="connsiteY1" fmla="*/ 267432 h 492369"/>
                <a:gd name="connsiteX2" fmla="*/ 0 w 1905367"/>
                <a:gd name="connsiteY2" fmla="*/ 492369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367" h="492369">
                  <a:moveTo>
                    <a:pt x="1905367" y="0"/>
                  </a:moveTo>
                  <a:cubicBezTo>
                    <a:pt x="1604596" y="102211"/>
                    <a:pt x="1383995" y="185371"/>
                    <a:pt x="1066434" y="267432"/>
                  </a:cubicBezTo>
                  <a:cubicBezTo>
                    <a:pt x="748873" y="349493"/>
                    <a:pt x="533034" y="415802"/>
                    <a:pt x="0" y="492369"/>
                  </a:cubicBez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rot="16200000">
              <a:off x="2219376" y="3675807"/>
              <a:ext cx="161600" cy="1216993"/>
            </a:xfrm>
            <a:prstGeom prst="rightBrace">
              <a:avLst>
                <a:gd name="adj1" fmla="val 31910"/>
                <a:gd name="adj2" fmla="val 50000"/>
              </a:avLst>
            </a:prstGeom>
            <a:noFill/>
            <a:ln w="952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13832" y="3425820"/>
              <a:ext cx="1563121" cy="808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Possible ISI Experience</a:t>
              </a:r>
              <a:r>
                <a:rPr kumimoji="0" lang="en-GB" sz="1400" b="0" i="0" u="none" strike="noStrike" kern="0" cap="none" spc="0" normalizeH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 of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 Clear Indications</a:t>
              </a:r>
            </a:p>
          </p:txBody>
        </p:sp>
        <p:cxnSp>
          <p:nvCxnSpPr>
            <p:cNvPr id="36" name="Straight Arrow Connector 35"/>
            <p:cNvCxnSpPr>
              <a:endCxn id="10" idx="3"/>
            </p:cNvCxnSpPr>
            <p:nvPr/>
          </p:nvCxnSpPr>
          <p:spPr>
            <a:xfrm flipV="1">
              <a:off x="4535996" y="2420888"/>
              <a:ext cx="350830" cy="288032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/>
              </a:solidFill>
              <a:prstDash val="solid"/>
              <a:tailEnd type="triangle" w="med" len="lg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2807804" y="2628201"/>
              <a:ext cx="1764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P</a:t>
              </a:r>
              <a:r>
                <a:rPr kumimoji="0" lang="en-GB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f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(Probability of failure)</a:t>
              </a:r>
            </a:p>
          </p:txBody>
        </p:sp>
      </p:grpSp>
      <p:sp>
        <p:nvSpPr>
          <p:cNvPr id="38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1930243" y="361893"/>
            <a:ext cx="4013357" cy="57371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 smtClean="0"/>
              <a:t>REMINDER OF TOTAL LIFE APPROACH</a:t>
            </a:r>
            <a:endParaRPr lang="en-GB" sz="1600" u="sng" dirty="0" smtClean="0"/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8547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Section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Scope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920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90" y="744291"/>
            <a:ext cx="6326266" cy="42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063" y="956054"/>
            <a:ext cx="1786647" cy="596673"/>
          </a:xfrm>
        </p:spPr>
        <p:txBody>
          <a:bodyPr/>
          <a:lstStyle/>
          <a:p>
            <a:r>
              <a:rPr lang="en-GB" dirty="0" smtClean="0"/>
              <a:t>Stepped Pipe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581150"/>
            <a:ext cx="1939925" cy="1974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Predictions (circles and diamonds) agree well with experimental data points for 0.25mm initiated cracks</a:t>
            </a:r>
          </a:p>
          <a:p>
            <a:r>
              <a:rPr lang="en-GB" sz="1200" dirty="0" smtClean="0"/>
              <a:t>Best Estimate Predictions (triangles) for the three cases lie to RHS of mode due to distribution shapes</a:t>
            </a:r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46" y="892697"/>
            <a:ext cx="45053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1930243" y="361893"/>
            <a:ext cx="4013357" cy="57371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u="sng" dirty="0" smtClean="0"/>
              <a:t>EXAMPLE 1 – Thick Walled Pipe</a:t>
            </a:r>
            <a:endParaRPr lang="en-GB" sz="1600" u="sng" dirty="0" smtClean="0"/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8480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786647" cy="596673"/>
          </a:xfrm>
        </p:spPr>
        <p:txBody>
          <a:bodyPr/>
          <a:lstStyle/>
          <a:p>
            <a:r>
              <a:rPr lang="en-GB" dirty="0" smtClean="0"/>
              <a:t>Stepped Pipe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581150"/>
            <a:ext cx="1939925" cy="19748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ASME </a:t>
            </a:r>
            <a:r>
              <a:rPr lang="en-GB" sz="1200" dirty="0" err="1"/>
              <a:t>Nureg</a:t>
            </a:r>
            <a:r>
              <a:rPr lang="en-GB" sz="1200" dirty="0"/>
              <a:t>/CR-6909 result is 33 cycles (to 3mm </a:t>
            </a:r>
            <a:r>
              <a:rPr lang="en-GB" sz="1200" dirty="0" smtClean="0"/>
              <a:t>!)</a:t>
            </a:r>
          </a:p>
          <a:p>
            <a:r>
              <a:rPr lang="en-GB" sz="1200" dirty="0" smtClean="0"/>
              <a:t>Implies that the extant DA deterministic methods equates to a quantified target reliability lower than 10</a:t>
            </a:r>
            <a:r>
              <a:rPr lang="en-GB" sz="1200" baseline="30000" dirty="0" smtClean="0"/>
              <a:t>-6</a:t>
            </a:r>
            <a:r>
              <a:rPr lang="en-GB" sz="1200" dirty="0" smtClean="0"/>
              <a:t>  </a:t>
            </a:r>
            <a:endParaRPr lang="en-GB" sz="12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79" y="1518809"/>
            <a:ext cx="5460332" cy="362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65" y="114189"/>
            <a:ext cx="60102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4801153" y="2541658"/>
            <a:ext cx="2439619" cy="57371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Distributions for </a:t>
            </a:r>
            <a:r>
              <a:rPr lang="en-GB" dirty="0" err="1" smtClean="0"/>
              <a:t>Circ</a:t>
            </a:r>
            <a:r>
              <a:rPr lang="en-GB" dirty="0" smtClean="0"/>
              <a:t> Defects Plotted</a:t>
            </a:r>
            <a:endParaRPr lang="en-GB" sz="1600" dirty="0" smtClean="0"/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4003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786647" cy="596673"/>
          </a:xfrm>
        </p:spPr>
        <p:txBody>
          <a:bodyPr/>
          <a:lstStyle/>
          <a:p>
            <a:r>
              <a:rPr lang="en-GB" dirty="0" smtClean="0"/>
              <a:t>Stepped Pipe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581150"/>
            <a:ext cx="1939925" cy="1974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ASME </a:t>
            </a:r>
            <a:r>
              <a:rPr lang="en-GB" sz="1200" dirty="0" err="1"/>
              <a:t>Nureg</a:t>
            </a:r>
            <a:r>
              <a:rPr lang="en-GB" sz="1200" dirty="0"/>
              <a:t>/CR-6909 result is 33 cycles (to 3mm </a:t>
            </a:r>
            <a:r>
              <a:rPr lang="en-GB" sz="1200" dirty="0" smtClean="0"/>
              <a:t>!)</a:t>
            </a:r>
          </a:p>
          <a:p>
            <a:r>
              <a:rPr lang="en-GB" sz="1200" dirty="0" smtClean="0"/>
              <a:t>A Total Life to loss of functionality would allow this to be increased to 10456 cycles </a:t>
            </a:r>
            <a:r>
              <a:rPr lang="en-GB" sz="1200" dirty="0"/>
              <a:t>(</a:t>
            </a:r>
            <a:r>
              <a:rPr lang="en-GB" sz="1200" dirty="0" smtClean="0"/>
              <a:t>a factor of 250) and still achieve a 10</a:t>
            </a:r>
            <a:r>
              <a:rPr lang="en-GB" sz="1200" baseline="30000" dirty="0" smtClean="0"/>
              <a:t>-5</a:t>
            </a:r>
            <a:r>
              <a:rPr lang="en-GB" sz="1200" dirty="0" smtClean="0"/>
              <a:t> target reliability against avoidance of leakage</a:t>
            </a:r>
            <a:endParaRPr lang="en-GB" sz="12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438275"/>
            <a:ext cx="55816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85750"/>
            <a:ext cx="5962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4801153" y="2541658"/>
            <a:ext cx="2439619" cy="57371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Distributions for </a:t>
            </a:r>
            <a:r>
              <a:rPr lang="en-GB" dirty="0" err="1" smtClean="0"/>
              <a:t>Circ</a:t>
            </a:r>
            <a:r>
              <a:rPr lang="en-GB" dirty="0" smtClean="0"/>
              <a:t> Defects Plotted</a:t>
            </a:r>
            <a:endParaRPr lang="en-GB" sz="1600" dirty="0" smtClean="0"/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6964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786647" cy="596673"/>
          </a:xfrm>
        </p:spPr>
        <p:txBody>
          <a:bodyPr/>
          <a:lstStyle/>
          <a:p>
            <a:r>
              <a:rPr lang="en-GB" dirty="0" smtClean="0"/>
              <a:t>Stepped Pipe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581150"/>
            <a:ext cx="1939925" cy="19748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05" y="394846"/>
            <a:ext cx="3065941" cy="180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371060" y="394846"/>
            <a:ext cx="3317359" cy="18056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Calibrated Factors on BE Life:</a:t>
            </a:r>
          </a:p>
          <a:p>
            <a:r>
              <a:rPr lang="en-GB" dirty="0" smtClean="0"/>
              <a:t>For any target reliability</a:t>
            </a:r>
          </a:p>
          <a:p>
            <a:endParaRPr lang="en-GB" dirty="0" smtClean="0"/>
          </a:p>
          <a:p>
            <a:r>
              <a:rPr lang="en-GB" sz="1600" dirty="0" err="1" smtClean="0"/>
              <a:t>Factor</a:t>
            </a:r>
            <a:r>
              <a:rPr lang="en-GB" sz="1600" baseline="-25000" dirty="0" err="1" smtClean="0"/>
              <a:t>TR</a:t>
            </a:r>
            <a:r>
              <a:rPr lang="en-GB" sz="1600" dirty="0" smtClean="0"/>
              <a:t> = N</a:t>
            </a:r>
            <a:r>
              <a:rPr lang="en-GB" sz="1600" baseline="-25000" dirty="0" smtClean="0"/>
              <a:t>BE</a:t>
            </a:r>
            <a:r>
              <a:rPr lang="en-GB" sz="1600" dirty="0" smtClean="0"/>
              <a:t> / </a:t>
            </a:r>
            <a:r>
              <a:rPr lang="en-GB" sz="1600" dirty="0" err="1" smtClean="0"/>
              <a:t>N</a:t>
            </a:r>
            <a:r>
              <a:rPr lang="en-GB" sz="1600" baseline="-25000" dirty="0" err="1" smtClean="0"/>
              <a:t>allowable</a:t>
            </a:r>
            <a:endParaRPr lang="en-GB" sz="1600" baseline="-25000" dirty="0" smtClean="0"/>
          </a:p>
          <a:p>
            <a:endParaRPr lang="en-GB" sz="1600" baseline="-25000" dirty="0" smtClean="0"/>
          </a:p>
          <a:p>
            <a:endParaRPr lang="en-GB" sz="1600" baseline="-25000" dirty="0" smtClean="0"/>
          </a:p>
          <a:p>
            <a:r>
              <a:rPr lang="en-GB" sz="1600" dirty="0"/>
              <a:t>For 10</a:t>
            </a:r>
            <a:r>
              <a:rPr lang="en-GB" sz="1600" baseline="30000" dirty="0"/>
              <a:t>-5</a:t>
            </a:r>
            <a:r>
              <a:rPr lang="en-GB" sz="1600" dirty="0"/>
              <a:t> target </a:t>
            </a:r>
            <a:r>
              <a:rPr lang="en-GB" sz="1600" dirty="0" smtClean="0"/>
              <a:t>reliability:</a:t>
            </a:r>
            <a:endParaRPr lang="en-GB" sz="1600" dirty="0"/>
          </a:p>
          <a:p>
            <a:endParaRPr lang="en-GB" sz="1600" dirty="0" smtClean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589581" y="3857457"/>
            <a:ext cx="5469152" cy="99098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Results suggest a single Best Estimate life to leakage (80% thro wall) of similar geometry components, reduced by a factor of say 2.5 would predict a life with a quantified margin equivalent to a 10</a:t>
            </a:r>
            <a:r>
              <a:rPr lang="en-GB" baseline="30000" dirty="0" smtClean="0"/>
              <a:t>-5</a:t>
            </a:r>
            <a:r>
              <a:rPr lang="en-GB" dirty="0" smtClean="0"/>
              <a:t> target reliability.</a:t>
            </a:r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58" y="2349817"/>
            <a:ext cx="5591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B3A672D-323F-F248-ABDB-39E13EDA3B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33" y="908277"/>
            <a:ext cx="1786647" cy="596673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25425" y="1581150"/>
            <a:ext cx="1939925" cy="19748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426456" y="751775"/>
            <a:ext cx="6345404" cy="417109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Two examples, one thick walled and one thin walled, indicate that the ASME deterministic fatigue methods provide a margin that can be quantified as better than 10</a:t>
            </a:r>
            <a:r>
              <a:rPr lang="en-GB" sz="1600" baseline="30000" dirty="0" smtClean="0"/>
              <a:t>-6</a:t>
            </a:r>
          </a:p>
          <a:p>
            <a:r>
              <a:rPr lang="en-GB" sz="1600" dirty="0" smtClean="0"/>
              <a:t>A total life approach (to avoidance of leakage = 80% through wall) provides additional margin.  </a:t>
            </a:r>
            <a:r>
              <a:rPr lang="en-GB" sz="1600" dirty="0" err="1" smtClean="0"/>
              <a:t>Eg</a:t>
            </a:r>
            <a:r>
              <a:rPr lang="en-GB" sz="1600" dirty="0" smtClean="0"/>
              <a:t> ASME CUF of unity for stepped pipe is 33 cycles when environment considered.  Probabilistic prediction to leakage is 25000 cycles (best estimate) or 10000 cycles at a 10</a:t>
            </a:r>
            <a:r>
              <a:rPr lang="en-GB" sz="1600" baseline="30000" dirty="0" smtClean="0"/>
              <a:t>-5</a:t>
            </a:r>
            <a:r>
              <a:rPr lang="en-GB" sz="1600" dirty="0" smtClean="0"/>
              <a:t> target reliability.</a:t>
            </a:r>
          </a:p>
          <a:p>
            <a:r>
              <a:rPr lang="en-GB" sz="1600" dirty="0" smtClean="0"/>
              <a:t>Thick walled specimen total life is 3% initiation (to 0.25mm), 97% FCG.  Thin wall specimen total life is 84% initiation (to 0.5mm), 16% FCG.  Hence any use of a calibrated factor on BE life needs to be case specific. Geometric similarity for R/t and loading type and magnitude may dictate if factor can be read across.</a:t>
            </a:r>
          </a:p>
          <a:p>
            <a:r>
              <a:rPr lang="en-GB" sz="1600" dirty="0" smtClean="0"/>
              <a:t>Significant potential exists with the approach. More validation against other thermal shock loading tests would increase confidence. </a:t>
            </a:r>
            <a:r>
              <a:rPr lang="en-GB" sz="1600" dirty="0"/>
              <a:t>Further development </a:t>
            </a:r>
            <a:r>
              <a:rPr lang="en-GB" sz="1600" dirty="0" smtClean="0"/>
              <a:t>options identified and ongoing. </a:t>
            </a:r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1332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 txBox="1">
            <a:spLocks/>
          </p:cNvSpPr>
          <p:nvPr/>
        </p:nvSpPr>
        <p:spPr>
          <a:xfrm>
            <a:off x="2426456" y="751775"/>
            <a:ext cx="6345404" cy="417109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Wingdings" pitchFamily="2" charset="2"/>
              <a:buChar char="§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Multi-amplitude loading</a:t>
            </a:r>
          </a:p>
          <a:p>
            <a:pPr lvl="1"/>
            <a:r>
              <a:rPr lang="en-GB" sz="1300" dirty="0" smtClean="0"/>
              <a:t>Typical assessments contain many different known thermal and pressure transients</a:t>
            </a:r>
          </a:p>
          <a:p>
            <a:pPr lvl="1"/>
            <a:r>
              <a:rPr lang="en-GB" sz="1300" dirty="0" smtClean="0"/>
              <a:t>Monte Carlo Simulation is a computationally expensive and time-consuming approach to this</a:t>
            </a:r>
          </a:p>
          <a:p>
            <a:pPr lvl="1"/>
            <a:r>
              <a:rPr lang="en-GB" sz="1300" dirty="0" smtClean="0"/>
              <a:t>Trialling an equivalency method whereby the most life-limiting 3 or 4 transient pairs have occurrence increased to account for damage from other transients (requires full deterministic assessment to be completed first)</a:t>
            </a:r>
          </a:p>
          <a:p>
            <a:r>
              <a:rPr lang="en-GB" sz="1600" dirty="0" smtClean="0"/>
              <a:t>Calculating reliability over life of component</a:t>
            </a:r>
          </a:p>
          <a:p>
            <a:pPr lvl="1"/>
            <a:r>
              <a:rPr lang="en-GB" sz="1300" dirty="0"/>
              <a:t>T</a:t>
            </a:r>
            <a:r>
              <a:rPr lang="en-GB" sz="1300" dirty="0" smtClean="0"/>
              <a:t>hen re-calculating reliability at inspection points using Bayes Theorem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Ongoing work</a:t>
            </a:r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3425241" y="3165962"/>
            <a:ext cx="4347833" cy="1911635"/>
            <a:chOff x="3425241" y="3165962"/>
            <a:chExt cx="4347833" cy="1911635"/>
          </a:xfrm>
        </p:grpSpPr>
        <p:sp>
          <p:nvSpPr>
            <p:cNvPr id="56" name="Rectangle 55"/>
            <p:cNvSpPr/>
            <p:nvPr/>
          </p:nvSpPr>
          <p:spPr>
            <a:xfrm>
              <a:off x="4255174" y="3273711"/>
              <a:ext cx="3517900" cy="15422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425241" y="3165962"/>
              <a:ext cx="4347833" cy="1911635"/>
              <a:chOff x="2472067" y="3159326"/>
              <a:chExt cx="4347833" cy="191163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302000" y="3267075"/>
                <a:ext cx="0" cy="1655799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185301" y="4809351"/>
                <a:ext cx="3634599" cy="0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302000" y="3454400"/>
                <a:ext cx="295275" cy="8572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97275" y="3540125"/>
                <a:ext cx="314325" cy="16827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911600" y="3708400"/>
                <a:ext cx="288925" cy="15240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200525" y="3624262"/>
                <a:ext cx="0" cy="23653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200525" y="3624262"/>
                <a:ext cx="330200" cy="16033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530725" y="3784600"/>
                <a:ext cx="307975" cy="17145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838700" y="3956050"/>
                <a:ext cx="327025" cy="19685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165725" y="3921125"/>
                <a:ext cx="0" cy="23177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165725" y="3921125"/>
                <a:ext cx="433433" cy="173849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599158" y="4094974"/>
                <a:ext cx="458742" cy="216676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057900" y="4311650"/>
                <a:ext cx="488950" cy="18097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302000" y="3454400"/>
                <a:ext cx="3495675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302000" y="3911600"/>
                <a:ext cx="3495675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301999" y="4395787"/>
                <a:ext cx="3495676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2730500" y="3323595"/>
                <a:ext cx="5461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chemeClr val="accent1"/>
                    </a:solidFill>
                  </a:rPr>
                  <a:t>1E-05</a:t>
                </a:r>
                <a:endParaRPr lang="en-GB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730500" y="3780795"/>
                <a:ext cx="5461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chemeClr val="accent1"/>
                    </a:solidFill>
                  </a:rPr>
                  <a:t>1E-04</a:t>
                </a:r>
                <a:endParaRPr lang="en-GB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730500" y="4264982"/>
                <a:ext cx="5461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chemeClr val="accent1"/>
                    </a:solidFill>
                  </a:rPr>
                  <a:t>1E-03</a:t>
                </a:r>
                <a:endParaRPr lang="en-GB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639853" y="4809351"/>
                <a:ext cx="10517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chemeClr val="accent1"/>
                    </a:solidFill>
                  </a:rPr>
                  <a:t>Life Measure</a:t>
                </a:r>
                <a:endParaRPr lang="en-GB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1667224" y="3964169"/>
                <a:ext cx="187129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chemeClr val="accent1"/>
                    </a:solidFill>
                  </a:rPr>
                  <a:t>Reliability (failures/year)</a:t>
                </a:r>
                <a:endParaRPr lang="en-GB" sz="11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430178" y="4264982"/>
                <a:ext cx="859247" cy="4308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 smtClean="0">
                    <a:solidFill>
                      <a:schemeClr val="accent1"/>
                    </a:solidFill>
                  </a:rPr>
                  <a:t>Inspection points</a:t>
                </a:r>
                <a:endParaRPr lang="en-GB" sz="11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9" name="Straight Arrow Connector 48"/>
              <p:cNvCxnSpPr>
                <a:stCxn id="47" idx="0"/>
              </p:cNvCxnSpPr>
              <p:nvPr/>
            </p:nvCxnSpPr>
            <p:spPr>
              <a:xfrm flipV="1">
                <a:off x="3859802" y="3911600"/>
                <a:ext cx="315323" cy="3533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7" idx="3"/>
              </p:cNvCxnSpPr>
              <p:nvPr/>
            </p:nvCxnSpPr>
            <p:spPr>
              <a:xfrm flipV="1">
                <a:off x="4289425" y="4178300"/>
                <a:ext cx="844550" cy="3021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Diamond 52"/>
              <p:cNvSpPr/>
              <p:nvPr/>
            </p:nvSpPr>
            <p:spPr>
              <a:xfrm>
                <a:off x="4172265" y="3816665"/>
                <a:ext cx="56520" cy="56520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Diamond 53"/>
              <p:cNvSpPr/>
              <p:nvPr/>
            </p:nvSpPr>
            <p:spPr>
              <a:xfrm>
                <a:off x="5137465" y="4121780"/>
                <a:ext cx="56520" cy="56520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2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0C1EAE7-BE87-0444-92A6-3D94B50C5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295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1885" y="879004"/>
            <a:ext cx="6055157" cy="36015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Background</a:t>
            </a:r>
            <a:endParaRPr lang="en-GB" dirty="0" smtClean="0"/>
          </a:p>
          <a:p>
            <a:r>
              <a:rPr lang="en-GB" dirty="0" smtClean="0"/>
              <a:t>NB-3200 fatigue initiation and R6 defect tolerance assessment methods are highly conservative due to their deterministic nature.</a:t>
            </a:r>
          </a:p>
          <a:p>
            <a:r>
              <a:rPr lang="en-GB" dirty="0" smtClean="0"/>
              <a:t>Due to the requirement for margins to be quantified an alternative probabilistic method in conjunction with target reliability is necessary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Requirements</a:t>
            </a:r>
          </a:p>
          <a:p>
            <a:r>
              <a:rPr lang="en-GB" dirty="0"/>
              <a:t>Develop a simplified </a:t>
            </a:r>
            <a:r>
              <a:rPr lang="en-GB" dirty="0" smtClean="0"/>
              <a:t>total fatigue Life Assessment Methodology (LAM).</a:t>
            </a:r>
            <a:endParaRPr lang="en-GB" dirty="0"/>
          </a:p>
          <a:p>
            <a:r>
              <a:rPr lang="en-GB" dirty="0"/>
              <a:t>Benchmark simplified LAM method against test data.</a:t>
            </a:r>
          </a:p>
          <a:p>
            <a:r>
              <a:rPr lang="en-GB" dirty="0"/>
              <a:t>Apply simplified LAM method to </a:t>
            </a:r>
            <a:r>
              <a:rPr lang="en-GB" dirty="0" smtClean="0"/>
              <a:t>a piping component </a:t>
            </a: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dirty="0"/>
              <a:t>Scope</a:t>
            </a:r>
          </a:p>
          <a:p>
            <a:r>
              <a:rPr lang="en-GB" dirty="0"/>
              <a:t>The method shall be benchmarked against the </a:t>
            </a:r>
            <a:r>
              <a:rPr lang="en-GB" dirty="0" smtClean="0"/>
              <a:t>Stepped Pipe (SP).</a:t>
            </a:r>
            <a:endParaRPr lang="en-GB" dirty="0"/>
          </a:p>
          <a:p>
            <a:r>
              <a:rPr lang="en-GB" dirty="0"/>
              <a:t>Only stainless sections containing defects on the SP shall be assessed.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3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10"/>
            <a:ext cx="4371657" cy="2256284"/>
          </a:xfrm>
        </p:spPr>
        <p:txBody>
          <a:bodyPr>
            <a:normAutofit/>
          </a:bodyPr>
          <a:lstStyle/>
          <a:p>
            <a:r>
              <a:rPr lang="en-GB" dirty="0" smtClean="0"/>
              <a:t>Section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2808F-3CA7-4706-80B2-FCF801F9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55" y="4277030"/>
            <a:ext cx="9143999" cy="866469"/>
          </a:xfrm>
          <a:noFill/>
        </p:spPr>
        <p:txBody>
          <a:bodyPr anchor="ctr"/>
          <a:lstStyle/>
          <a:p>
            <a:pPr algn="ctr"/>
            <a:r>
              <a:rPr lang="en-GB" dirty="0" smtClean="0"/>
              <a:t>Simplified LAM Assessment Flow Chart 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9240" y="837708"/>
            <a:ext cx="1551037" cy="56633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Start LAM Assessment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952" y="1753333"/>
            <a:ext cx="1253612" cy="63049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Run Elastic and Elastic-Plastic FEA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118" y="3488239"/>
            <a:ext cx="1097280" cy="673509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Sample Assessment Inputs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8606" y="1815760"/>
            <a:ext cx="1581027" cy="265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Fatigue Initiation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1713" y="955693"/>
            <a:ext cx="1298841" cy="49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Fatigue Crack Growth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2134581" y="837708"/>
            <a:ext cx="1109079" cy="731519"/>
          </a:xfrm>
          <a:prstGeom prst="diamond">
            <a:avLst/>
          </a:prstGeom>
          <a:solidFill>
            <a:schemeClr val="accent2">
              <a:lumMod val="10000"/>
              <a:lumOff val="9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FI or FCG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363" y="2755983"/>
            <a:ext cx="1008792" cy="35297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Load Data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3" idx="4"/>
            <a:endCxn id="4" idx="0"/>
          </p:cNvCxnSpPr>
          <p:nvPr/>
        </p:nvCxnSpPr>
        <p:spPr>
          <a:xfrm flipH="1">
            <a:off x="834758" y="1404046"/>
            <a:ext cx="1" cy="34928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15" idx="0"/>
          </p:cNvCxnSpPr>
          <p:nvPr/>
        </p:nvCxnSpPr>
        <p:spPr>
          <a:xfrm>
            <a:off x="834758" y="2383826"/>
            <a:ext cx="1" cy="37215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2"/>
            <a:endCxn id="6" idx="0"/>
          </p:cNvCxnSpPr>
          <p:nvPr/>
        </p:nvCxnSpPr>
        <p:spPr>
          <a:xfrm flipH="1">
            <a:off x="834758" y="3108961"/>
            <a:ext cx="1" cy="37927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6" idx="3"/>
            <a:endCxn id="14" idx="1"/>
          </p:cNvCxnSpPr>
          <p:nvPr/>
        </p:nvCxnSpPr>
        <p:spPr>
          <a:xfrm flipV="1">
            <a:off x="1383398" y="1203468"/>
            <a:ext cx="751183" cy="2621526"/>
          </a:xfrm>
          <a:prstGeom prst="bent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062313" y="2405335"/>
            <a:ext cx="1253612" cy="63049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Calculate Strain Amplitude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62313" y="3509747"/>
            <a:ext cx="1253612" cy="63049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Calculate Allowable Air Cycles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28433" y="3509745"/>
            <a:ext cx="1253612" cy="63049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Calculate FEN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20693" y="3505445"/>
            <a:ext cx="1489096" cy="63049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Calculate Allowable PWR Cycles to A</a:t>
            </a:r>
            <a:r>
              <a:rPr lang="en-GB" baseline="-25000" dirty="0">
                <a:solidFill>
                  <a:schemeClr val="bg1"/>
                </a:solidFill>
              </a:rPr>
              <a:t>0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stCxn id="8" idx="2"/>
            <a:endCxn id="39" idx="0"/>
          </p:cNvCxnSpPr>
          <p:nvPr/>
        </p:nvCxnSpPr>
        <p:spPr>
          <a:xfrm flipH="1">
            <a:off x="2689119" y="2081232"/>
            <a:ext cx="1" cy="32410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4" idx="2"/>
            <a:endCxn id="8" idx="0"/>
          </p:cNvCxnSpPr>
          <p:nvPr/>
        </p:nvCxnSpPr>
        <p:spPr>
          <a:xfrm flipH="1">
            <a:off x="2689120" y="1569227"/>
            <a:ext cx="1" cy="2465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2"/>
            <a:endCxn id="40" idx="0"/>
          </p:cNvCxnSpPr>
          <p:nvPr/>
        </p:nvCxnSpPr>
        <p:spPr>
          <a:xfrm>
            <a:off x="2689119" y="3035828"/>
            <a:ext cx="0" cy="47391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0" idx="3"/>
            <a:endCxn id="41" idx="1"/>
          </p:cNvCxnSpPr>
          <p:nvPr/>
        </p:nvCxnSpPr>
        <p:spPr>
          <a:xfrm flipV="1">
            <a:off x="3315925" y="3824992"/>
            <a:ext cx="512508" cy="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1" idx="3"/>
            <a:endCxn id="42" idx="1"/>
          </p:cNvCxnSpPr>
          <p:nvPr/>
        </p:nvCxnSpPr>
        <p:spPr>
          <a:xfrm flipV="1">
            <a:off x="5082045" y="3820692"/>
            <a:ext cx="738648" cy="43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745855" y="2988450"/>
            <a:ext cx="1080565" cy="56867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Total Life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>
            <a:stCxn id="14" idx="3"/>
            <a:endCxn id="13" idx="1"/>
          </p:cNvCxnSpPr>
          <p:nvPr/>
        </p:nvCxnSpPr>
        <p:spPr>
          <a:xfrm>
            <a:off x="3243660" y="1203468"/>
            <a:ext cx="378053" cy="147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3"/>
            <a:endCxn id="71" idx="1"/>
          </p:cNvCxnSpPr>
          <p:nvPr/>
        </p:nvCxnSpPr>
        <p:spPr>
          <a:xfrm flipV="1">
            <a:off x="4920554" y="1203466"/>
            <a:ext cx="527495" cy="14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448049" y="888219"/>
            <a:ext cx="1330310" cy="63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Calculate SIFs Through Wall and Time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96110" y="947027"/>
            <a:ext cx="1330310" cy="5158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Calculate C</a:t>
            </a:r>
            <a:r>
              <a:rPr lang="en-GB" baseline="-25000" dirty="0" smtClean="0">
                <a:solidFill>
                  <a:schemeClr val="bg1"/>
                </a:solidFill>
              </a:rPr>
              <a:t>ENV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Through Wall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05328" y="2405335"/>
            <a:ext cx="1458126" cy="6304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Accounting for Crack Closure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836178" y="2405335"/>
            <a:ext cx="1458126" cy="6304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Calculate FCG Through Wall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9" name="Elbow Connector 78"/>
          <p:cNvCxnSpPr>
            <a:stCxn id="75" idx="2"/>
            <a:endCxn id="76" idx="0"/>
          </p:cNvCxnSpPr>
          <p:nvPr/>
        </p:nvCxnSpPr>
        <p:spPr>
          <a:xfrm rot="5400000">
            <a:off x="5876588" y="120658"/>
            <a:ext cx="942480" cy="3626874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6" idx="3"/>
            <a:endCxn id="78" idx="1"/>
          </p:cNvCxnSpPr>
          <p:nvPr/>
        </p:nvCxnSpPr>
        <p:spPr>
          <a:xfrm>
            <a:off x="5263454" y="2720582"/>
            <a:ext cx="572724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8" idx="2"/>
            <a:endCxn id="42" idx="0"/>
          </p:cNvCxnSpPr>
          <p:nvPr/>
        </p:nvCxnSpPr>
        <p:spPr>
          <a:xfrm>
            <a:off x="6565241" y="3035829"/>
            <a:ext cx="0" cy="4696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71" idx="3"/>
            <a:endCxn id="75" idx="1"/>
          </p:cNvCxnSpPr>
          <p:nvPr/>
        </p:nvCxnSpPr>
        <p:spPr>
          <a:xfrm>
            <a:off x="6778359" y="1203466"/>
            <a:ext cx="717751" cy="147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42" idx="0"/>
            <a:endCxn id="62" idx="2"/>
          </p:cNvCxnSpPr>
          <p:nvPr/>
        </p:nvCxnSpPr>
        <p:spPr>
          <a:xfrm rot="5400000" flipH="1" flipV="1">
            <a:off x="7039219" y="2798809"/>
            <a:ext cx="232658" cy="1180614"/>
          </a:xfrm>
          <a:prstGeom prst="bentConnector2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Finite Element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3" y="1460310"/>
            <a:ext cx="5170487" cy="1695640"/>
          </a:xfrm>
        </p:spPr>
        <p:txBody>
          <a:bodyPr numCol="2">
            <a:normAutofit/>
          </a:bodyPr>
          <a:lstStyle/>
          <a:p>
            <a:r>
              <a:rPr lang="en-GB" i="1" dirty="0" smtClean="0">
                <a:latin typeface="+mj-lt"/>
              </a:rPr>
              <a:t>Section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Component Geometries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Transient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Material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03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305222" y="3020473"/>
            <a:ext cx="4147712" cy="1792837"/>
            <a:chOff x="3305222" y="3020473"/>
            <a:chExt cx="4147712" cy="179283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222" y="3020473"/>
              <a:ext cx="4147712" cy="17928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3361741" y="3409829"/>
              <a:ext cx="654829" cy="5070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198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408303"/>
            <a:ext cx="1790700" cy="1238888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Component Geometries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308022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Stepped Pipe component geometry has been taken from </a:t>
            </a:r>
            <a:r>
              <a:rPr lang="en-GB" i="1" dirty="0" smtClean="0"/>
              <a:t>“PVP2004-2748”</a:t>
            </a:r>
          </a:p>
          <a:p>
            <a:r>
              <a:rPr lang="en-GB" dirty="0" smtClean="0"/>
              <a:t>Both the 15.2mm and 11.6mm section thicknesses have been assessed</a:t>
            </a:r>
          </a:p>
          <a:p>
            <a:r>
              <a:rPr lang="en-GB" dirty="0" smtClean="0"/>
              <a:t>Pipe slice model used for simplicity</a:t>
            </a:r>
          </a:p>
          <a:p>
            <a:r>
              <a:rPr lang="en-GB" i="1" dirty="0" smtClean="0">
                <a:latin typeface="RR Pioneer Light Condensed" panose="020B0306050201060103" pitchFamily="34" charset="0"/>
              </a:rPr>
              <a:t>Nine defects were observed in the 15.2mm section</a:t>
            </a:r>
          </a:p>
          <a:p>
            <a:r>
              <a:rPr lang="en-GB" i="1" dirty="0" smtClean="0">
                <a:latin typeface="RR Pioneer Light Condensed" panose="020B0306050201060103" pitchFamily="34" charset="0"/>
              </a:rPr>
              <a:t>Two defects were observed in the 11.6mm section</a:t>
            </a:r>
            <a:endParaRPr lang="en-GB" i="1" dirty="0">
              <a:latin typeface="RR Pioneer Light Condensed" panose="020B0306050201060103" pitchFamily="34" charset="0"/>
            </a:endParaRPr>
          </a:p>
        </p:txBody>
      </p:sp>
      <p:grpSp>
        <p:nvGrpSpPr>
          <p:cNvPr id="2063" name="Group 2062"/>
          <p:cNvGrpSpPr/>
          <p:nvPr/>
        </p:nvGrpSpPr>
        <p:grpSpPr>
          <a:xfrm>
            <a:off x="2131912" y="788710"/>
            <a:ext cx="6915309" cy="1571519"/>
            <a:chOff x="2131912" y="564047"/>
            <a:chExt cx="6915309" cy="157151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07" y="737420"/>
              <a:ext cx="6282806" cy="108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131912" y="1874353"/>
              <a:ext cx="6330001" cy="2"/>
            </a:xfrm>
            <a:prstGeom prst="line">
              <a:avLst/>
            </a:prstGeom>
            <a:ln w="1905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5400000">
              <a:off x="3598608" y="831809"/>
              <a:ext cx="330363" cy="141585"/>
            </a:xfrm>
            <a:prstGeom prst="bentConnector3">
              <a:avLst>
                <a:gd name="adj1" fmla="val 0"/>
              </a:avLst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5400000">
              <a:off x="4975398" y="893751"/>
              <a:ext cx="454251" cy="141586"/>
            </a:xfrm>
            <a:prstGeom prst="bentConnector3">
              <a:avLst>
                <a:gd name="adj1" fmla="val 649"/>
              </a:avLst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 rot="5400000">
              <a:off x="6145437" y="961595"/>
              <a:ext cx="589940" cy="141587"/>
            </a:xfrm>
            <a:prstGeom prst="bentConnector3">
              <a:avLst>
                <a:gd name="adj1" fmla="val 0"/>
              </a:avLst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5400000">
              <a:off x="7333176" y="1023538"/>
              <a:ext cx="713823" cy="141588"/>
            </a:xfrm>
            <a:prstGeom prst="bentConnector3">
              <a:avLst>
                <a:gd name="adj1" fmla="val -413"/>
              </a:avLst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3" name="TextBox 2052"/>
            <p:cNvSpPr txBox="1"/>
            <p:nvPr/>
          </p:nvSpPr>
          <p:spPr>
            <a:xfrm>
              <a:off x="3834583" y="568141"/>
              <a:ext cx="820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27.4 mm RAD</a:t>
              </a:r>
            </a:p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15.2 mm THK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93966" y="568141"/>
              <a:ext cx="864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23.8 mm RAD</a:t>
              </a:r>
            </a:p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11.6 mm THK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11200" y="564047"/>
              <a:ext cx="8570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20.3 mm RAD</a:t>
              </a:r>
            </a:p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8.1 mm THK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60881" y="570766"/>
              <a:ext cx="8462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16.7 mm RAD</a:t>
              </a:r>
            </a:p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4.5 mm THK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57" name="Straight Arrow Connector 2056"/>
            <p:cNvCxnSpPr/>
            <p:nvPr/>
          </p:nvCxnSpPr>
          <p:spPr>
            <a:xfrm flipV="1">
              <a:off x="3692997" y="1874355"/>
              <a:ext cx="0" cy="26121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136647" y="1874355"/>
              <a:ext cx="0" cy="26121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6369613" y="1874353"/>
              <a:ext cx="0" cy="26121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7619293" y="1874354"/>
              <a:ext cx="0" cy="26121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8308534" y="1613142"/>
              <a:ext cx="0" cy="26121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392393" y="1574470"/>
              <a:ext cx="654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 smtClean="0">
                  <a:solidFill>
                    <a:schemeClr val="bg1"/>
                  </a:solidFill>
                </a:rPr>
                <a:t>12.2 mm RAD</a:t>
              </a:r>
              <a:endParaRPr lang="en-GB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15" y="3391367"/>
            <a:ext cx="6528134" cy="7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63"/>
          <p:cNvSpPr txBox="1"/>
          <p:nvPr/>
        </p:nvSpPr>
        <p:spPr>
          <a:xfrm>
            <a:off x="2179106" y="159283"/>
            <a:ext cx="61294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PVP2004-2748 Geometry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79107" y="2666315"/>
            <a:ext cx="61294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Modelled FE Geometry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65" name="TextBox 2064"/>
          <p:cNvSpPr txBox="1"/>
          <p:nvPr/>
        </p:nvSpPr>
        <p:spPr>
          <a:xfrm>
            <a:off x="2179107" y="4347109"/>
            <a:ext cx="3921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Mesh biased towards wetted surface</a:t>
            </a:r>
            <a:endParaRPr lang="en-GB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89817" y="3108221"/>
            <a:ext cx="3921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RR Pioneer Light Condensed" panose="020B0306050201060103" pitchFamily="34" charset="0"/>
              </a:rPr>
              <a:t>Transient applied to this surface</a:t>
            </a:r>
            <a:endParaRPr lang="en-GB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cxnSp>
        <p:nvCxnSpPr>
          <p:cNvPr id="2067" name="Straight Arrow Connector 2066"/>
          <p:cNvCxnSpPr/>
          <p:nvPr/>
        </p:nvCxnSpPr>
        <p:spPr>
          <a:xfrm flipH="1">
            <a:off x="2201305" y="3256444"/>
            <a:ext cx="406210" cy="20057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73FDF7-280F-4447-86E4-8E24F6FAA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Transient Definition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0F06D-DA42-FE4F-A2AE-24AC1CDBF8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308022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Transient is defined in </a:t>
            </a:r>
            <a:r>
              <a:rPr lang="en-GB" i="1" dirty="0" smtClean="0"/>
              <a:t>“PVP2004-2748” and </a:t>
            </a:r>
            <a:r>
              <a:rPr lang="en-GB" dirty="0" smtClean="0"/>
              <a:t>test report</a:t>
            </a:r>
          </a:p>
          <a:p>
            <a:r>
              <a:rPr lang="en-GB" dirty="0" smtClean="0"/>
              <a:t>Component subject to 305°C thermal shock (38 – 343°C).</a:t>
            </a:r>
          </a:p>
          <a:p>
            <a:r>
              <a:rPr lang="en-GB" dirty="0" smtClean="0"/>
              <a:t>Thermal shocks applied over three seconds.</a:t>
            </a:r>
          </a:p>
          <a:p>
            <a:r>
              <a:rPr lang="en-GB" dirty="0" smtClean="0"/>
              <a:t>Hot and cold temperatures held for 237s.</a:t>
            </a:r>
          </a:p>
          <a:p>
            <a:r>
              <a:rPr lang="en-GB" dirty="0" smtClean="0"/>
              <a:t>Fluid temperature assumed to vary linearly along length of component</a:t>
            </a:r>
          </a:p>
          <a:p>
            <a:r>
              <a:rPr lang="en-GB" dirty="0" smtClean="0"/>
              <a:t>HTCs calculated using </a:t>
            </a:r>
            <a:r>
              <a:rPr lang="en-GB" dirty="0" err="1" smtClean="0"/>
              <a:t>Dittus</a:t>
            </a:r>
            <a:r>
              <a:rPr lang="en-GB" dirty="0" smtClean="0"/>
              <a:t> </a:t>
            </a:r>
            <a:r>
              <a:rPr lang="en-GB" dirty="0" err="1" smtClean="0"/>
              <a:t>Boelter</a:t>
            </a:r>
            <a:r>
              <a:rPr lang="en-GB" dirty="0" smtClean="0"/>
              <a:t> correlation</a:t>
            </a:r>
          </a:p>
        </p:txBody>
      </p:sp>
      <p:sp>
        <p:nvSpPr>
          <p:cNvPr id="2064" name="TextBox 2063"/>
          <p:cNvSpPr txBox="1"/>
          <p:nvPr/>
        </p:nvSpPr>
        <p:spPr>
          <a:xfrm>
            <a:off x="2179106" y="64893"/>
            <a:ext cx="61294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Fluid Transient Definition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91193" y="2492676"/>
            <a:ext cx="61294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Calculated HTCs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48" y="364975"/>
            <a:ext cx="2752690" cy="216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31" y="364975"/>
            <a:ext cx="2752687" cy="21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32" y="2792758"/>
            <a:ext cx="2752686" cy="21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01" y="2792758"/>
            <a:ext cx="2776984" cy="21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R PPT Standard template Short Form Font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 PPT Standard template Short Form Font</Template>
  <TotalTime>10166</TotalTime>
  <Words>2459</Words>
  <Application>Microsoft Office PowerPoint</Application>
  <PresentationFormat>On-screen Show (16:9)</PresentationFormat>
  <Paragraphs>381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RR Pioneer Medium</vt:lpstr>
      <vt:lpstr>RR Pioneer Bold</vt:lpstr>
      <vt:lpstr>Cambria Math</vt:lpstr>
      <vt:lpstr>Wingdings</vt:lpstr>
      <vt:lpstr>Calibri</vt:lpstr>
      <vt:lpstr>RR Pioneer Light Condensed</vt:lpstr>
      <vt:lpstr>RR Pioneer UltraLight Condensed</vt:lpstr>
      <vt:lpstr>RR Pioneer</vt:lpstr>
      <vt:lpstr>RR PPT Standard template Short Form Font</vt:lpstr>
      <vt:lpstr>1_RR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Simplified LAM Assessment Flow Chart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brand@Rolls-Royce.com</Manager>
  <Company>Rolls-Royce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Information: Use RR Pioneer Bold 18pt for headings and captions</dc:title>
  <dc:creator>Leary, Daniel</dc:creator>
  <cp:keywords>No Classification</cp:keywords>
  <dc:description>Short form with fonts embedded</dc:description>
  <cp:lastModifiedBy>Batten, Joseph (NNPPI)</cp:lastModifiedBy>
  <cp:revision>199</cp:revision>
  <cp:lastPrinted>2019-07-12T14:58:46Z</cp:lastPrinted>
  <dcterms:created xsi:type="dcterms:W3CDTF">2018-11-21T08:36:25Z</dcterms:created>
  <dcterms:modified xsi:type="dcterms:W3CDTF">2019-10-16T11:05:19Z</dcterms:modified>
  <cp:category>Template</cp:category>
  <cp:contentStatus>Font Embedded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db9fb700-56bf-401b-bdaf-a3f8940ae1b8</vt:lpwstr>
  </property>
  <property fmtid="{D5CDD505-2E9C-101B-9397-08002B2CF9AE}" pid="3" name="RRTITUSClassification">
    <vt:lpwstr>No Classification</vt:lpwstr>
  </property>
  <property fmtid="{D5CDD505-2E9C-101B-9397-08002B2CF9AE}" pid="4" name="RRTITUS">
    <vt:lpwstr>No Classification</vt:lpwstr>
  </property>
  <property fmtid="{D5CDD505-2E9C-101B-9397-08002B2CF9AE}" pid="5" name="RetentionDecision">
    <vt:lpwstr>No requirement to retain</vt:lpwstr>
  </property>
</Properties>
</file>