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68" r:id="rId1"/>
    <p:sldMasterId id="2147484076" r:id="rId2"/>
    <p:sldMasterId id="2147484093" r:id="rId3"/>
    <p:sldMasterId id="2147484110" r:id="rId4"/>
  </p:sldMasterIdLst>
  <p:notesMasterIdLst>
    <p:notesMasterId r:id="rId27"/>
  </p:notesMasterIdLst>
  <p:handoutMasterIdLst>
    <p:handoutMasterId r:id="rId28"/>
  </p:handoutMasterIdLst>
  <p:sldIdLst>
    <p:sldId id="984" r:id="rId5"/>
    <p:sldId id="985" r:id="rId6"/>
    <p:sldId id="986" r:id="rId7"/>
    <p:sldId id="993" r:id="rId8"/>
    <p:sldId id="987" r:id="rId9"/>
    <p:sldId id="991" r:id="rId10"/>
    <p:sldId id="995" r:id="rId11"/>
    <p:sldId id="988" r:id="rId12"/>
    <p:sldId id="996" r:id="rId13"/>
    <p:sldId id="990" r:id="rId14"/>
    <p:sldId id="992" r:id="rId15"/>
    <p:sldId id="994" r:id="rId16"/>
    <p:sldId id="998" r:id="rId17"/>
    <p:sldId id="997" r:id="rId18"/>
    <p:sldId id="1003" r:id="rId19"/>
    <p:sldId id="1004" r:id="rId20"/>
    <p:sldId id="1006" r:id="rId21"/>
    <p:sldId id="999" r:id="rId22"/>
    <p:sldId id="1000" r:id="rId23"/>
    <p:sldId id="1001" r:id="rId24"/>
    <p:sldId id="1002" r:id="rId25"/>
    <p:sldId id="1005" r:id="rId26"/>
  </p:sldIdLst>
  <p:sldSz cx="12192000" cy="6858000"/>
  <p:notesSz cx="6794500" cy="9931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C4DC3A-1E92-6251-EF2A-3208ADE46B5B}" name="Matthew Homiack" initials="MH" userId="S::MJH3@NRC.GOV::07c96b73-69a6-4bc7-8054-d67eb7fbc5a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4F81BD"/>
    <a:srgbClr val="0066CC"/>
    <a:srgbClr val="006699"/>
    <a:srgbClr val="3366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63" autoAdjust="0"/>
    <p:restoredTop sz="92966" autoAdjust="0"/>
  </p:normalViewPr>
  <p:slideViewPr>
    <p:cSldViewPr>
      <p:cViewPr varScale="1">
        <p:scale>
          <a:sx n="76" d="100"/>
          <a:sy n="76" d="100"/>
        </p:scale>
        <p:origin x="1090" y="6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372"/>
    </p:cViewPr>
  </p:sorterViewPr>
  <p:notesViewPr>
    <p:cSldViewPr>
      <p:cViewPr varScale="1">
        <p:scale>
          <a:sx n="46" d="100"/>
          <a:sy n="46" d="100"/>
        </p:scale>
        <p:origin x="1844"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eaLnBrk="0" hangingPunct="0">
              <a:defRPr sz="1200">
                <a:latin typeface="Times New Roman" charset="0"/>
              </a:defRPr>
            </a:lvl1pPr>
          </a:lstStyle>
          <a:p>
            <a:pPr>
              <a:defRPr/>
            </a:pPr>
            <a:endParaRPr lang="en-GB"/>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eaLnBrk="0" hangingPunct="0">
              <a:defRPr sz="1200">
                <a:latin typeface="Times New Roman" charset="0"/>
              </a:defRPr>
            </a:lvl1pPr>
          </a:lstStyle>
          <a:p>
            <a:pPr>
              <a:defRPr/>
            </a:pPr>
            <a:fld id="{7E92690A-7BCB-4212-B823-D633E7F71D0F}" type="datetimeFigureOut">
              <a:rPr lang="en-US"/>
              <a:pPr>
                <a:defRPr/>
              </a:pPr>
              <a:t>11/2/2022</a:t>
            </a:fld>
            <a:endParaRPr lang="en-GB"/>
          </a:p>
        </p:txBody>
      </p:sp>
      <p:sp>
        <p:nvSpPr>
          <p:cNvPr id="4" name="Footer Placeholder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eaLnBrk="0" hangingPunct="0">
              <a:defRPr sz="1200">
                <a:latin typeface="Times New Roman" charset="0"/>
              </a:defRPr>
            </a:lvl1pPr>
          </a:lstStyle>
          <a:p>
            <a:pPr>
              <a:defRPr/>
            </a:pPr>
            <a:endParaRPr lang="en-GB"/>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eaLnBrk="0" hangingPunct="0">
              <a:defRPr sz="1200">
                <a:latin typeface="Times New Roman" charset="0"/>
              </a:defRPr>
            </a:lvl1pPr>
          </a:lstStyle>
          <a:p>
            <a:pPr>
              <a:defRPr/>
            </a:pPr>
            <a:fld id="{51FC66B5-61FB-4E8F-B91D-57AF011C4B68}" type="slidenum">
              <a:rPr lang="en-GB"/>
              <a:pPr>
                <a:defRPr/>
              </a:pPr>
              <a:t>‹#›</a:t>
            </a:fld>
            <a:endParaRPr lang="en-GB"/>
          </a:p>
        </p:txBody>
      </p:sp>
    </p:spTree>
    <p:extLst>
      <p:ext uri="{BB962C8B-B14F-4D97-AF65-F5344CB8AC3E}">
        <p14:creationId xmlns:p14="http://schemas.microsoft.com/office/powerpoint/2010/main" val="323301335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eaLnBrk="0" hangingPunct="0">
              <a:defRPr sz="1200">
                <a:latin typeface="Times New Roman" charset="0"/>
              </a:defRPr>
            </a:lvl1pPr>
          </a:lstStyle>
          <a:p>
            <a:pPr>
              <a:defRPr/>
            </a:pPr>
            <a:endParaRPr lang="en-GB"/>
          </a:p>
        </p:txBody>
      </p:sp>
      <p:sp>
        <p:nvSpPr>
          <p:cNvPr id="3" name="Date Placeholder 2"/>
          <p:cNvSpPr>
            <a:spLocks noGrp="1"/>
          </p:cNvSpPr>
          <p:nvPr>
            <p:ph type="dt" idx="1"/>
          </p:nvPr>
        </p:nvSpPr>
        <p:spPr>
          <a:xfrm>
            <a:off x="3848100" y="0"/>
            <a:ext cx="2944813" cy="496888"/>
          </a:xfrm>
          <a:prstGeom prst="rect">
            <a:avLst/>
          </a:prstGeom>
        </p:spPr>
        <p:txBody>
          <a:bodyPr vert="horz" lIns="91440" tIns="45720" rIns="91440" bIns="45720" rtlCol="0"/>
          <a:lstStyle>
            <a:lvl1pPr algn="r" eaLnBrk="0" hangingPunct="0">
              <a:defRPr sz="1200">
                <a:latin typeface="Times New Roman" charset="0"/>
              </a:defRPr>
            </a:lvl1pPr>
          </a:lstStyle>
          <a:p>
            <a:pPr>
              <a:defRPr/>
            </a:pPr>
            <a:fld id="{AB3D9086-B223-4F4C-9D28-D8BD50BEBED5}" type="datetimeFigureOut">
              <a:rPr lang="en-US"/>
              <a:pPr>
                <a:defRPr/>
              </a:pPr>
              <a:t>11/2/2022</a:t>
            </a:fld>
            <a:endParaRPr lang="en-GB"/>
          </a:p>
        </p:txBody>
      </p:sp>
      <p:sp>
        <p:nvSpPr>
          <p:cNvPr id="4" name="Slide Image Placeholder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18050"/>
            <a:ext cx="5435600" cy="4468813"/>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eaLnBrk="0" hangingPunct="0">
              <a:defRPr sz="1200">
                <a:latin typeface="Times New Roman" charset="0"/>
              </a:defRPr>
            </a:lvl1pPr>
          </a:lstStyle>
          <a:p>
            <a:pPr>
              <a:defRPr/>
            </a:pPr>
            <a:endParaRPr lang="en-GB"/>
          </a:p>
        </p:txBody>
      </p:sp>
      <p:sp>
        <p:nvSpPr>
          <p:cNvPr id="7" name="Slide Number Placeholder 6"/>
          <p:cNvSpPr>
            <a:spLocks noGrp="1"/>
          </p:cNvSpPr>
          <p:nvPr>
            <p:ph type="sldNum" sz="quarter" idx="5"/>
          </p:nvPr>
        </p:nvSpPr>
        <p:spPr>
          <a:xfrm>
            <a:off x="3848100" y="9432925"/>
            <a:ext cx="2944813" cy="496888"/>
          </a:xfrm>
          <a:prstGeom prst="rect">
            <a:avLst/>
          </a:prstGeom>
        </p:spPr>
        <p:txBody>
          <a:bodyPr vert="horz" lIns="91440" tIns="45720" rIns="91440" bIns="45720" rtlCol="0" anchor="b"/>
          <a:lstStyle>
            <a:lvl1pPr algn="r" eaLnBrk="0" hangingPunct="0">
              <a:defRPr sz="1200">
                <a:latin typeface="Times New Roman" charset="0"/>
              </a:defRPr>
            </a:lvl1pPr>
          </a:lstStyle>
          <a:p>
            <a:pPr>
              <a:defRPr/>
            </a:pPr>
            <a:fld id="{940A969D-4DC8-4799-8062-D5180E96D0CA}" type="slidenum">
              <a:rPr lang="en-GB"/>
              <a:pPr>
                <a:defRPr/>
              </a:pPr>
              <a:t>‹#›</a:t>
            </a:fld>
            <a:endParaRPr lang="en-GB"/>
          </a:p>
        </p:txBody>
      </p:sp>
    </p:spTree>
    <p:extLst>
      <p:ext uri="{BB962C8B-B14F-4D97-AF65-F5344CB8AC3E}">
        <p14:creationId xmlns:p14="http://schemas.microsoft.com/office/powerpoint/2010/main" val="321062666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9788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121338623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752600"/>
            <a:ext cx="10972800" cy="4724400"/>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6"/>
          <p:cNvSpPr>
            <a:spLocks noGrp="1"/>
          </p:cNvSpPr>
          <p:nvPr>
            <p:ph type="title"/>
          </p:nvPr>
        </p:nvSpPr>
        <p:spPr/>
        <p:txBody>
          <a:bodyPr/>
          <a:lstStyle/>
          <a:p>
            <a:r>
              <a:rPr lang="en-US"/>
              <a:t>Click to edit Master title style</a:t>
            </a:r>
            <a:endParaRPr lang="en-GB"/>
          </a:p>
        </p:txBody>
      </p:sp>
      <p:sp>
        <p:nvSpPr>
          <p:cNvPr id="4" name="Slide Number Placeholder 3"/>
          <p:cNvSpPr txBox="1">
            <a:spLocks/>
          </p:cNvSpPr>
          <p:nvPr userDrawn="1"/>
        </p:nvSpPr>
        <p:spPr bwMode="auto">
          <a:xfrm>
            <a:off x="11569701" y="6616700"/>
            <a:ext cx="6223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4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fld id="{184BD750-9EB0-4E33-B476-8BD74A1FE02B}" type="slidenum">
              <a:rPr lang="en-GB" altLang="fr-FR" sz="1000" smtClean="0">
                <a:solidFill>
                  <a:srgbClr val="FFFFFF"/>
                </a:solidFill>
              </a:rPr>
              <a:pPr eaLnBrk="1" hangingPunct="1">
                <a:spcBef>
                  <a:spcPct val="0"/>
                </a:spcBef>
                <a:buFontTx/>
                <a:buNone/>
                <a:defRPr/>
              </a:pPr>
              <a:t>‹#›</a:t>
            </a:fld>
            <a:endParaRPr lang="en-GB" altLang="fr-FR" sz="1000" dirty="0">
              <a:solidFill>
                <a:srgbClr val="FFFFFF"/>
              </a:solidFill>
            </a:endParaRPr>
          </a:p>
        </p:txBody>
      </p:sp>
    </p:spTree>
    <p:extLst>
      <p:ext uri="{BB962C8B-B14F-4D97-AF65-F5344CB8AC3E}">
        <p14:creationId xmlns:p14="http://schemas.microsoft.com/office/powerpoint/2010/main" val="381221487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752600"/>
            <a:ext cx="10972800" cy="4724400"/>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6"/>
          <p:cNvSpPr>
            <a:spLocks noGrp="1"/>
          </p:cNvSpPr>
          <p:nvPr>
            <p:ph type="title"/>
          </p:nvPr>
        </p:nvSpPr>
        <p:spPr/>
        <p:txBody>
          <a:bodyPr/>
          <a:lstStyle/>
          <a:p>
            <a:r>
              <a:rPr lang="en-US"/>
              <a:t>Click to edit Master title style</a:t>
            </a:r>
            <a:endParaRPr lang="en-GB"/>
          </a:p>
        </p:txBody>
      </p:sp>
      <p:sp>
        <p:nvSpPr>
          <p:cNvPr id="5" name="Slide Number Placeholder 3"/>
          <p:cNvSpPr txBox="1">
            <a:spLocks/>
          </p:cNvSpPr>
          <p:nvPr userDrawn="1"/>
        </p:nvSpPr>
        <p:spPr bwMode="auto">
          <a:xfrm>
            <a:off x="11569701" y="6616700"/>
            <a:ext cx="6223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4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fld id="{184BD750-9EB0-4E33-B476-8BD74A1FE02B}" type="slidenum">
              <a:rPr lang="en-GB" altLang="fr-FR" sz="1000" smtClean="0">
                <a:solidFill>
                  <a:srgbClr val="FFFFFF"/>
                </a:solidFill>
              </a:rPr>
              <a:pPr eaLnBrk="1" hangingPunct="1">
                <a:spcBef>
                  <a:spcPct val="0"/>
                </a:spcBef>
                <a:buFontTx/>
                <a:buNone/>
                <a:defRPr/>
              </a:pPr>
              <a:t>‹#›</a:t>
            </a:fld>
            <a:endParaRPr lang="en-GB" altLang="fr-FR" sz="1000" dirty="0">
              <a:solidFill>
                <a:srgbClr val="FFFFFF"/>
              </a:solidFill>
            </a:endParaRPr>
          </a:p>
        </p:txBody>
      </p:sp>
    </p:spTree>
    <p:extLst>
      <p:ext uri="{BB962C8B-B14F-4D97-AF65-F5344CB8AC3E}">
        <p14:creationId xmlns:p14="http://schemas.microsoft.com/office/powerpoint/2010/main" val="90327181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752600"/>
            <a:ext cx="10972800" cy="4724400"/>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6"/>
          <p:cNvSpPr>
            <a:spLocks noGrp="1"/>
          </p:cNvSpPr>
          <p:nvPr>
            <p:ph type="title"/>
          </p:nvPr>
        </p:nvSpPr>
        <p:spPr/>
        <p:txBody>
          <a:bodyPr/>
          <a:lstStyle/>
          <a:p>
            <a:r>
              <a:rPr lang="en-US"/>
              <a:t>Click to edit Master title style</a:t>
            </a:r>
            <a:endParaRPr lang="en-GB"/>
          </a:p>
        </p:txBody>
      </p:sp>
      <p:sp>
        <p:nvSpPr>
          <p:cNvPr id="5" name="Slide Number Placeholder 3"/>
          <p:cNvSpPr txBox="1">
            <a:spLocks/>
          </p:cNvSpPr>
          <p:nvPr userDrawn="1"/>
        </p:nvSpPr>
        <p:spPr bwMode="auto">
          <a:xfrm>
            <a:off x="11569701" y="6616700"/>
            <a:ext cx="6223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4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fld id="{184BD750-9EB0-4E33-B476-8BD74A1FE02B}" type="slidenum">
              <a:rPr lang="en-GB" altLang="fr-FR" sz="1000" smtClean="0">
                <a:solidFill>
                  <a:srgbClr val="FFFFFF"/>
                </a:solidFill>
              </a:rPr>
              <a:pPr eaLnBrk="1" hangingPunct="1">
                <a:spcBef>
                  <a:spcPct val="0"/>
                </a:spcBef>
                <a:buFontTx/>
                <a:buNone/>
                <a:defRPr/>
              </a:pPr>
              <a:t>‹#›</a:t>
            </a:fld>
            <a:endParaRPr lang="en-GB" altLang="fr-FR" sz="1000" dirty="0">
              <a:solidFill>
                <a:srgbClr val="FFFFFF"/>
              </a:solidFill>
            </a:endParaRPr>
          </a:p>
        </p:txBody>
      </p:sp>
    </p:spTree>
    <p:extLst>
      <p:ext uri="{BB962C8B-B14F-4D97-AF65-F5344CB8AC3E}">
        <p14:creationId xmlns:p14="http://schemas.microsoft.com/office/powerpoint/2010/main" val="424475889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752600"/>
            <a:ext cx="10972800" cy="4724400"/>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6"/>
          <p:cNvSpPr>
            <a:spLocks noGrp="1"/>
          </p:cNvSpPr>
          <p:nvPr>
            <p:ph type="title"/>
          </p:nvPr>
        </p:nvSpPr>
        <p:spPr/>
        <p:txBody>
          <a:bodyPr/>
          <a:lstStyle/>
          <a:p>
            <a:r>
              <a:rPr lang="en-US"/>
              <a:t>Click to edit Master title style</a:t>
            </a:r>
            <a:endParaRPr lang="en-GB"/>
          </a:p>
        </p:txBody>
      </p:sp>
      <p:sp>
        <p:nvSpPr>
          <p:cNvPr id="5" name="Slide Number Placeholder 3"/>
          <p:cNvSpPr txBox="1">
            <a:spLocks/>
          </p:cNvSpPr>
          <p:nvPr userDrawn="1"/>
        </p:nvSpPr>
        <p:spPr bwMode="auto">
          <a:xfrm>
            <a:off x="11569701" y="6616700"/>
            <a:ext cx="6223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4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fld id="{184BD750-9EB0-4E33-B476-8BD74A1FE02B}" type="slidenum">
              <a:rPr lang="en-GB" altLang="fr-FR" sz="1000" smtClean="0">
                <a:solidFill>
                  <a:srgbClr val="FFFFFF"/>
                </a:solidFill>
              </a:rPr>
              <a:pPr eaLnBrk="1" hangingPunct="1">
                <a:spcBef>
                  <a:spcPct val="0"/>
                </a:spcBef>
                <a:buFontTx/>
                <a:buNone/>
                <a:defRPr/>
              </a:pPr>
              <a:t>‹#›</a:t>
            </a:fld>
            <a:endParaRPr lang="en-GB" altLang="fr-FR" sz="1000" dirty="0">
              <a:solidFill>
                <a:srgbClr val="FFFFFF"/>
              </a:solidFill>
            </a:endParaRPr>
          </a:p>
        </p:txBody>
      </p:sp>
    </p:spTree>
    <p:extLst>
      <p:ext uri="{BB962C8B-B14F-4D97-AF65-F5344CB8AC3E}">
        <p14:creationId xmlns:p14="http://schemas.microsoft.com/office/powerpoint/2010/main" val="395020755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5" name="Title 1"/>
          <p:cNvSpPr>
            <a:spLocks noGrp="1"/>
          </p:cNvSpPr>
          <p:nvPr>
            <p:ph type="title"/>
          </p:nvPr>
        </p:nvSpPr>
        <p:spPr>
          <a:xfrm>
            <a:off x="609600" y="838200"/>
            <a:ext cx="10972800" cy="762000"/>
          </a:xfrm>
        </p:spPr>
        <p:txBody>
          <a:bodyPr/>
          <a:lstStyle>
            <a:lvl1pPr>
              <a:defRPr sz="2800"/>
            </a:lvl1pPr>
          </a:lstStyle>
          <a:p>
            <a:r>
              <a:rPr lang="en-US"/>
              <a:t>Click to edit Master title style</a:t>
            </a:r>
            <a:endParaRPr lang="en-GB" dirty="0"/>
          </a:p>
        </p:txBody>
      </p:sp>
      <p:sp>
        <p:nvSpPr>
          <p:cNvPr id="6" name="Content Placeholder 2"/>
          <p:cNvSpPr>
            <a:spLocks noGrp="1"/>
          </p:cNvSpPr>
          <p:nvPr>
            <p:ph idx="1"/>
          </p:nvPr>
        </p:nvSpPr>
        <p:spPr>
          <a:xfrm>
            <a:off x="609600" y="1752600"/>
            <a:ext cx="10972800" cy="4724400"/>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3"/>
          <p:cNvSpPr/>
          <p:nvPr userDrawn="1"/>
        </p:nvSpPr>
        <p:spPr>
          <a:xfrm>
            <a:off x="0" y="6629400"/>
            <a:ext cx="12192000" cy="228600"/>
          </a:xfrm>
          <a:prstGeom prst="rect">
            <a:avLst/>
          </a:prstGeom>
          <a:gradFill>
            <a:gsLst>
              <a:gs pos="0">
                <a:schemeClr val="tx1">
                  <a:lumMod val="50000"/>
                  <a:lumOff val="50000"/>
                </a:schemeClr>
              </a:gs>
              <a:gs pos="64000">
                <a:schemeClr val="bg1">
                  <a:lumMod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prstClr val="white"/>
                </a:solidFill>
                <a:latin typeface="Arial" pitchFamily="34" charset="0"/>
                <a:cs typeface="Arial" pitchFamily="34" charset="0"/>
              </a:rPr>
              <a:t>© 2021 Organisation for Economic Co-operation and Development – Nuclear Energy Agency</a:t>
            </a:r>
          </a:p>
        </p:txBody>
      </p:sp>
      <p:sp>
        <p:nvSpPr>
          <p:cNvPr id="8" name="Slide Number Placeholder 3"/>
          <p:cNvSpPr txBox="1">
            <a:spLocks/>
          </p:cNvSpPr>
          <p:nvPr userDrawn="1"/>
        </p:nvSpPr>
        <p:spPr bwMode="auto">
          <a:xfrm>
            <a:off x="11569701" y="6616700"/>
            <a:ext cx="6223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4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fld id="{184BD750-9EB0-4E33-B476-8BD74A1FE02B}" type="slidenum">
              <a:rPr lang="en-GB" altLang="fr-FR" sz="1000" smtClean="0">
                <a:solidFill>
                  <a:srgbClr val="FFFFFF"/>
                </a:solidFill>
              </a:rPr>
              <a:pPr eaLnBrk="1" hangingPunct="1">
                <a:spcBef>
                  <a:spcPct val="0"/>
                </a:spcBef>
                <a:buFontTx/>
                <a:buNone/>
                <a:defRPr/>
              </a:pPr>
              <a:t>‹#›</a:t>
            </a:fld>
            <a:endParaRPr lang="en-GB" altLang="fr-FR" sz="1000" dirty="0">
              <a:solidFill>
                <a:srgbClr val="FFFFFF"/>
              </a:solidFill>
            </a:endParaRPr>
          </a:p>
        </p:txBody>
      </p:sp>
    </p:spTree>
    <p:extLst>
      <p:ext uri="{BB962C8B-B14F-4D97-AF65-F5344CB8AC3E}">
        <p14:creationId xmlns:p14="http://schemas.microsoft.com/office/powerpoint/2010/main" val="273865972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Title 1"/>
          <p:cNvSpPr>
            <a:spLocks noGrp="1"/>
          </p:cNvSpPr>
          <p:nvPr>
            <p:ph type="title"/>
          </p:nvPr>
        </p:nvSpPr>
        <p:spPr>
          <a:xfrm>
            <a:off x="609600" y="838200"/>
            <a:ext cx="10972800" cy="762000"/>
          </a:xfrm>
        </p:spPr>
        <p:txBody>
          <a:bodyPr/>
          <a:lstStyle>
            <a:lvl1pPr>
              <a:defRPr sz="2800"/>
            </a:lvl1pPr>
          </a:lstStyle>
          <a:p>
            <a:r>
              <a:rPr lang="en-US"/>
              <a:t>Click to edit Master title style</a:t>
            </a:r>
            <a:endParaRPr lang="en-GB" dirty="0"/>
          </a:p>
        </p:txBody>
      </p:sp>
      <p:sp>
        <p:nvSpPr>
          <p:cNvPr id="6" name="Content Placeholder 2"/>
          <p:cNvSpPr>
            <a:spLocks noGrp="1"/>
          </p:cNvSpPr>
          <p:nvPr>
            <p:ph idx="1"/>
          </p:nvPr>
        </p:nvSpPr>
        <p:spPr>
          <a:xfrm>
            <a:off x="609600" y="1752600"/>
            <a:ext cx="10972800" cy="4724400"/>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15301709"/>
      </p:ext>
    </p:extLst>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Slide Number Placeholder 2"/>
          <p:cNvSpPr>
            <a:spLocks noGrp="1" noChangeArrowheads="1"/>
          </p:cNvSpPr>
          <p:nvPr>
            <p:ph type="sldNum" sz="quarter" idx="11"/>
          </p:nvPr>
        </p:nvSpPr>
        <p:spPr>
          <a:xfrm>
            <a:off x="11472928" y="6560964"/>
            <a:ext cx="575733" cy="252412"/>
          </a:xfrm>
          <a:prstGeom prst="rect">
            <a:avLst/>
          </a:prstGeom>
        </p:spPr>
        <p:txBody>
          <a:bodyPr/>
          <a:lstStyle>
            <a:lvl1pPr algn="ctr">
              <a:defRPr sz="1000" b="0">
                <a:latin typeface="+mj-lt"/>
              </a:defRPr>
            </a:lvl1pPr>
          </a:lstStyle>
          <a:p>
            <a:pPr>
              <a:defRPr/>
            </a:pPr>
            <a:fld id="{8FFDFC6D-AF09-4AB3-9430-1B5D2ED4ABB6}"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2676094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4" name="Slide Number Placeholder 2"/>
          <p:cNvSpPr>
            <a:spLocks noGrp="1" noChangeArrowheads="1"/>
          </p:cNvSpPr>
          <p:nvPr>
            <p:ph type="sldNum" sz="quarter" idx="11"/>
          </p:nvPr>
        </p:nvSpPr>
        <p:spPr>
          <a:xfrm>
            <a:off x="11568939" y="6488956"/>
            <a:ext cx="575733" cy="252412"/>
          </a:xfrm>
          <a:prstGeom prst="rect">
            <a:avLst/>
          </a:prstGeom>
        </p:spPr>
        <p:txBody>
          <a:bodyPr/>
          <a:lstStyle>
            <a:lvl1pPr>
              <a:defRPr sz="1100" b="0">
                <a:ln>
                  <a:noFill/>
                </a:ln>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BB12C474-D9EB-4175-B869-3CD566D50089}" type="slidenum">
              <a:rPr lang="en-GB" smtClean="0">
                <a:solidFill>
                  <a:srgbClr val="C0504D">
                    <a:lumMod val="75000"/>
                  </a:srgbClr>
                </a:solidFill>
              </a:rPr>
              <a:pPr>
                <a:defRPr/>
              </a:pPr>
              <a:t>‹#›</a:t>
            </a:fld>
            <a:endParaRPr lang="en-GB" dirty="0">
              <a:solidFill>
                <a:srgbClr val="C0504D">
                  <a:lumMod val="75000"/>
                </a:srgbClr>
              </a:solidFill>
            </a:endParaRPr>
          </a:p>
        </p:txBody>
      </p:sp>
      <p:sp>
        <p:nvSpPr>
          <p:cNvPr id="6" name="Title 5"/>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40370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752600"/>
            <a:ext cx="10972800" cy="4724400"/>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6"/>
          <p:cNvSpPr>
            <a:spLocks noGrp="1"/>
          </p:cNvSpPr>
          <p:nvPr>
            <p:ph type="title"/>
          </p:nvPr>
        </p:nvSpPr>
        <p:spPr/>
        <p:txBody>
          <a:bodyPr/>
          <a:lstStyle>
            <a:lvl1pPr>
              <a:defRPr/>
            </a:lvl1pPr>
          </a:lstStyle>
          <a:p>
            <a:endParaRPr lang="en-GB" dirty="0"/>
          </a:p>
        </p:txBody>
      </p:sp>
      <p:sp>
        <p:nvSpPr>
          <p:cNvPr id="4" name="Slide Number Placeholder 3"/>
          <p:cNvSpPr txBox="1">
            <a:spLocks/>
          </p:cNvSpPr>
          <p:nvPr userDrawn="1"/>
        </p:nvSpPr>
        <p:spPr bwMode="auto">
          <a:xfrm>
            <a:off x="11569701" y="6616700"/>
            <a:ext cx="6223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4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fld id="{F1E192C2-A009-470A-966C-0216ECD71513}" type="slidenum">
              <a:rPr lang="en-GB" altLang="fr-FR" sz="1000" smtClean="0">
                <a:solidFill>
                  <a:srgbClr val="FFFFFF"/>
                </a:solidFill>
              </a:rPr>
              <a:pPr eaLnBrk="1" hangingPunct="1">
                <a:spcBef>
                  <a:spcPct val="0"/>
                </a:spcBef>
                <a:buFontTx/>
                <a:buNone/>
                <a:defRPr/>
              </a:pPr>
              <a:t>‹#›</a:t>
            </a:fld>
            <a:endParaRPr lang="en-GB" altLang="fr-FR" sz="1000">
              <a:solidFill>
                <a:srgbClr val="FFFFFF"/>
              </a:solidFill>
            </a:endParaRPr>
          </a:p>
        </p:txBody>
      </p:sp>
    </p:spTree>
    <p:extLst>
      <p:ext uri="{BB962C8B-B14F-4D97-AF65-F5344CB8AC3E}">
        <p14:creationId xmlns:p14="http://schemas.microsoft.com/office/powerpoint/2010/main" val="68870242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Blank">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752600"/>
            <a:ext cx="10972800" cy="4724400"/>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6"/>
          <p:cNvSpPr>
            <a:spLocks noGrp="1"/>
          </p:cNvSpPr>
          <p:nvPr>
            <p:ph type="title"/>
          </p:nvPr>
        </p:nvSpPr>
        <p:spPr/>
        <p:txBody>
          <a:bodyPr/>
          <a:lstStyle>
            <a:lvl1pPr>
              <a:defRPr/>
            </a:lvl1pPr>
          </a:lstStyle>
          <a:p>
            <a:endParaRPr lang="en-GB" dirty="0"/>
          </a:p>
        </p:txBody>
      </p:sp>
    </p:spTree>
    <p:extLst>
      <p:ext uri="{BB962C8B-B14F-4D97-AF65-F5344CB8AC3E}">
        <p14:creationId xmlns:p14="http://schemas.microsoft.com/office/powerpoint/2010/main" val="247873762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10972800" cy="685800"/>
          </a:xfrm>
        </p:spPr>
        <p:txBody>
          <a:bodyPr/>
          <a:lstStyle>
            <a:lvl1pPr>
              <a:defRPr sz="2800"/>
            </a:lvl1pPr>
          </a:lstStyle>
          <a:p>
            <a:r>
              <a:rPr lang="en-US"/>
              <a:t>Click to edit Master title style</a:t>
            </a:r>
            <a:endParaRPr lang="en-GB" dirty="0"/>
          </a:p>
        </p:txBody>
      </p:sp>
      <p:sp>
        <p:nvSpPr>
          <p:cNvPr id="3" name="Content Placeholder 2"/>
          <p:cNvSpPr>
            <a:spLocks noGrp="1"/>
          </p:cNvSpPr>
          <p:nvPr>
            <p:ph sz="half" idx="1"/>
          </p:nvPr>
        </p:nvSpPr>
        <p:spPr>
          <a:xfrm>
            <a:off x="609600" y="1752600"/>
            <a:ext cx="53848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752600"/>
            <a:ext cx="53848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4453437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752600"/>
            <a:ext cx="10972800" cy="4724400"/>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7732881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lide Number Placeholder 3"/>
          <p:cNvSpPr txBox="1">
            <a:spLocks/>
          </p:cNvSpPr>
          <p:nvPr userDrawn="1"/>
        </p:nvSpPr>
        <p:spPr bwMode="auto">
          <a:xfrm>
            <a:off x="11569701" y="6616700"/>
            <a:ext cx="6223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4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fld id="{67602FB7-05CF-440C-BE4D-04E84552CAED}" type="slidenum">
              <a:rPr lang="en-GB" altLang="fr-FR" sz="1000" smtClean="0">
                <a:solidFill>
                  <a:srgbClr val="FFFFFF"/>
                </a:solidFill>
              </a:rPr>
              <a:pPr eaLnBrk="1" hangingPunct="1">
                <a:spcBef>
                  <a:spcPct val="0"/>
                </a:spcBef>
                <a:buFontTx/>
                <a:buNone/>
                <a:defRPr/>
              </a:pPr>
              <a:t>‹#›</a:t>
            </a:fld>
            <a:endParaRPr lang="en-GB" altLang="fr-FR" sz="1000" dirty="0">
              <a:solidFill>
                <a:srgbClr val="FFFFFF"/>
              </a:solidFill>
            </a:endParaRPr>
          </a:p>
        </p:txBody>
      </p:sp>
      <p:sp>
        <p:nvSpPr>
          <p:cNvPr id="2" name="Title 1"/>
          <p:cNvSpPr>
            <a:spLocks noGrp="1"/>
          </p:cNvSpPr>
          <p:nvPr>
            <p:ph type="title"/>
          </p:nvPr>
        </p:nvSpPr>
        <p:spPr>
          <a:xfrm>
            <a:off x="609600" y="914400"/>
            <a:ext cx="10972800" cy="685800"/>
          </a:xfrm>
        </p:spPr>
        <p:txBody>
          <a:bodyPr/>
          <a:lstStyle>
            <a:lvl1pPr>
              <a:defRPr sz="2800"/>
            </a:lvl1pPr>
          </a:lstStyle>
          <a:p>
            <a:r>
              <a:rPr lang="en-US"/>
              <a:t>Click to edit Master title style</a:t>
            </a:r>
            <a:endParaRPr lang="en-GB" dirty="0"/>
          </a:p>
        </p:txBody>
      </p:sp>
      <p:sp>
        <p:nvSpPr>
          <p:cNvPr id="3" name="Content Placeholder 2"/>
          <p:cNvSpPr>
            <a:spLocks noGrp="1"/>
          </p:cNvSpPr>
          <p:nvPr>
            <p:ph sz="half" idx="1"/>
          </p:nvPr>
        </p:nvSpPr>
        <p:spPr>
          <a:xfrm>
            <a:off x="609600" y="1600201"/>
            <a:ext cx="53848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7697105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6629400"/>
            <a:ext cx="12192000" cy="228600"/>
          </a:xfrm>
          <a:prstGeom prst="rect">
            <a:avLst/>
          </a:prstGeom>
          <a:gradFill>
            <a:gsLst>
              <a:gs pos="0">
                <a:schemeClr val="tx1">
                  <a:lumMod val="50000"/>
                  <a:lumOff val="50000"/>
                </a:schemeClr>
              </a:gs>
              <a:gs pos="64000">
                <a:schemeClr val="bg1">
                  <a:lumMod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srgbClr val="FFFFFF"/>
                </a:solidFill>
                <a:latin typeface="Arial" panose="020B0604020202020204" pitchFamily="34" charset="0"/>
                <a:cs typeface="Arial" panose="020B0604020202020204" pitchFamily="34" charset="0"/>
              </a:rPr>
              <a:t>© 2020 Organisation for Economic Co-operation and Development</a:t>
            </a:r>
          </a:p>
        </p:txBody>
      </p:sp>
      <p:sp>
        <p:nvSpPr>
          <p:cNvPr id="5" name="Slide Number Placeholder 3"/>
          <p:cNvSpPr txBox="1">
            <a:spLocks/>
          </p:cNvSpPr>
          <p:nvPr userDrawn="1"/>
        </p:nvSpPr>
        <p:spPr bwMode="auto">
          <a:xfrm>
            <a:off x="11569701" y="6616700"/>
            <a:ext cx="6223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4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fld id="{F1E192C2-A009-470A-966C-0216ECD71513}" type="slidenum">
              <a:rPr lang="en-GB" altLang="fr-FR" sz="1000" smtClean="0">
                <a:solidFill>
                  <a:srgbClr val="FFFFFF"/>
                </a:solidFill>
              </a:rPr>
              <a:pPr eaLnBrk="1" hangingPunct="1">
                <a:spcBef>
                  <a:spcPct val="0"/>
                </a:spcBef>
                <a:buFontTx/>
                <a:buNone/>
                <a:defRPr/>
              </a:pPr>
              <a:t>‹#›</a:t>
            </a:fld>
            <a:endParaRPr lang="en-GB" altLang="fr-FR" sz="1000">
              <a:solidFill>
                <a:srgbClr val="FFFFFF"/>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064273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400984268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0" y="6629400"/>
            <a:ext cx="12192000" cy="228600"/>
          </a:xfrm>
          <a:prstGeom prst="rect">
            <a:avLst/>
          </a:prstGeom>
          <a:gradFill>
            <a:gsLst>
              <a:gs pos="0">
                <a:schemeClr val="tx1">
                  <a:lumMod val="50000"/>
                  <a:lumOff val="50000"/>
                </a:schemeClr>
              </a:gs>
              <a:gs pos="64000">
                <a:schemeClr val="bg1">
                  <a:lumMod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prstClr val="white"/>
                </a:solidFill>
                <a:latin typeface="Arial" pitchFamily="34" charset="0"/>
                <a:cs typeface="Arial" pitchFamily="34" charset="0"/>
              </a:rPr>
              <a:t>© 2020 Organisation for Economic Co-operation and Development</a:t>
            </a:r>
          </a:p>
        </p:txBody>
      </p:sp>
      <p:sp>
        <p:nvSpPr>
          <p:cNvPr id="3" name="Slide Number Placeholder 3"/>
          <p:cNvSpPr txBox="1">
            <a:spLocks/>
          </p:cNvSpPr>
          <p:nvPr userDrawn="1"/>
        </p:nvSpPr>
        <p:spPr bwMode="auto">
          <a:xfrm>
            <a:off x="11569701" y="6616700"/>
            <a:ext cx="6223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4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fld id="{184BD750-9EB0-4E33-B476-8BD74A1FE02B}" type="slidenum">
              <a:rPr lang="en-GB" altLang="fr-FR" sz="1000" smtClean="0">
                <a:solidFill>
                  <a:srgbClr val="FFFFFF"/>
                </a:solidFill>
              </a:rPr>
              <a:pPr eaLnBrk="1" hangingPunct="1">
                <a:spcBef>
                  <a:spcPct val="0"/>
                </a:spcBef>
                <a:buFontTx/>
                <a:buNone/>
                <a:defRPr/>
              </a:pPr>
              <a:t>‹#›</a:t>
            </a:fld>
            <a:endParaRPr lang="en-GB" altLang="fr-FR" sz="1000" dirty="0">
              <a:solidFill>
                <a:srgbClr val="FFFFFF"/>
              </a:solidFill>
            </a:endParaRPr>
          </a:p>
        </p:txBody>
      </p:sp>
    </p:spTree>
    <p:extLst>
      <p:ext uri="{BB962C8B-B14F-4D97-AF65-F5344CB8AC3E}">
        <p14:creationId xmlns:p14="http://schemas.microsoft.com/office/powerpoint/2010/main" val="25430302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752600"/>
            <a:ext cx="10972800" cy="4724400"/>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6"/>
          <p:cNvSpPr>
            <a:spLocks noGrp="1"/>
          </p:cNvSpPr>
          <p:nvPr>
            <p:ph type="title"/>
          </p:nvPr>
        </p:nvSpPr>
        <p:spPr/>
        <p:txBody>
          <a:bodyPr/>
          <a:lstStyle/>
          <a:p>
            <a:r>
              <a:rPr lang="en-US"/>
              <a:t>Click to edit Master title style</a:t>
            </a:r>
            <a:endParaRPr lang="en-GB"/>
          </a:p>
        </p:txBody>
      </p:sp>
      <p:sp>
        <p:nvSpPr>
          <p:cNvPr id="4" name="Slide Number Placeholder 3"/>
          <p:cNvSpPr txBox="1">
            <a:spLocks/>
          </p:cNvSpPr>
          <p:nvPr userDrawn="1"/>
        </p:nvSpPr>
        <p:spPr bwMode="auto">
          <a:xfrm>
            <a:off x="11569701" y="6616700"/>
            <a:ext cx="6223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4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fld id="{184BD750-9EB0-4E33-B476-8BD74A1FE02B}" type="slidenum">
              <a:rPr lang="en-GB" altLang="fr-FR" sz="1000" smtClean="0">
                <a:solidFill>
                  <a:srgbClr val="FFFFFF"/>
                </a:solidFill>
              </a:rPr>
              <a:pPr eaLnBrk="1" hangingPunct="1">
                <a:spcBef>
                  <a:spcPct val="0"/>
                </a:spcBef>
                <a:buFontTx/>
                <a:buNone/>
                <a:defRPr/>
              </a:pPr>
              <a:t>‹#›</a:t>
            </a:fld>
            <a:endParaRPr lang="en-GB" altLang="fr-FR" sz="1000" dirty="0">
              <a:solidFill>
                <a:srgbClr val="FFFFFF"/>
              </a:solidFill>
            </a:endParaRPr>
          </a:p>
        </p:txBody>
      </p:sp>
    </p:spTree>
    <p:extLst>
      <p:ext uri="{BB962C8B-B14F-4D97-AF65-F5344CB8AC3E}">
        <p14:creationId xmlns:p14="http://schemas.microsoft.com/office/powerpoint/2010/main" val="203792663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752600"/>
            <a:ext cx="10972800" cy="4724400"/>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6"/>
          <p:cNvSpPr>
            <a:spLocks noGrp="1"/>
          </p:cNvSpPr>
          <p:nvPr>
            <p:ph type="title"/>
          </p:nvPr>
        </p:nvSpPr>
        <p:spPr/>
        <p:txBody>
          <a:bodyPr/>
          <a:lstStyle/>
          <a:p>
            <a:r>
              <a:rPr lang="en-US"/>
              <a:t>Click to edit Master title style</a:t>
            </a:r>
            <a:endParaRPr lang="en-GB"/>
          </a:p>
        </p:txBody>
      </p:sp>
      <p:sp>
        <p:nvSpPr>
          <p:cNvPr id="4" name="Slide Number Placeholder 3"/>
          <p:cNvSpPr txBox="1">
            <a:spLocks/>
          </p:cNvSpPr>
          <p:nvPr userDrawn="1"/>
        </p:nvSpPr>
        <p:spPr bwMode="auto">
          <a:xfrm>
            <a:off x="11569701" y="6616700"/>
            <a:ext cx="6223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4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fld id="{184BD750-9EB0-4E33-B476-8BD74A1FE02B}" type="slidenum">
              <a:rPr lang="en-GB" altLang="fr-FR" sz="1000" smtClean="0">
                <a:solidFill>
                  <a:srgbClr val="FFFFFF"/>
                </a:solidFill>
              </a:rPr>
              <a:pPr eaLnBrk="1" hangingPunct="1">
                <a:spcBef>
                  <a:spcPct val="0"/>
                </a:spcBef>
                <a:buFontTx/>
                <a:buNone/>
                <a:defRPr/>
              </a:pPr>
              <a:t>‹#›</a:t>
            </a:fld>
            <a:endParaRPr lang="en-GB" altLang="fr-FR" sz="1000" dirty="0">
              <a:solidFill>
                <a:srgbClr val="FFFFFF"/>
              </a:solidFill>
            </a:endParaRPr>
          </a:p>
        </p:txBody>
      </p:sp>
    </p:spTree>
    <p:extLst>
      <p:ext uri="{BB962C8B-B14F-4D97-AF65-F5344CB8AC3E}">
        <p14:creationId xmlns:p14="http://schemas.microsoft.com/office/powerpoint/2010/main" val="79200762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752600"/>
            <a:ext cx="10972800" cy="4724400"/>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6"/>
          <p:cNvSpPr>
            <a:spLocks noGrp="1"/>
          </p:cNvSpPr>
          <p:nvPr>
            <p:ph type="title"/>
          </p:nvPr>
        </p:nvSpPr>
        <p:spPr/>
        <p:txBody>
          <a:bodyPr/>
          <a:lstStyle/>
          <a:p>
            <a:r>
              <a:rPr lang="en-US"/>
              <a:t>Click to edit Master title style</a:t>
            </a:r>
            <a:endParaRPr lang="en-GB"/>
          </a:p>
        </p:txBody>
      </p:sp>
      <p:sp>
        <p:nvSpPr>
          <p:cNvPr id="5" name="Slide Number Placeholder 3"/>
          <p:cNvSpPr txBox="1">
            <a:spLocks/>
          </p:cNvSpPr>
          <p:nvPr userDrawn="1"/>
        </p:nvSpPr>
        <p:spPr bwMode="auto">
          <a:xfrm>
            <a:off x="11569701" y="6616700"/>
            <a:ext cx="6223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4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fld id="{184BD750-9EB0-4E33-B476-8BD74A1FE02B}" type="slidenum">
              <a:rPr lang="en-GB" altLang="fr-FR" sz="1000" smtClean="0">
                <a:solidFill>
                  <a:srgbClr val="FFFFFF"/>
                </a:solidFill>
              </a:rPr>
              <a:pPr eaLnBrk="1" hangingPunct="1">
                <a:spcBef>
                  <a:spcPct val="0"/>
                </a:spcBef>
                <a:buFontTx/>
                <a:buNone/>
                <a:defRPr/>
              </a:pPr>
              <a:t>‹#›</a:t>
            </a:fld>
            <a:endParaRPr lang="en-GB" altLang="fr-FR" sz="1000" dirty="0">
              <a:solidFill>
                <a:srgbClr val="FFFFFF"/>
              </a:solidFill>
            </a:endParaRPr>
          </a:p>
        </p:txBody>
      </p:sp>
    </p:spTree>
    <p:extLst>
      <p:ext uri="{BB962C8B-B14F-4D97-AF65-F5344CB8AC3E}">
        <p14:creationId xmlns:p14="http://schemas.microsoft.com/office/powerpoint/2010/main" val="66997965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752600"/>
            <a:ext cx="10972800" cy="4724400"/>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6"/>
          <p:cNvSpPr>
            <a:spLocks noGrp="1"/>
          </p:cNvSpPr>
          <p:nvPr>
            <p:ph type="title"/>
          </p:nvPr>
        </p:nvSpPr>
        <p:spPr/>
        <p:txBody>
          <a:bodyPr/>
          <a:lstStyle/>
          <a:p>
            <a:r>
              <a:rPr lang="en-US"/>
              <a:t>Click to edit Master title style</a:t>
            </a:r>
            <a:endParaRPr lang="en-GB"/>
          </a:p>
        </p:txBody>
      </p:sp>
      <p:sp>
        <p:nvSpPr>
          <p:cNvPr id="5" name="Slide Number Placeholder 3"/>
          <p:cNvSpPr txBox="1">
            <a:spLocks/>
          </p:cNvSpPr>
          <p:nvPr userDrawn="1"/>
        </p:nvSpPr>
        <p:spPr bwMode="auto">
          <a:xfrm>
            <a:off x="11569701" y="6616700"/>
            <a:ext cx="6223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4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fld id="{184BD750-9EB0-4E33-B476-8BD74A1FE02B}" type="slidenum">
              <a:rPr lang="en-GB" altLang="fr-FR" sz="1000" smtClean="0">
                <a:solidFill>
                  <a:srgbClr val="FFFFFF"/>
                </a:solidFill>
              </a:rPr>
              <a:pPr eaLnBrk="1" hangingPunct="1">
                <a:spcBef>
                  <a:spcPct val="0"/>
                </a:spcBef>
                <a:buFontTx/>
                <a:buNone/>
                <a:defRPr/>
              </a:pPr>
              <a:t>‹#›</a:t>
            </a:fld>
            <a:endParaRPr lang="en-GB" altLang="fr-FR" sz="1000" dirty="0">
              <a:solidFill>
                <a:srgbClr val="FFFFFF"/>
              </a:solidFill>
            </a:endParaRPr>
          </a:p>
        </p:txBody>
      </p:sp>
    </p:spTree>
    <p:extLst>
      <p:ext uri="{BB962C8B-B14F-4D97-AF65-F5344CB8AC3E}">
        <p14:creationId xmlns:p14="http://schemas.microsoft.com/office/powerpoint/2010/main" val="42328011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752600"/>
            <a:ext cx="10972800" cy="4724400"/>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6"/>
          <p:cNvSpPr>
            <a:spLocks noGrp="1"/>
          </p:cNvSpPr>
          <p:nvPr>
            <p:ph type="title"/>
          </p:nvPr>
        </p:nvSpPr>
        <p:spPr/>
        <p:txBody>
          <a:bodyPr/>
          <a:lstStyle/>
          <a:p>
            <a:r>
              <a:rPr lang="en-US"/>
              <a:t>Click to edit Master title style</a:t>
            </a:r>
            <a:endParaRPr lang="en-GB"/>
          </a:p>
        </p:txBody>
      </p:sp>
      <p:sp>
        <p:nvSpPr>
          <p:cNvPr id="5" name="Slide Number Placeholder 3"/>
          <p:cNvSpPr txBox="1">
            <a:spLocks/>
          </p:cNvSpPr>
          <p:nvPr userDrawn="1"/>
        </p:nvSpPr>
        <p:spPr bwMode="auto">
          <a:xfrm>
            <a:off x="11569701" y="6616700"/>
            <a:ext cx="6223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4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fld id="{184BD750-9EB0-4E33-B476-8BD74A1FE02B}" type="slidenum">
              <a:rPr lang="en-GB" altLang="fr-FR" sz="1000" smtClean="0">
                <a:solidFill>
                  <a:srgbClr val="FFFFFF"/>
                </a:solidFill>
              </a:rPr>
              <a:pPr eaLnBrk="1" hangingPunct="1">
                <a:spcBef>
                  <a:spcPct val="0"/>
                </a:spcBef>
                <a:buFontTx/>
                <a:buNone/>
                <a:defRPr/>
              </a:pPr>
              <a:t>‹#›</a:t>
            </a:fld>
            <a:endParaRPr lang="en-GB" altLang="fr-FR" sz="1000" dirty="0">
              <a:solidFill>
                <a:srgbClr val="FFFFFF"/>
              </a:solidFill>
            </a:endParaRPr>
          </a:p>
        </p:txBody>
      </p:sp>
    </p:spTree>
    <p:extLst>
      <p:ext uri="{BB962C8B-B14F-4D97-AF65-F5344CB8AC3E}">
        <p14:creationId xmlns:p14="http://schemas.microsoft.com/office/powerpoint/2010/main" val="162212438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752600"/>
            <a:ext cx="10972800" cy="4724400"/>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6"/>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7893538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5" name="Title 1"/>
          <p:cNvSpPr>
            <a:spLocks noGrp="1"/>
          </p:cNvSpPr>
          <p:nvPr>
            <p:ph type="title"/>
          </p:nvPr>
        </p:nvSpPr>
        <p:spPr>
          <a:xfrm>
            <a:off x="609600" y="838200"/>
            <a:ext cx="10972800" cy="762000"/>
          </a:xfrm>
        </p:spPr>
        <p:txBody>
          <a:bodyPr/>
          <a:lstStyle>
            <a:lvl1pPr>
              <a:defRPr sz="2800"/>
            </a:lvl1pPr>
          </a:lstStyle>
          <a:p>
            <a:r>
              <a:rPr lang="en-US"/>
              <a:t>Click to edit Master title style</a:t>
            </a:r>
            <a:endParaRPr lang="en-GB" dirty="0"/>
          </a:p>
        </p:txBody>
      </p:sp>
      <p:sp>
        <p:nvSpPr>
          <p:cNvPr id="6" name="Content Placeholder 2"/>
          <p:cNvSpPr>
            <a:spLocks noGrp="1"/>
          </p:cNvSpPr>
          <p:nvPr>
            <p:ph idx="1"/>
          </p:nvPr>
        </p:nvSpPr>
        <p:spPr>
          <a:xfrm>
            <a:off x="609600" y="1752600"/>
            <a:ext cx="10972800" cy="4724400"/>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3"/>
          <p:cNvSpPr/>
          <p:nvPr userDrawn="1"/>
        </p:nvSpPr>
        <p:spPr>
          <a:xfrm>
            <a:off x="0" y="6629400"/>
            <a:ext cx="12192000" cy="228600"/>
          </a:xfrm>
          <a:prstGeom prst="rect">
            <a:avLst/>
          </a:prstGeom>
          <a:gradFill>
            <a:gsLst>
              <a:gs pos="0">
                <a:schemeClr val="tx1">
                  <a:lumMod val="50000"/>
                  <a:lumOff val="50000"/>
                </a:schemeClr>
              </a:gs>
              <a:gs pos="64000">
                <a:schemeClr val="bg1">
                  <a:lumMod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prstClr val="white"/>
                </a:solidFill>
                <a:latin typeface="Arial" pitchFamily="34" charset="0"/>
                <a:cs typeface="Arial" pitchFamily="34" charset="0"/>
              </a:rPr>
              <a:t>© 2020 Organisation for Economic Co-operation and Development</a:t>
            </a:r>
          </a:p>
        </p:txBody>
      </p:sp>
      <p:sp>
        <p:nvSpPr>
          <p:cNvPr id="8" name="Slide Number Placeholder 3"/>
          <p:cNvSpPr txBox="1">
            <a:spLocks/>
          </p:cNvSpPr>
          <p:nvPr userDrawn="1"/>
        </p:nvSpPr>
        <p:spPr bwMode="auto">
          <a:xfrm>
            <a:off x="11569701" y="6616700"/>
            <a:ext cx="6223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4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fld id="{184BD750-9EB0-4E33-B476-8BD74A1FE02B}" type="slidenum">
              <a:rPr lang="en-GB" altLang="fr-FR" sz="1000" smtClean="0">
                <a:solidFill>
                  <a:srgbClr val="FFFFFF"/>
                </a:solidFill>
              </a:rPr>
              <a:pPr eaLnBrk="1" hangingPunct="1">
                <a:spcBef>
                  <a:spcPct val="0"/>
                </a:spcBef>
                <a:buFontTx/>
                <a:buNone/>
                <a:defRPr/>
              </a:pPr>
              <a:t>‹#›</a:t>
            </a:fld>
            <a:endParaRPr lang="en-GB" altLang="fr-FR" sz="1000" dirty="0">
              <a:solidFill>
                <a:srgbClr val="FFFFFF"/>
              </a:solidFill>
            </a:endParaRPr>
          </a:p>
        </p:txBody>
      </p:sp>
    </p:spTree>
    <p:extLst>
      <p:ext uri="{BB962C8B-B14F-4D97-AF65-F5344CB8AC3E}">
        <p14:creationId xmlns:p14="http://schemas.microsoft.com/office/powerpoint/2010/main" val="215635889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Title 1"/>
          <p:cNvSpPr>
            <a:spLocks noGrp="1"/>
          </p:cNvSpPr>
          <p:nvPr>
            <p:ph type="title"/>
          </p:nvPr>
        </p:nvSpPr>
        <p:spPr>
          <a:xfrm>
            <a:off x="609600" y="838200"/>
            <a:ext cx="10972800" cy="762000"/>
          </a:xfrm>
        </p:spPr>
        <p:txBody>
          <a:bodyPr/>
          <a:lstStyle>
            <a:lvl1pPr>
              <a:defRPr sz="2800"/>
            </a:lvl1pPr>
          </a:lstStyle>
          <a:p>
            <a:r>
              <a:rPr lang="en-US"/>
              <a:t>Click to edit Master title style</a:t>
            </a:r>
            <a:endParaRPr lang="en-GB" dirty="0"/>
          </a:p>
        </p:txBody>
      </p:sp>
      <p:sp>
        <p:nvSpPr>
          <p:cNvPr id="6" name="Content Placeholder 2"/>
          <p:cNvSpPr>
            <a:spLocks noGrp="1"/>
          </p:cNvSpPr>
          <p:nvPr>
            <p:ph idx="1"/>
          </p:nvPr>
        </p:nvSpPr>
        <p:spPr>
          <a:xfrm>
            <a:off x="609600" y="1752600"/>
            <a:ext cx="10972800" cy="4724400"/>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21861318"/>
      </p:ext>
    </p:extLst>
  </p:cSld>
  <p:clrMapOvr>
    <a:masterClrMapping/>
  </p:clrMapOvr>
  <p:transition spd="slow">
    <p:cove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Slide Number Placeholder 2"/>
          <p:cNvSpPr>
            <a:spLocks noGrp="1" noChangeArrowheads="1"/>
          </p:cNvSpPr>
          <p:nvPr>
            <p:ph type="sldNum" sz="quarter" idx="11"/>
          </p:nvPr>
        </p:nvSpPr>
        <p:spPr>
          <a:xfrm>
            <a:off x="11472928" y="6560964"/>
            <a:ext cx="575733" cy="252412"/>
          </a:xfrm>
          <a:prstGeom prst="rect">
            <a:avLst/>
          </a:prstGeom>
        </p:spPr>
        <p:txBody>
          <a:bodyPr/>
          <a:lstStyle>
            <a:lvl1pPr algn="ctr">
              <a:defRPr sz="1000" b="0">
                <a:latin typeface="+mj-lt"/>
              </a:defRPr>
            </a:lvl1pPr>
          </a:lstStyle>
          <a:p>
            <a:pPr>
              <a:defRPr/>
            </a:pPr>
            <a:fld id="{8FFDFC6D-AF09-4AB3-9430-1B5D2ED4ABB6}"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5275235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4" name="Slide Number Placeholder 2"/>
          <p:cNvSpPr>
            <a:spLocks noGrp="1" noChangeArrowheads="1"/>
          </p:cNvSpPr>
          <p:nvPr>
            <p:ph type="sldNum" sz="quarter" idx="11"/>
          </p:nvPr>
        </p:nvSpPr>
        <p:spPr>
          <a:xfrm>
            <a:off x="11568939" y="6488956"/>
            <a:ext cx="575733" cy="252412"/>
          </a:xfrm>
          <a:prstGeom prst="rect">
            <a:avLst/>
          </a:prstGeom>
        </p:spPr>
        <p:txBody>
          <a:bodyPr/>
          <a:lstStyle>
            <a:lvl1pPr>
              <a:defRPr sz="1100" b="0">
                <a:ln>
                  <a:noFill/>
                </a:ln>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BB12C474-D9EB-4175-B869-3CD566D50089}" type="slidenum">
              <a:rPr lang="en-GB" smtClean="0">
                <a:solidFill>
                  <a:srgbClr val="C0504D">
                    <a:lumMod val="75000"/>
                  </a:srgbClr>
                </a:solidFill>
              </a:rPr>
              <a:pPr>
                <a:defRPr/>
              </a:pPr>
              <a:t>‹#›</a:t>
            </a:fld>
            <a:endParaRPr lang="en-GB" dirty="0">
              <a:solidFill>
                <a:srgbClr val="C0504D">
                  <a:lumMod val="75000"/>
                </a:srgbClr>
              </a:solidFill>
            </a:endParaRPr>
          </a:p>
        </p:txBody>
      </p:sp>
      <p:sp>
        <p:nvSpPr>
          <p:cNvPr id="6" name="Title 5"/>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515579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752600"/>
            <a:ext cx="10972800" cy="4724400"/>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6"/>
          <p:cNvSpPr>
            <a:spLocks noGrp="1"/>
          </p:cNvSpPr>
          <p:nvPr>
            <p:ph type="title"/>
          </p:nvPr>
        </p:nvSpPr>
        <p:spPr/>
        <p:txBody>
          <a:bodyPr/>
          <a:lstStyle>
            <a:lvl1pPr>
              <a:defRPr/>
            </a:lvl1pPr>
          </a:lstStyle>
          <a:p>
            <a:endParaRPr lang="en-GB" dirty="0"/>
          </a:p>
        </p:txBody>
      </p:sp>
      <p:sp>
        <p:nvSpPr>
          <p:cNvPr id="4" name="Slide Number Placeholder 3"/>
          <p:cNvSpPr txBox="1">
            <a:spLocks/>
          </p:cNvSpPr>
          <p:nvPr userDrawn="1"/>
        </p:nvSpPr>
        <p:spPr bwMode="auto">
          <a:xfrm>
            <a:off x="11569701" y="6616700"/>
            <a:ext cx="6223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4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fld id="{F1E192C2-A009-470A-966C-0216ECD71513}" type="slidenum">
              <a:rPr lang="en-GB" altLang="fr-FR" sz="1000" smtClean="0">
                <a:solidFill>
                  <a:srgbClr val="FFFFFF"/>
                </a:solidFill>
              </a:rPr>
              <a:pPr eaLnBrk="1" hangingPunct="1">
                <a:spcBef>
                  <a:spcPct val="0"/>
                </a:spcBef>
                <a:buFontTx/>
                <a:buNone/>
                <a:defRPr/>
              </a:pPr>
              <a:t>‹#›</a:t>
            </a:fld>
            <a:endParaRPr lang="en-GB" altLang="fr-FR" sz="1000">
              <a:solidFill>
                <a:srgbClr val="FFFFFF"/>
              </a:solidFill>
            </a:endParaRPr>
          </a:p>
        </p:txBody>
      </p:sp>
    </p:spTree>
    <p:extLst>
      <p:ext uri="{BB962C8B-B14F-4D97-AF65-F5344CB8AC3E}">
        <p14:creationId xmlns:p14="http://schemas.microsoft.com/office/powerpoint/2010/main" val="42082327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6_Blank">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752600"/>
            <a:ext cx="10972800" cy="4724400"/>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6"/>
          <p:cNvSpPr>
            <a:spLocks noGrp="1"/>
          </p:cNvSpPr>
          <p:nvPr>
            <p:ph type="title"/>
          </p:nvPr>
        </p:nvSpPr>
        <p:spPr/>
        <p:txBody>
          <a:bodyPr/>
          <a:lstStyle>
            <a:lvl1pPr>
              <a:defRPr/>
            </a:lvl1pPr>
          </a:lstStyle>
          <a:p>
            <a:endParaRPr lang="en-GB" dirty="0"/>
          </a:p>
        </p:txBody>
      </p:sp>
    </p:spTree>
    <p:extLst>
      <p:ext uri="{BB962C8B-B14F-4D97-AF65-F5344CB8AC3E}">
        <p14:creationId xmlns:p14="http://schemas.microsoft.com/office/powerpoint/2010/main" val="277940042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752600"/>
            <a:ext cx="10972800" cy="4724400"/>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7795022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lide Number Placeholder 3"/>
          <p:cNvSpPr txBox="1">
            <a:spLocks/>
          </p:cNvSpPr>
          <p:nvPr userDrawn="1"/>
        </p:nvSpPr>
        <p:spPr bwMode="auto">
          <a:xfrm>
            <a:off x="11569701" y="6616700"/>
            <a:ext cx="6223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4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fld id="{67602FB7-05CF-440C-BE4D-04E84552CAED}" type="slidenum">
              <a:rPr lang="en-GB" altLang="fr-FR" sz="1000" smtClean="0">
                <a:solidFill>
                  <a:srgbClr val="FFFFFF"/>
                </a:solidFill>
              </a:rPr>
              <a:pPr eaLnBrk="1" hangingPunct="1">
                <a:spcBef>
                  <a:spcPct val="0"/>
                </a:spcBef>
                <a:buFontTx/>
                <a:buNone/>
                <a:defRPr/>
              </a:pPr>
              <a:t>‹#›</a:t>
            </a:fld>
            <a:endParaRPr lang="en-GB" altLang="fr-FR" sz="1000" dirty="0">
              <a:solidFill>
                <a:srgbClr val="FFFFFF"/>
              </a:solidFill>
            </a:endParaRPr>
          </a:p>
        </p:txBody>
      </p:sp>
      <p:sp>
        <p:nvSpPr>
          <p:cNvPr id="2" name="Title 1"/>
          <p:cNvSpPr>
            <a:spLocks noGrp="1"/>
          </p:cNvSpPr>
          <p:nvPr>
            <p:ph type="title"/>
          </p:nvPr>
        </p:nvSpPr>
        <p:spPr>
          <a:xfrm>
            <a:off x="609600" y="914400"/>
            <a:ext cx="10972800" cy="685800"/>
          </a:xfrm>
        </p:spPr>
        <p:txBody>
          <a:bodyPr/>
          <a:lstStyle>
            <a:lvl1pPr>
              <a:defRPr sz="2800"/>
            </a:lvl1pPr>
          </a:lstStyle>
          <a:p>
            <a:r>
              <a:rPr lang="en-US"/>
              <a:t>Click to edit Master title style</a:t>
            </a:r>
            <a:endParaRPr lang="en-GB" dirty="0"/>
          </a:p>
        </p:txBody>
      </p:sp>
      <p:sp>
        <p:nvSpPr>
          <p:cNvPr id="3" name="Content Placeholder 2"/>
          <p:cNvSpPr>
            <a:spLocks noGrp="1"/>
          </p:cNvSpPr>
          <p:nvPr>
            <p:ph sz="half" idx="1"/>
          </p:nvPr>
        </p:nvSpPr>
        <p:spPr>
          <a:xfrm>
            <a:off x="609600" y="1600201"/>
            <a:ext cx="53848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3617428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6629400"/>
            <a:ext cx="12192000" cy="228600"/>
          </a:xfrm>
          <a:prstGeom prst="rect">
            <a:avLst/>
          </a:prstGeom>
          <a:gradFill>
            <a:gsLst>
              <a:gs pos="0">
                <a:schemeClr val="tx1">
                  <a:lumMod val="50000"/>
                  <a:lumOff val="50000"/>
                </a:schemeClr>
              </a:gs>
              <a:gs pos="64000">
                <a:schemeClr val="bg1">
                  <a:lumMod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srgbClr val="FFFFFF"/>
                </a:solidFill>
                <a:latin typeface="Arial" panose="020B0604020202020204" pitchFamily="34" charset="0"/>
                <a:cs typeface="Arial" panose="020B0604020202020204" pitchFamily="34" charset="0"/>
              </a:rPr>
              <a:t>© 2020 Organisation for Economic Co-operation and Development</a:t>
            </a:r>
          </a:p>
        </p:txBody>
      </p:sp>
      <p:sp>
        <p:nvSpPr>
          <p:cNvPr id="5" name="Slide Number Placeholder 3"/>
          <p:cNvSpPr txBox="1">
            <a:spLocks/>
          </p:cNvSpPr>
          <p:nvPr userDrawn="1"/>
        </p:nvSpPr>
        <p:spPr bwMode="auto">
          <a:xfrm>
            <a:off x="11569701" y="6616700"/>
            <a:ext cx="6223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4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fld id="{F1E192C2-A009-470A-966C-0216ECD71513}" type="slidenum">
              <a:rPr lang="en-GB" altLang="fr-FR" sz="1000" smtClean="0">
                <a:solidFill>
                  <a:srgbClr val="FFFFFF"/>
                </a:solidFill>
              </a:rPr>
              <a:pPr eaLnBrk="1" hangingPunct="1">
                <a:spcBef>
                  <a:spcPct val="0"/>
                </a:spcBef>
                <a:buFontTx/>
                <a:buNone/>
                <a:defRPr/>
              </a:pPr>
              <a:t>‹#›</a:t>
            </a:fld>
            <a:endParaRPr lang="en-GB" altLang="fr-FR" sz="1000">
              <a:solidFill>
                <a:srgbClr val="FFFFFF"/>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84353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295250711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5" name="Slide Number Placeholder 4"/>
          <p:cNvSpPr>
            <a:spLocks noGrp="1" noChangeArrowheads="1"/>
          </p:cNvSpPr>
          <p:nvPr>
            <p:ph type="sldNum" sz="quarter" idx="4"/>
          </p:nvPr>
        </p:nvSpPr>
        <p:spPr>
          <a:xfrm>
            <a:off x="11616267" y="6629400"/>
            <a:ext cx="575733" cy="228600"/>
          </a:xfrm>
          <a:prstGeom prst="rect">
            <a:avLst/>
          </a:prstGeom>
        </p:spPr>
        <p:txBody>
          <a:bodyPr vert="horz" wrap="square" lIns="91440" tIns="45720" rIns="91440" bIns="45720" numCol="1" anchor="ctr" anchorCtr="0" compatLnSpc="1">
            <a:prstTxWarp prst="textNoShape">
              <a:avLst/>
            </a:prstTxWarp>
          </a:bodyPr>
          <a:lstStyle>
            <a:lvl1pPr algn="ctr">
              <a:defRPr sz="1000" b="1">
                <a:solidFill>
                  <a:schemeClr val="bg1"/>
                </a:solidFill>
              </a:defRPr>
            </a:lvl1pPr>
          </a:lstStyle>
          <a:p>
            <a:fld id="{17A7B628-147B-4B40-ACE7-1F129D61382C}" type="slidenum">
              <a:rPr lang="en-GB" smtClean="0"/>
              <a:pPr/>
              <a:t>‹#›</a:t>
            </a:fld>
            <a:endParaRPr lang="en-GB" dirty="0"/>
          </a:p>
        </p:txBody>
      </p:sp>
    </p:spTree>
    <p:extLst>
      <p:ext uri="{BB962C8B-B14F-4D97-AF65-F5344CB8AC3E}">
        <p14:creationId xmlns:p14="http://schemas.microsoft.com/office/powerpoint/2010/main" val="97767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0" y="6629400"/>
            <a:ext cx="12192000" cy="228600"/>
          </a:xfrm>
          <a:prstGeom prst="rect">
            <a:avLst/>
          </a:prstGeom>
          <a:gradFill>
            <a:gsLst>
              <a:gs pos="0">
                <a:schemeClr val="tx1">
                  <a:lumMod val="50000"/>
                  <a:lumOff val="50000"/>
                </a:schemeClr>
              </a:gs>
              <a:gs pos="64000">
                <a:schemeClr val="bg1">
                  <a:lumMod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prstClr val="white"/>
                </a:solidFill>
                <a:latin typeface="Arial" pitchFamily="34" charset="0"/>
                <a:cs typeface="Arial" pitchFamily="34" charset="0"/>
              </a:rPr>
              <a:t>© 2020 Organisation for Economic Co-operation and Development</a:t>
            </a:r>
          </a:p>
        </p:txBody>
      </p:sp>
      <p:sp>
        <p:nvSpPr>
          <p:cNvPr id="3" name="Slide Number Placeholder 3"/>
          <p:cNvSpPr txBox="1">
            <a:spLocks/>
          </p:cNvSpPr>
          <p:nvPr userDrawn="1"/>
        </p:nvSpPr>
        <p:spPr bwMode="auto">
          <a:xfrm>
            <a:off x="11569701" y="6616700"/>
            <a:ext cx="6223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4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fld id="{184BD750-9EB0-4E33-B476-8BD74A1FE02B}" type="slidenum">
              <a:rPr lang="en-GB" altLang="fr-FR" sz="1000" smtClean="0">
                <a:solidFill>
                  <a:srgbClr val="FFFFFF"/>
                </a:solidFill>
              </a:rPr>
              <a:pPr eaLnBrk="1" hangingPunct="1">
                <a:spcBef>
                  <a:spcPct val="0"/>
                </a:spcBef>
                <a:buFontTx/>
                <a:buNone/>
                <a:defRPr/>
              </a:pPr>
              <a:t>‹#›</a:t>
            </a:fld>
            <a:endParaRPr lang="en-GB" altLang="fr-FR" sz="1000" dirty="0">
              <a:solidFill>
                <a:srgbClr val="FFFFFF"/>
              </a:solidFill>
            </a:endParaRPr>
          </a:p>
        </p:txBody>
      </p:sp>
    </p:spTree>
    <p:extLst>
      <p:ext uri="{BB962C8B-B14F-4D97-AF65-F5344CB8AC3E}">
        <p14:creationId xmlns:p14="http://schemas.microsoft.com/office/powerpoint/2010/main" val="22992416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752600"/>
            <a:ext cx="10972800" cy="4724400"/>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6"/>
          <p:cNvSpPr>
            <a:spLocks noGrp="1"/>
          </p:cNvSpPr>
          <p:nvPr>
            <p:ph type="title"/>
          </p:nvPr>
        </p:nvSpPr>
        <p:spPr/>
        <p:txBody>
          <a:bodyPr/>
          <a:lstStyle/>
          <a:p>
            <a:r>
              <a:rPr lang="en-US"/>
              <a:t>Click to edit Master title style</a:t>
            </a:r>
            <a:endParaRPr lang="en-GB"/>
          </a:p>
        </p:txBody>
      </p:sp>
      <p:sp>
        <p:nvSpPr>
          <p:cNvPr id="4" name="Slide Number Placeholder 3"/>
          <p:cNvSpPr txBox="1">
            <a:spLocks/>
          </p:cNvSpPr>
          <p:nvPr userDrawn="1"/>
        </p:nvSpPr>
        <p:spPr bwMode="auto">
          <a:xfrm>
            <a:off x="11569701" y="6616700"/>
            <a:ext cx="6223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4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fld id="{184BD750-9EB0-4E33-B476-8BD74A1FE02B}" type="slidenum">
              <a:rPr lang="en-GB" altLang="fr-FR" sz="1000" smtClean="0">
                <a:solidFill>
                  <a:srgbClr val="FFFFFF"/>
                </a:solidFill>
              </a:rPr>
              <a:pPr eaLnBrk="1" hangingPunct="1">
                <a:spcBef>
                  <a:spcPct val="0"/>
                </a:spcBef>
                <a:buFontTx/>
                <a:buNone/>
                <a:defRPr/>
              </a:pPr>
              <a:t>‹#›</a:t>
            </a:fld>
            <a:endParaRPr lang="en-GB" altLang="fr-FR" sz="1000" dirty="0">
              <a:solidFill>
                <a:srgbClr val="FFFFFF"/>
              </a:solidFill>
            </a:endParaRPr>
          </a:p>
        </p:txBody>
      </p:sp>
    </p:spTree>
    <p:extLst>
      <p:ext uri="{BB962C8B-B14F-4D97-AF65-F5344CB8AC3E}">
        <p14:creationId xmlns:p14="http://schemas.microsoft.com/office/powerpoint/2010/main" val="313897778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752600"/>
            <a:ext cx="10972800" cy="4724400"/>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6"/>
          <p:cNvSpPr>
            <a:spLocks noGrp="1"/>
          </p:cNvSpPr>
          <p:nvPr>
            <p:ph type="title"/>
          </p:nvPr>
        </p:nvSpPr>
        <p:spPr/>
        <p:txBody>
          <a:bodyPr/>
          <a:lstStyle/>
          <a:p>
            <a:r>
              <a:rPr lang="en-US"/>
              <a:t>Click to edit Master title style</a:t>
            </a:r>
            <a:endParaRPr lang="en-GB"/>
          </a:p>
        </p:txBody>
      </p:sp>
      <p:sp>
        <p:nvSpPr>
          <p:cNvPr id="4" name="Slide Number Placeholder 3"/>
          <p:cNvSpPr txBox="1">
            <a:spLocks/>
          </p:cNvSpPr>
          <p:nvPr userDrawn="1"/>
        </p:nvSpPr>
        <p:spPr bwMode="auto">
          <a:xfrm>
            <a:off x="11569701" y="6616700"/>
            <a:ext cx="6223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4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fld id="{184BD750-9EB0-4E33-B476-8BD74A1FE02B}" type="slidenum">
              <a:rPr lang="en-GB" altLang="fr-FR" sz="1000" smtClean="0">
                <a:solidFill>
                  <a:srgbClr val="FFFFFF"/>
                </a:solidFill>
              </a:rPr>
              <a:pPr eaLnBrk="1" hangingPunct="1">
                <a:spcBef>
                  <a:spcPct val="0"/>
                </a:spcBef>
                <a:buFontTx/>
                <a:buNone/>
                <a:defRPr/>
              </a:pPr>
              <a:t>‹#›</a:t>
            </a:fld>
            <a:endParaRPr lang="en-GB" altLang="fr-FR" sz="1000" dirty="0">
              <a:solidFill>
                <a:srgbClr val="FFFFFF"/>
              </a:solidFill>
            </a:endParaRPr>
          </a:p>
        </p:txBody>
      </p:sp>
    </p:spTree>
    <p:extLst>
      <p:ext uri="{BB962C8B-B14F-4D97-AF65-F5344CB8AC3E}">
        <p14:creationId xmlns:p14="http://schemas.microsoft.com/office/powerpoint/2010/main" val="224884272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752600"/>
            <a:ext cx="10972800" cy="4724400"/>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6"/>
          <p:cNvSpPr>
            <a:spLocks noGrp="1"/>
          </p:cNvSpPr>
          <p:nvPr>
            <p:ph type="title"/>
          </p:nvPr>
        </p:nvSpPr>
        <p:spPr/>
        <p:txBody>
          <a:bodyPr/>
          <a:lstStyle/>
          <a:p>
            <a:r>
              <a:rPr lang="en-US"/>
              <a:t>Click to edit Master title style</a:t>
            </a:r>
            <a:endParaRPr lang="en-GB"/>
          </a:p>
        </p:txBody>
      </p:sp>
      <p:sp>
        <p:nvSpPr>
          <p:cNvPr id="5" name="Slide Number Placeholder 3"/>
          <p:cNvSpPr txBox="1">
            <a:spLocks/>
          </p:cNvSpPr>
          <p:nvPr userDrawn="1"/>
        </p:nvSpPr>
        <p:spPr bwMode="auto">
          <a:xfrm>
            <a:off x="11569701" y="6616700"/>
            <a:ext cx="6223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4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fld id="{184BD750-9EB0-4E33-B476-8BD74A1FE02B}" type="slidenum">
              <a:rPr lang="en-GB" altLang="fr-FR" sz="1000" smtClean="0">
                <a:solidFill>
                  <a:srgbClr val="FFFFFF"/>
                </a:solidFill>
              </a:rPr>
              <a:pPr eaLnBrk="1" hangingPunct="1">
                <a:spcBef>
                  <a:spcPct val="0"/>
                </a:spcBef>
                <a:buFontTx/>
                <a:buNone/>
                <a:defRPr/>
              </a:pPr>
              <a:t>‹#›</a:t>
            </a:fld>
            <a:endParaRPr lang="en-GB" altLang="fr-FR" sz="1000" dirty="0">
              <a:solidFill>
                <a:srgbClr val="FFFFFF"/>
              </a:solidFill>
            </a:endParaRPr>
          </a:p>
        </p:txBody>
      </p:sp>
    </p:spTree>
    <p:extLst>
      <p:ext uri="{BB962C8B-B14F-4D97-AF65-F5344CB8AC3E}">
        <p14:creationId xmlns:p14="http://schemas.microsoft.com/office/powerpoint/2010/main" val="262167942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752600"/>
            <a:ext cx="10972800" cy="4724400"/>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6"/>
          <p:cNvSpPr>
            <a:spLocks noGrp="1"/>
          </p:cNvSpPr>
          <p:nvPr>
            <p:ph type="title"/>
          </p:nvPr>
        </p:nvSpPr>
        <p:spPr/>
        <p:txBody>
          <a:bodyPr/>
          <a:lstStyle/>
          <a:p>
            <a:r>
              <a:rPr lang="en-US"/>
              <a:t>Click to edit Master title style</a:t>
            </a:r>
            <a:endParaRPr lang="en-GB"/>
          </a:p>
        </p:txBody>
      </p:sp>
      <p:sp>
        <p:nvSpPr>
          <p:cNvPr id="5" name="Slide Number Placeholder 3"/>
          <p:cNvSpPr txBox="1">
            <a:spLocks/>
          </p:cNvSpPr>
          <p:nvPr userDrawn="1"/>
        </p:nvSpPr>
        <p:spPr bwMode="auto">
          <a:xfrm>
            <a:off x="11569701" y="6616700"/>
            <a:ext cx="6223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4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fld id="{184BD750-9EB0-4E33-B476-8BD74A1FE02B}" type="slidenum">
              <a:rPr lang="en-GB" altLang="fr-FR" sz="1000" smtClean="0">
                <a:solidFill>
                  <a:srgbClr val="FFFFFF"/>
                </a:solidFill>
              </a:rPr>
              <a:pPr eaLnBrk="1" hangingPunct="1">
                <a:spcBef>
                  <a:spcPct val="0"/>
                </a:spcBef>
                <a:buFontTx/>
                <a:buNone/>
                <a:defRPr/>
              </a:pPr>
              <a:t>‹#›</a:t>
            </a:fld>
            <a:endParaRPr lang="en-GB" altLang="fr-FR" sz="1000" dirty="0">
              <a:solidFill>
                <a:srgbClr val="FFFFFF"/>
              </a:solidFill>
            </a:endParaRPr>
          </a:p>
        </p:txBody>
      </p:sp>
    </p:spTree>
    <p:extLst>
      <p:ext uri="{BB962C8B-B14F-4D97-AF65-F5344CB8AC3E}">
        <p14:creationId xmlns:p14="http://schemas.microsoft.com/office/powerpoint/2010/main" val="268071764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752600"/>
            <a:ext cx="10972800" cy="4724400"/>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6"/>
          <p:cNvSpPr>
            <a:spLocks noGrp="1"/>
          </p:cNvSpPr>
          <p:nvPr>
            <p:ph type="title"/>
          </p:nvPr>
        </p:nvSpPr>
        <p:spPr/>
        <p:txBody>
          <a:bodyPr/>
          <a:lstStyle/>
          <a:p>
            <a:r>
              <a:rPr lang="en-US"/>
              <a:t>Click to edit Master title style</a:t>
            </a:r>
            <a:endParaRPr lang="en-GB"/>
          </a:p>
        </p:txBody>
      </p:sp>
      <p:sp>
        <p:nvSpPr>
          <p:cNvPr id="5" name="Slide Number Placeholder 3"/>
          <p:cNvSpPr txBox="1">
            <a:spLocks/>
          </p:cNvSpPr>
          <p:nvPr userDrawn="1"/>
        </p:nvSpPr>
        <p:spPr bwMode="auto">
          <a:xfrm>
            <a:off x="11569701" y="6616700"/>
            <a:ext cx="6223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4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fld id="{184BD750-9EB0-4E33-B476-8BD74A1FE02B}" type="slidenum">
              <a:rPr lang="en-GB" altLang="fr-FR" sz="1000" smtClean="0">
                <a:solidFill>
                  <a:srgbClr val="FFFFFF"/>
                </a:solidFill>
              </a:rPr>
              <a:pPr eaLnBrk="1" hangingPunct="1">
                <a:spcBef>
                  <a:spcPct val="0"/>
                </a:spcBef>
                <a:buFontTx/>
                <a:buNone/>
                <a:defRPr/>
              </a:pPr>
              <a:t>‹#›</a:t>
            </a:fld>
            <a:endParaRPr lang="en-GB" altLang="fr-FR" sz="1000" dirty="0">
              <a:solidFill>
                <a:srgbClr val="FFFFFF"/>
              </a:solidFill>
            </a:endParaRPr>
          </a:p>
        </p:txBody>
      </p:sp>
    </p:spTree>
    <p:extLst>
      <p:ext uri="{BB962C8B-B14F-4D97-AF65-F5344CB8AC3E}">
        <p14:creationId xmlns:p14="http://schemas.microsoft.com/office/powerpoint/2010/main" val="241239211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5" name="Title 1"/>
          <p:cNvSpPr>
            <a:spLocks noGrp="1"/>
          </p:cNvSpPr>
          <p:nvPr>
            <p:ph type="title"/>
          </p:nvPr>
        </p:nvSpPr>
        <p:spPr>
          <a:xfrm>
            <a:off x="609600" y="838200"/>
            <a:ext cx="10972800" cy="762000"/>
          </a:xfrm>
        </p:spPr>
        <p:txBody>
          <a:bodyPr/>
          <a:lstStyle>
            <a:lvl1pPr>
              <a:defRPr sz="2800"/>
            </a:lvl1pPr>
          </a:lstStyle>
          <a:p>
            <a:r>
              <a:rPr lang="en-US"/>
              <a:t>Click to edit Master title style</a:t>
            </a:r>
            <a:endParaRPr lang="en-GB" dirty="0"/>
          </a:p>
        </p:txBody>
      </p:sp>
      <p:sp>
        <p:nvSpPr>
          <p:cNvPr id="6" name="Content Placeholder 2"/>
          <p:cNvSpPr>
            <a:spLocks noGrp="1"/>
          </p:cNvSpPr>
          <p:nvPr>
            <p:ph idx="1"/>
          </p:nvPr>
        </p:nvSpPr>
        <p:spPr>
          <a:xfrm>
            <a:off x="609600" y="1752600"/>
            <a:ext cx="10972800" cy="4724400"/>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3"/>
          <p:cNvSpPr/>
          <p:nvPr userDrawn="1"/>
        </p:nvSpPr>
        <p:spPr>
          <a:xfrm>
            <a:off x="0" y="6629400"/>
            <a:ext cx="12192000" cy="228600"/>
          </a:xfrm>
          <a:prstGeom prst="rect">
            <a:avLst/>
          </a:prstGeom>
          <a:gradFill>
            <a:gsLst>
              <a:gs pos="0">
                <a:schemeClr val="tx1">
                  <a:lumMod val="50000"/>
                  <a:lumOff val="50000"/>
                </a:schemeClr>
              </a:gs>
              <a:gs pos="64000">
                <a:schemeClr val="bg1">
                  <a:lumMod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prstClr val="white"/>
                </a:solidFill>
                <a:latin typeface="Arial" pitchFamily="34" charset="0"/>
                <a:cs typeface="Arial" pitchFamily="34" charset="0"/>
              </a:rPr>
              <a:t>© 2020 Organisation for Economic Co-operation and Development</a:t>
            </a:r>
          </a:p>
        </p:txBody>
      </p:sp>
      <p:sp>
        <p:nvSpPr>
          <p:cNvPr id="8" name="Slide Number Placeholder 3"/>
          <p:cNvSpPr txBox="1">
            <a:spLocks/>
          </p:cNvSpPr>
          <p:nvPr userDrawn="1"/>
        </p:nvSpPr>
        <p:spPr bwMode="auto">
          <a:xfrm>
            <a:off x="11569701" y="6616700"/>
            <a:ext cx="6223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4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fld id="{184BD750-9EB0-4E33-B476-8BD74A1FE02B}" type="slidenum">
              <a:rPr lang="en-GB" altLang="fr-FR" sz="1000" smtClean="0">
                <a:solidFill>
                  <a:srgbClr val="FFFFFF"/>
                </a:solidFill>
              </a:rPr>
              <a:pPr eaLnBrk="1" hangingPunct="1">
                <a:spcBef>
                  <a:spcPct val="0"/>
                </a:spcBef>
                <a:buFontTx/>
                <a:buNone/>
                <a:defRPr/>
              </a:pPr>
              <a:t>‹#›</a:t>
            </a:fld>
            <a:endParaRPr lang="en-GB" altLang="fr-FR" sz="1000" dirty="0">
              <a:solidFill>
                <a:srgbClr val="FFFFFF"/>
              </a:solidFill>
            </a:endParaRPr>
          </a:p>
        </p:txBody>
      </p:sp>
    </p:spTree>
    <p:extLst>
      <p:ext uri="{BB962C8B-B14F-4D97-AF65-F5344CB8AC3E}">
        <p14:creationId xmlns:p14="http://schemas.microsoft.com/office/powerpoint/2010/main" val="242323447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Title 1"/>
          <p:cNvSpPr>
            <a:spLocks noGrp="1"/>
          </p:cNvSpPr>
          <p:nvPr>
            <p:ph type="title"/>
          </p:nvPr>
        </p:nvSpPr>
        <p:spPr>
          <a:xfrm>
            <a:off x="609600" y="838200"/>
            <a:ext cx="10972800" cy="762000"/>
          </a:xfrm>
        </p:spPr>
        <p:txBody>
          <a:bodyPr/>
          <a:lstStyle>
            <a:lvl1pPr>
              <a:defRPr sz="2800"/>
            </a:lvl1pPr>
          </a:lstStyle>
          <a:p>
            <a:r>
              <a:rPr lang="en-US"/>
              <a:t>Click to edit Master title style</a:t>
            </a:r>
            <a:endParaRPr lang="en-GB" dirty="0"/>
          </a:p>
        </p:txBody>
      </p:sp>
      <p:sp>
        <p:nvSpPr>
          <p:cNvPr id="6" name="Content Placeholder 2"/>
          <p:cNvSpPr>
            <a:spLocks noGrp="1"/>
          </p:cNvSpPr>
          <p:nvPr>
            <p:ph idx="1"/>
          </p:nvPr>
        </p:nvSpPr>
        <p:spPr>
          <a:xfrm>
            <a:off x="609600" y="1752600"/>
            <a:ext cx="10972800" cy="4724400"/>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89520853"/>
      </p:ext>
    </p:extLst>
  </p:cSld>
  <p:clrMapOvr>
    <a:masterClrMapping/>
  </p:clrMapOvr>
  <p:transition spd="slow">
    <p:cove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Slide Number Placeholder 2"/>
          <p:cNvSpPr>
            <a:spLocks noGrp="1" noChangeArrowheads="1"/>
          </p:cNvSpPr>
          <p:nvPr>
            <p:ph type="sldNum" sz="quarter" idx="11"/>
          </p:nvPr>
        </p:nvSpPr>
        <p:spPr>
          <a:xfrm>
            <a:off x="11472928" y="6560964"/>
            <a:ext cx="575733" cy="252412"/>
          </a:xfrm>
          <a:prstGeom prst="rect">
            <a:avLst/>
          </a:prstGeom>
        </p:spPr>
        <p:txBody>
          <a:bodyPr/>
          <a:lstStyle>
            <a:lvl1pPr algn="ctr">
              <a:defRPr sz="1000" b="0">
                <a:latin typeface="+mj-lt"/>
              </a:defRPr>
            </a:lvl1pPr>
          </a:lstStyle>
          <a:p>
            <a:pPr>
              <a:defRPr/>
            </a:pPr>
            <a:fld id="{8FFDFC6D-AF09-4AB3-9430-1B5D2ED4ABB6}"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3925044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4" name="Slide Number Placeholder 2"/>
          <p:cNvSpPr>
            <a:spLocks noGrp="1" noChangeArrowheads="1"/>
          </p:cNvSpPr>
          <p:nvPr>
            <p:ph type="sldNum" sz="quarter" idx="11"/>
          </p:nvPr>
        </p:nvSpPr>
        <p:spPr>
          <a:xfrm>
            <a:off x="11568939" y="6488956"/>
            <a:ext cx="575733" cy="252412"/>
          </a:xfrm>
          <a:prstGeom prst="rect">
            <a:avLst/>
          </a:prstGeom>
        </p:spPr>
        <p:txBody>
          <a:bodyPr/>
          <a:lstStyle>
            <a:lvl1pPr>
              <a:defRPr sz="1100" b="0">
                <a:ln>
                  <a:noFill/>
                </a:ln>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BB12C474-D9EB-4175-B869-3CD566D50089}" type="slidenum">
              <a:rPr lang="en-GB" smtClean="0">
                <a:solidFill>
                  <a:srgbClr val="C0504D">
                    <a:lumMod val="75000"/>
                  </a:srgbClr>
                </a:solidFill>
              </a:rPr>
              <a:pPr>
                <a:defRPr/>
              </a:pPr>
              <a:t>‹#›</a:t>
            </a:fld>
            <a:endParaRPr lang="en-GB" dirty="0">
              <a:solidFill>
                <a:srgbClr val="C0504D">
                  <a:lumMod val="75000"/>
                </a:srgbClr>
              </a:solidFill>
            </a:endParaRPr>
          </a:p>
        </p:txBody>
      </p:sp>
      <p:sp>
        <p:nvSpPr>
          <p:cNvPr id="6" name="Title 5"/>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51318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lide Number Placeholder 3"/>
          <p:cNvSpPr txBox="1">
            <a:spLocks/>
          </p:cNvSpPr>
          <p:nvPr userDrawn="1"/>
        </p:nvSpPr>
        <p:spPr bwMode="auto">
          <a:xfrm>
            <a:off x="11569701" y="6616700"/>
            <a:ext cx="6223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4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fld id="{67602FB7-05CF-440C-BE4D-04E84552CAED}" type="slidenum">
              <a:rPr lang="en-GB" altLang="fr-FR" sz="1000" smtClean="0">
                <a:solidFill>
                  <a:srgbClr val="FFFFFF"/>
                </a:solidFill>
              </a:rPr>
              <a:pPr eaLnBrk="1" hangingPunct="1">
                <a:spcBef>
                  <a:spcPct val="0"/>
                </a:spcBef>
                <a:buFontTx/>
                <a:buNone/>
                <a:defRPr/>
              </a:pPr>
              <a:t>‹#›</a:t>
            </a:fld>
            <a:endParaRPr lang="en-GB" altLang="fr-FR" sz="1000" dirty="0">
              <a:solidFill>
                <a:srgbClr val="FFFFFF"/>
              </a:solidFill>
            </a:endParaRPr>
          </a:p>
        </p:txBody>
      </p:sp>
      <p:sp>
        <p:nvSpPr>
          <p:cNvPr id="2" name="Title 1"/>
          <p:cNvSpPr>
            <a:spLocks noGrp="1"/>
          </p:cNvSpPr>
          <p:nvPr>
            <p:ph type="title"/>
          </p:nvPr>
        </p:nvSpPr>
        <p:spPr>
          <a:xfrm>
            <a:off x="609600" y="914400"/>
            <a:ext cx="10972800" cy="685800"/>
          </a:xfrm>
        </p:spPr>
        <p:txBody>
          <a:bodyPr/>
          <a:lstStyle>
            <a:lvl1pPr>
              <a:defRPr sz="2800"/>
            </a:lvl1pPr>
          </a:lstStyle>
          <a:p>
            <a:r>
              <a:rPr lang="en-US"/>
              <a:t>Click to edit Master title style</a:t>
            </a:r>
            <a:endParaRPr lang="en-GB" dirty="0"/>
          </a:p>
        </p:txBody>
      </p:sp>
      <p:sp>
        <p:nvSpPr>
          <p:cNvPr id="3" name="Content Placeholder 2"/>
          <p:cNvSpPr>
            <a:spLocks noGrp="1"/>
          </p:cNvSpPr>
          <p:nvPr>
            <p:ph sz="half" idx="1"/>
          </p:nvPr>
        </p:nvSpPr>
        <p:spPr>
          <a:xfrm>
            <a:off x="609600" y="1600201"/>
            <a:ext cx="53848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60560818"/>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752600"/>
            <a:ext cx="10972800" cy="4724400"/>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6"/>
          <p:cNvSpPr>
            <a:spLocks noGrp="1"/>
          </p:cNvSpPr>
          <p:nvPr>
            <p:ph type="title"/>
          </p:nvPr>
        </p:nvSpPr>
        <p:spPr/>
        <p:txBody>
          <a:bodyPr/>
          <a:lstStyle>
            <a:lvl1pPr>
              <a:defRPr/>
            </a:lvl1pPr>
          </a:lstStyle>
          <a:p>
            <a:endParaRPr lang="en-GB" dirty="0"/>
          </a:p>
        </p:txBody>
      </p:sp>
      <p:sp>
        <p:nvSpPr>
          <p:cNvPr id="4" name="Slide Number Placeholder 3"/>
          <p:cNvSpPr txBox="1">
            <a:spLocks/>
          </p:cNvSpPr>
          <p:nvPr userDrawn="1"/>
        </p:nvSpPr>
        <p:spPr bwMode="auto">
          <a:xfrm>
            <a:off x="11569701" y="6616700"/>
            <a:ext cx="6223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4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fld id="{F1E192C2-A009-470A-966C-0216ECD71513}" type="slidenum">
              <a:rPr lang="en-GB" altLang="fr-FR" sz="1000" smtClean="0">
                <a:solidFill>
                  <a:srgbClr val="FFFFFF"/>
                </a:solidFill>
              </a:rPr>
              <a:pPr eaLnBrk="1" hangingPunct="1">
                <a:spcBef>
                  <a:spcPct val="0"/>
                </a:spcBef>
                <a:buFontTx/>
                <a:buNone/>
                <a:defRPr/>
              </a:pPr>
              <a:t>‹#›</a:t>
            </a:fld>
            <a:endParaRPr lang="en-GB" altLang="fr-FR" sz="1000">
              <a:solidFill>
                <a:srgbClr val="FFFFFF"/>
              </a:solidFill>
            </a:endParaRPr>
          </a:p>
        </p:txBody>
      </p:sp>
    </p:spTree>
    <p:extLst>
      <p:ext uri="{BB962C8B-B14F-4D97-AF65-F5344CB8AC3E}">
        <p14:creationId xmlns:p14="http://schemas.microsoft.com/office/powerpoint/2010/main" val="329196666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6_Blank">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752600"/>
            <a:ext cx="10972800" cy="4724400"/>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6"/>
          <p:cNvSpPr>
            <a:spLocks noGrp="1"/>
          </p:cNvSpPr>
          <p:nvPr>
            <p:ph type="title"/>
          </p:nvPr>
        </p:nvSpPr>
        <p:spPr/>
        <p:txBody>
          <a:bodyPr/>
          <a:lstStyle>
            <a:lvl1pPr>
              <a:defRPr/>
            </a:lvl1pPr>
          </a:lstStyle>
          <a:p>
            <a:endParaRPr lang="en-GB" dirty="0"/>
          </a:p>
        </p:txBody>
      </p:sp>
    </p:spTree>
    <p:extLst>
      <p:ext uri="{BB962C8B-B14F-4D97-AF65-F5344CB8AC3E}">
        <p14:creationId xmlns:p14="http://schemas.microsoft.com/office/powerpoint/2010/main" val="128521297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752600"/>
            <a:ext cx="10972800" cy="4724400"/>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2519929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Slide Number Placeholder 3"/>
          <p:cNvSpPr txBox="1">
            <a:spLocks/>
          </p:cNvSpPr>
          <p:nvPr userDrawn="1"/>
        </p:nvSpPr>
        <p:spPr bwMode="auto">
          <a:xfrm>
            <a:off x="11569701" y="6616700"/>
            <a:ext cx="6223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4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fld id="{F1E192C2-A009-470A-966C-0216ECD71513}" type="slidenum">
              <a:rPr lang="en-GB" altLang="fr-FR" sz="1000" smtClean="0">
                <a:solidFill>
                  <a:srgbClr val="FFFFFF"/>
                </a:solidFill>
              </a:rPr>
              <a:pPr eaLnBrk="1" hangingPunct="1">
                <a:spcBef>
                  <a:spcPct val="0"/>
                </a:spcBef>
                <a:buFontTx/>
                <a:buNone/>
                <a:defRPr/>
              </a:pPr>
              <a:t>‹#›</a:t>
            </a:fld>
            <a:endParaRPr lang="en-GB" altLang="fr-FR" sz="1000">
              <a:solidFill>
                <a:srgbClr val="FFFFFF"/>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90623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383181997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Slide Number Placeholder 3"/>
          <p:cNvSpPr txBox="1">
            <a:spLocks/>
          </p:cNvSpPr>
          <p:nvPr userDrawn="1"/>
        </p:nvSpPr>
        <p:spPr bwMode="auto">
          <a:xfrm>
            <a:off x="11569701" y="6616700"/>
            <a:ext cx="6223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4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fld id="{184BD750-9EB0-4E33-B476-8BD74A1FE02B}" type="slidenum">
              <a:rPr lang="en-GB" altLang="fr-FR" sz="1000" smtClean="0">
                <a:solidFill>
                  <a:srgbClr val="FFFFFF"/>
                </a:solidFill>
              </a:rPr>
              <a:pPr eaLnBrk="1" hangingPunct="1">
                <a:spcBef>
                  <a:spcPct val="0"/>
                </a:spcBef>
                <a:buFontTx/>
                <a:buNone/>
                <a:defRPr/>
              </a:pPr>
              <a:t>‹#›</a:t>
            </a:fld>
            <a:endParaRPr lang="en-GB" altLang="fr-FR" sz="1000" dirty="0">
              <a:solidFill>
                <a:srgbClr val="FFFFFF"/>
              </a:solidFill>
            </a:endParaRPr>
          </a:p>
        </p:txBody>
      </p:sp>
    </p:spTree>
    <p:extLst>
      <p:ext uri="{BB962C8B-B14F-4D97-AF65-F5344CB8AC3E}">
        <p14:creationId xmlns:p14="http://schemas.microsoft.com/office/powerpoint/2010/main" val="341547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752600"/>
            <a:ext cx="10972800" cy="4724400"/>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6"/>
          <p:cNvSpPr>
            <a:spLocks noGrp="1"/>
          </p:cNvSpPr>
          <p:nvPr>
            <p:ph type="title"/>
          </p:nvPr>
        </p:nvSpPr>
        <p:spPr/>
        <p:txBody>
          <a:bodyPr/>
          <a:lstStyle/>
          <a:p>
            <a:r>
              <a:rPr lang="en-US"/>
              <a:t>Click to edit Master title style</a:t>
            </a:r>
            <a:endParaRPr lang="en-GB"/>
          </a:p>
        </p:txBody>
      </p:sp>
      <p:sp>
        <p:nvSpPr>
          <p:cNvPr id="4" name="Slide Number Placeholder 3"/>
          <p:cNvSpPr txBox="1">
            <a:spLocks/>
          </p:cNvSpPr>
          <p:nvPr userDrawn="1"/>
        </p:nvSpPr>
        <p:spPr bwMode="auto">
          <a:xfrm>
            <a:off x="11569701" y="6616700"/>
            <a:ext cx="6223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4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fld id="{184BD750-9EB0-4E33-B476-8BD74A1FE02B}" type="slidenum">
              <a:rPr lang="en-GB" altLang="fr-FR" sz="1000" smtClean="0">
                <a:solidFill>
                  <a:srgbClr val="FFFFFF"/>
                </a:solidFill>
              </a:rPr>
              <a:pPr eaLnBrk="1" hangingPunct="1">
                <a:spcBef>
                  <a:spcPct val="0"/>
                </a:spcBef>
                <a:buFontTx/>
                <a:buNone/>
                <a:defRPr/>
              </a:pPr>
              <a:t>‹#›</a:t>
            </a:fld>
            <a:endParaRPr lang="en-GB" altLang="fr-FR" sz="1000" dirty="0">
              <a:solidFill>
                <a:srgbClr val="FFFFFF"/>
              </a:solidFill>
            </a:endParaRPr>
          </a:p>
        </p:txBody>
      </p:sp>
    </p:spTree>
    <p:extLst>
      <p:ext uri="{BB962C8B-B14F-4D97-AF65-F5344CB8AC3E}">
        <p14:creationId xmlns:p14="http://schemas.microsoft.com/office/powerpoint/2010/main" val="155717748"/>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image" Target="../media/image2.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theme" Target="../theme/theme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image" Target="../media/image2.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heme" Target="../theme/theme3.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image" Target="../media/image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theme" Target="../theme/theme4.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38000">
              <a:schemeClr val="bg1"/>
            </a:gs>
            <a:gs pos="85000">
              <a:schemeClr val="tx2">
                <a:lumMod val="20000"/>
                <a:lumOff val="80000"/>
              </a:schemeClr>
            </a:gs>
            <a:gs pos="100000">
              <a:schemeClr val="tx2">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1100138"/>
            <a:ext cx="1097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785938"/>
            <a:ext cx="10972800" cy="476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p:cNvSpPr/>
          <p:nvPr/>
        </p:nvSpPr>
        <p:spPr>
          <a:xfrm>
            <a:off x="0" y="6629400"/>
            <a:ext cx="12192000" cy="228600"/>
          </a:xfrm>
          <a:prstGeom prst="rect">
            <a:avLst/>
          </a:prstGeom>
          <a:gradFill>
            <a:gsLst>
              <a:gs pos="0">
                <a:schemeClr val="tx1">
                  <a:lumMod val="50000"/>
                  <a:lumOff val="50000"/>
                </a:schemeClr>
              </a:gs>
              <a:gs pos="64000">
                <a:schemeClr val="bg1">
                  <a:lumMod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latin typeface="Arial" pitchFamily="34" charset="0"/>
                <a:cs typeface="Arial" pitchFamily="34" charset="0"/>
              </a:rPr>
              <a:t>© 2022 Organisation for Economic Co-operation and Development – Nuclear Energy Agency</a:t>
            </a:r>
          </a:p>
        </p:txBody>
      </p:sp>
      <p:pic>
        <p:nvPicPr>
          <p:cNvPr id="6" name="Picture 5" descr="PPT banner.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0" y="0"/>
            <a:ext cx="12192000" cy="93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137" r:id="rId4"/>
  </p:sldLayoutIdLst>
  <p:transition/>
  <p:hf hdr="0" ftr="0" dt="0"/>
  <p:txStyles>
    <p:titleStyle>
      <a:lvl1pPr algn="l" rtl="0" eaLnBrk="1" fontAlgn="base" hangingPunct="1">
        <a:spcBef>
          <a:spcPct val="0"/>
        </a:spcBef>
        <a:spcAft>
          <a:spcPct val="0"/>
        </a:spcAft>
        <a:defRPr sz="2800" b="1" kern="1200">
          <a:solidFill>
            <a:schemeClr val="accent1"/>
          </a:solidFill>
          <a:latin typeface="Arial" pitchFamily="34" charset="0"/>
          <a:ea typeface="+mj-ea"/>
          <a:cs typeface="Arial" pitchFamily="34" charset="0"/>
        </a:defRPr>
      </a:lvl1pPr>
      <a:lvl2pPr algn="l" rtl="0" eaLnBrk="1" fontAlgn="base" hangingPunct="1">
        <a:spcBef>
          <a:spcPct val="0"/>
        </a:spcBef>
        <a:spcAft>
          <a:spcPct val="0"/>
        </a:spcAft>
        <a:defRPr sz="2800" b="1">
          <a:solidFill>
            <a:schemeClr val="accent1"/>
          </a:solidFill>
          <a:latin typeface="Arial" charset="0"/>
          <a:cs typeface="Arial" charset="0"/>
        </a:defRPr>
      </a:lvl2pPr>
      <a:lvl3pPr algn="l" rtl="0" eaLnBrk="1" fontAlgn="base" hangingPunct="1">
        <a:spcBef>
          <a:spcPct val="0"/>
        </a:spcBef>
        <a:spcAft>
          <a:spcPct val="0"/>
        </a:spcAft>
        <a:defRPr sz="2800" b="1">
          <a:solidFill>
            <a:schemeClr val="accent1"/>
          </a:solidFill>
          <a:latin typeface="Arial" charset="0"/>
          <a:cs typeface="Arial" charset="0"/>
        </a:defRPr>
      </a:lvl3pPr>
      <a:lvl4pPr algn="l" rtl="0" eaLnBrk="1" fontAlgn="base" hangingPunct="1">
        <a:spcBef>
          <a:spcPct val="0"/>
        </a:spcBef>
        <a:spcAft>
          <a:spcPct val="0"/>
        </a:spcAft>
        <a:defRPr sz="2800" b="1">
          <a:solidFill>
            <a:schemeClr val="accent1"/>
          </a:solidFill>
          <a:latin typeface="Arial" charset="0"/>
          <a:cs typeface="Arial" charset="0"/>
        </a:defRPr>
      </a:lvl4pPr>
      <a:lvl5pPr algn="l" rtl="0" eaLnBrk="1" fontAlgn="base" hangingPunct="1">
        <a:spcBef>
          <a:spcPct val="0"/>
        </a:spcBef>
        <a:spcAft>
          <a:spcPct val="0"/>
        </a:spcAft>
        <a:defRPr sz="2800" b="1">
          <a:solidFill>
            <a:schemeClr val="accent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Arial"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38000">
              <a:schemeClr val="bg1"/>
            </a:gs>
            <a:gs pos="85000">
              <a:schemeClr val="tx2">
                <a:lumMod val="20000"/>
                <a:lumOff val="80000"/>
              </a:schemeClr>
            </a:gs>
            <a:gs pos="100000">
              <a:schemeClr val="tx2">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838200"/>
            <a:ext cx="1097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p>
        </p:txBody>
      </p:sp>
      <p:sp>
        <p:nvSpPr>
          <p:cNvPr id="1027" name="Text Placeholder 2"/>
          <p:cNvSpPr>
            <a:spLocks noGrp="1"/>
          </p:cNvSpPr>
          <p:nvPr>
            <p:ph type="body" idx="1"/>
          </p:nvPr>
        </p:nvSpPr>
        <p:spPr bwMode="auto">
          <a:xfrm>
            <a:off x="609600" y="1524000"/>
            <a:ext cx="10972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p>
        </p:txBody>
      </p:sp>
      <p:sp>
        <p:nvSpPr>
          <p:cNvPr id="8" name="Rectangle 7"/>
          <p:cNvSpPr/>
          <p:nvPr userDrawn="1"/>
        </p:nvSpPr>
        <p:spPr>
          <a:xfrm>
            <a:off x="0" y="6629400"/>
            <a:ext cx="12192000" cy="228600"/>
          </a:xfrm>
          <a:prstGeom prst="rect">
            <a:avLst/>
          </a:prstGeom>
          <a:gradFill>
            <a:gsLst>
              <a:gs pos="0">
                <a:schemeClr val="tx1">
                  <a:lumMod val="50000"/>
                  <a:lumOff val="50000"/>
                </a:schemeClr>
              </a:gs>
              <a:gs pos="64000">
                <a:schemeClr val="bg1">
                  <a:lumMod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prstClr val="white"/>
                </a:solidFill>
                <a:latin typeface="Arial" pitchFamily="34" charset="0"/>
                <a:cs typeface="Arial" pitchFamily="34" charset="0"/>
              </a:rPr>
              <a:t>© 2022</a:t>
            </a:r>
            <a:r>
              <a:rPr lang="en-US" sz="800" baseline="0" dirty="0">
                <a:solidFill>
                  <a:prstClr val="white"/>
                </a:solidFill>
                <a:latin typeface="Arial" pitchFamily="34" charset="0"/>
                <a:cs typeface="Arial" pitchFamily="34" charset="0"/>
              </a:rPr>
              <a:t> </a:t>
            </a:r>
            <a:r>
              <a:rPr lang="en-US" sz="800" dirty="0" err="1">
                <a:solidFill>
                  <a:prstClr val="white"/>
                </a:solidFill>
                <a:latin typeface="Arial" pitchFamily="34" charset="0"/>
                <a:cs typeface="Arial" pitchFamily="34" charset="0"/>
              </a:rPr>
              <a:t>Organisation</a:t>
            </a:r>
            <a:r>
              <a:rPr lang="en-US" sz="800" dirty="0">
                <a:solidFill>
                  <a:prstClr val="white"/>
                </a:solidFill>
                <a:latin typeface="Arial" pitchFamily="34" charset="0"/>
                <a:cs typeface="Arial" pitchFamily="34" charset="0"/>
              </a:rPr>
              <a:t> for Economic Co-operation and Development – Nuclear Energy Agency</a:t>
            </a:r>
          </a:p>
        </p:txBody>
      </p:sp>
      <p:pic>
        <p:nvPicPr>
          <p:cNvPr id="1029" name="Picture 5" descr="PPT banner.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0" y="1"/>
            <a:ext cx="121920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3"/>
          <p:cNvSpPr txBox="1">
            <a:spLocks/>
          </p:cNvSpPr>
          <p:nvPr userDrawn="1"/>
        </p:nvSpPr>
        <p:spPr bwMode="auto">
          <a:xfrm>
            <a:off x="11569701" y="6616700"/>
            <a:ext cx="6223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4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defRPr/>
            </a:pPr>
            <a:fld id="{67602FB7-05CF-440C-BE4D-04E84552CAED}" type="slidenum">
              <a:rPr lang="en-GB" altLang="fr-FR" sz="1000" smtClean="0">
                <a:solidFill>
                  <a:srgbClr val="FFFFFF"/>
                </a:solidFill>
              </a:rPr>
              <a:pPr eaLnBrk="1" hangingPunct="1">
                <a:spcBef>
                  <a:spcPct val="0"/>
                </a:spcBef>
                <a:buFontTx/>
                <a:buNone/>
                <a:defRPr/>
              </a:pPr>
              <a:t>‹#›</a:t>
            </a:fld>
            <a:endParaRPr lang="en-GB" altLang="fr-FR" sz="1000" dirty="0">
              <a:solidFill>
                <a:srgbClr val="FFFFFF"/>
              </a:solidFill>
            </a:endParaRPr>
          </a:p>
        </p:txBody>
      </p:sp>
    </p:spTree>
    <p:extLst>
      <p:ext uri="{BB962C8B-B14F-4D97-AF65-F5344CB8AC3E}">
        <p14:creationId xmlns:p14="http://schemas.microsoft.com/office/powerpoint/2010/main" val="2290131036"/>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 id="2147484088" r:id="rId12"/>
    <p:sldLayoutId id="2147484089" r:id="rId13"/>
    <p:sldLayoutId id="2147484090" r:id="rId14"/>
    <p:sldLayoutId id="2147484091" r:id="rId15"/>
    <p:sldLayoutId id="2147484092" r:id="rId16"/>
  </p:sldLayoutIdLst>
  <p:transition/>
  <p:hf hdr="0" ftr="0" dt="0"/>
  <p:txStyles>
    <p:titleStyle>
      <a:lvl1pPr algn="l" rtl="0" eaLnBrk="0" fontAlgn="base" hangingPunct="0">
        <a:spcBef>
          <a:spcPct val="0"/>
        </a:spcBef>
        <a:spcAft>
          <a:spcPct val="0"/>
        </a:spcAft>
        <a:defRPr sz="3000" b="1" kern="1200">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3000" b="1">
          <a:solidFill>
            <a:schemeClr val="accent1"/>
          </a:solidFill>
          <a:latin typeface="Arial" charset="0"/>
          <a:cs typeface="Arial" charset="0"/>
        </a:defRPr>
      </a:lvl2pPr>
      <a:lvl3pPr algn="l" rtl="0" eaLnBrk="0" fontAlgn="base" hangingPunct="0">
        <a:spcBef>
          <a:spcPct val="0"/>
        </a:spcBef>
        <a:spcAft>
          <a:spcPct val="0"/>
        </a:spcAft>
        <a:defRPr sz="3000" b="1">
          <a:solidFill>
            <a:schemeClr val="accent1"/>
          </a:solidFill>
          <a:latin typeface="Arial" charset="0"/>
          <a:cs typeface="Arial" charset="0"/>
        </a:defRPr>
      </a:lvl3pPr>
      <a:lvl4pPr algn="l" rtl="0" eaLnBrk="0" fontAlgn="base" hangingPunct="0">
        <a:spcBef>
          <a:spcPct val="0"/>
        </a:spcBef>
        <a:spcAft>
          <a:spcPct val="0"/>
        </a:spcAft>
        <a:defRPr sz="3000" b="1">
          <a:solidFill>
            <a:schemeClr val="accent1"/>
          </a:solidFill>
          <a:latin typeface="Arial" charset="0"/>
          <a:cs typeface="Arial" charset="0"/>
        </a:defRPr>
      </a:lvl4pPr>
      <a:lvl5pPr algn="l" rtl="0" eaLnBrk="0" fontAlgn="base" hangingPunct="0">
        <a:spcBef>
          <a:spcPct val="0"/>
        </a:spcBef>
        <a:spcAft>
          <a:spcPct val="0"/>
        </a:spcAft>
        <a:defRPr sz="3000" b="1">
          <a:solidFill>
            <a:schemeClr val="accent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Arial"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38000">
              <a:schemeClr val="bg1"/>
            </a:gs>
            <a:gs pos="85000">
              <a:schemeClr val="tx2">
                <a:lumMod val="20000"/>
                <a:lumOff val="80000"/>
              </a:schemeClr>
            </a:gs>
            <a:gs pos="100000">
              <a:schemeClr val="tx2">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838200"/>
            <a:ext cx="1097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p>
        </p:txBody>
      </p:sp>
      <p:sp>
        <p:nvSpPr>
          <p:cNvPr id="1027" name="Text Placeholder 2"/>
          <p:cNvSpPr>
            <a:spLocks noGrp="1"/>
          </p:cNvSpPr>
          <p:nvPr>
            <p:ph type="body" idx="1"/>
          </p:nvPr>
        </p:nvSpPr>
        <p:spPr bwMode="auto">
          <a:xfrm>
            <a:off x="609600" y="1524000"/>
            <a:ext cx="10972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p>
        </p:txBody>
      </p:sp>
      <p:sp>
        <p:nvSpPr>
          <p:cNvPr id="8" name="Rectangle 7"/>
          <p:cNvSpPr/>
          <p:nvPr/>
        </p:nvSpPr>
        <p:spPr>
          <a:xfrm>
            <a:off x="0" y="6629400"/>
            <a:ext cx="12192000" cy="228600"/>
          </a:xfrm>
          <a:prstGeom prst="rect">
            <a:avLst/>
          </a:prstGeom>
          <a:gradFill>
            <a:gsLst>
              <a:gs pos="0">
                <a:schemeClr val="tx1">
                  <a:lumMod val="50000"/>
                  <a:lumOff val="50000"/>
                </a:schemeClr>
              </a:gs>
              <a:gs pos="64000">
                <a:schemeClr val="bg1">
                  <a:lumMod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prstClr val="white"/>
                </a:solidFill>
                <a:latin typeface="Arial" pitchFamily="34" charset="0"/>
                <a:cs typeface="Arial" pitchFamily="34" charset="0"/>
              </a:rPr>
              <a:t>© 2020 Organisation for Economic Co-operation and Development</a:t>
            </a:r>
          </a:p>
        </p:txBody>
      </p:sp>
      <p:pic>
        <p:nvPicPr>
          <p:cNvPr id="1029" name="Picture 5" descr="PPT banner.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0" y="1"/>
            <a:ext cx="121920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0862782"/>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 id="2147484105" r:id="rId12"/>
    <p:sldLayoutId id="2147484106" r:id="rId13"/>
    <p:sldLayoutId id="2147484107" r:id="rId14"/>
    <p:sldLayoutId id="2147484108" r:id="rId15"/>
    <p:sldLayoutId id="2147484109" r:id="rId16"/>
  </p:sldLayoutIdLst>
  <p:transition/>
  <p:hf hdr="0" ftr="0" dt="0"/>
  <p:txStyles>
    <p:titleStyle>
      <a:lvl1pPr algn="l" rtl="0" eaLnBrk="0" fontAlgn="base" hangingPunct="0">
        <a:spcBef>
          <a:spcPct val="0"/>
        </a:spcBef>
        <a:spcAft>
          <a:spcPct val="0"/>
        </a:spcAft>
        <a:defRPr sz="3000" b="1" kern="1200">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3000" b="1">
          <a:solidFill>
            <a:schemeClr val="accent1"/>
          </a:solidFill>
          <a:latin typeface="Arial" charset="0"/>
          <a:cs typeface="Arial" charset="0"/>
        </a:defRPr>
      </a:lvl2pPr>
      <a:lvl3pPr algn="l" rtl="0" eaLnBrk="0" fontAlgn="base" hangingPunct="0">
        <a:spcBef>
          <a:spcPct val="0"/>
        </a:spcBef>
        <a:spcAft>
          <a:spcPct val="0"/>
        </a:spcAft>
        <a:defRPr sz="3000" b="1">
          <a:solidFill>
            <a:schemeClr val="accent1"/>
          </a:solidFill>
          <a:latin typeface="Arial" charset="0"/>
          <a:cs typeface="Arial" charset="0"/>
        </a:defRPr>
      </a:lvl3pPr>
      <a:lvl4pPr algn="l" rtl="0" eaLnBrk="0" fontAlgn="base" hangingPunct="0">
        <a:spcBef>
          <a:spcPct val="0"/>
        </a:spcBef>
        <a:spcAft>
          <a:spcPct val="0"/>
        </a:spcAft>
        <a:defRPr sz="3000" b="1">
          <a:solidFill>
            <a:schemeClr val="accent1"/>
          </a:solidFill>
          <a:latin typeface="Arial" charset="0"/>
          <a:cs typeface="Arial" charset="0"/>
        </a:defRPr>
      </a:lvl4pPr>
      <a:lvl5pPr algn="l" rtl="0" eaLnBrk="0" fontAlgn="base" hangingPunct="0">
        <a:spcBef>
          <a:spcPct val="0"/>
        </a:spcBef>
        <a:spcAft>
          <a:spcPct val="0"/>
        </a:spcAft>
        <a:defRPr sz="3000" b="1">
          <a:solidFill>
            <a:schemeClr val="accent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Arial"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838200"/>
            <a:ext cx="1097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p>
        </p:txBody>
      </p:sp>
      <p:sp>
        <p:nvSpPr>
          <p:cNvPr id="1027" name="Text Placeholder 2"/>
          <p:cNvSpPr>
            <a:spLocks noGrp="1"/>
          </p:cNvSpPr>
          <p:nvPr>
            <p:ph type="body" idx="1"/>
          </p:nvPr>
        </p:nvSpPr>
        <p:spPr bwMode="auto">
          <a:xfrm>
            <a:off x="609600" y="1524000"/>
            <a:ext cx="10972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p>
        </p:txBody>
      </p:sp>
      <p:sp>
        <p:nvSpPr>
          <p:cNvPr id="8" name="Rectangle 7"/>
          <p:cNvSpPr/>
          <p:nvPr/>
        </p:nvSpPr>
        <p:spPr>
          <a:xfrm>
            <a:off x="0" y="6629400"/>
            <a:ext cx="12192000" cy="228600"/>
          </a:xfrm>
          <a:prstGeom prst="rect">
            <a:avLst/>
          </a:prstGeom>
          <a:gradFill>
            <a:gsLst>
              <a:gs pos="0">
                <a:schemeClr val="tx1">
                  <a:lumMod val="50000"/>
                  <a:lumOff val="50000"/>
                </a:schemeClr>
              </a:gs>
              <a:gs pos="64000">
                <a:schemeClr val="bg1">
                  <a:lumMod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prstClr val="white"/>
                </a:solidFill>
                <a:latin typeface="Arial" pitchFamily="34" charset="0"/>
                <a:cs typeface="Arial" pitchFamily="34" charset="0"/>
              </a:rPr>
              <a:t>© 2020 Organisation for Economic Co-operation and Development</a:t>
            </a:r>
          </a:p>
        </p:txBody>
      </p:sp>
      <p:pic>
        <p:nvPicPr>
          <p:cNvPr id="6" name="Picture 5" descr="PPT banner.pn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0" y="-6350"/>
            <a:ext cx="12192000" cy="93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9615042"/>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 id="2147484123" r:id="rId13"/>
    <p:sldLayoutId id="2147484124" r:id="rId14"/>
    <p:sldLayoutId id="2147484125" r:id="rId15"/>
    <p:sldLayoutId id="2147484126" r:id="rId16"/>
  </p:sldLayoutIdLst>
  <p:transition/>
  <p:hf hdr="0" ftr="0" dt="0"/>
  <p:txStyles>
    <p:titleStyle>
      <a:lvl1pPr algn="l" rtl="0" eaLnBrk="0" fontAlgn="base" hangingPunct="0">
        <a:spcBef>
          <a:spcPct val="0"/>
        </a:spcBef>
        <a:spcAft>
          <a:spcPct val="0"/>
        </a:spcAft>
        <a:defRPr sz="3000" b="1" kern="1200">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3000" b="1">
          <a:solidFill>
            <a:schemeClr val="accent1"/>
          </a:solidFill>
          <a:latin typeface="Arial" charset="0"/>
          <a:cs typeface="Arial" charset="0"/>
        </a:defRPr>
      </a:lvl2pPr>
      <a:lvl3pPr algn="l" rtl="0" eaLnBrk="0" fontAlgn="base" hangingPunct="0">
        <a:spcBef>
          <a:spcPct val="0"/>
        </a:spcBef>
        <a:spcAft>
          <a:spcPct val="0"/>
        </a:spcAft>
        <a:defRPr sz="3000" b="1">
          <a:solidFill>
            <a:schemeClr val="accent1"/>
          </a:solidFill>
          <a:latin typeface="Arial" charset="0"/>
          <a:cs typeface="Arial" charset="0"/>
        </a:defRPr>
      </a:lvl3pPr>
      <a:lvl4pPr algn="l" rtl="0" eaLnBrk="0" fontAlgn="base" hangingPunct="0">
        <a:spcBef>
          <a:spcPct val="0"/>
        </a:spcBef>
        <a:spcAft>
          <a:spcPct val="0"/>
        </a:spcAft>
        <a:defRPr sz="3000" b="1">
          <a:solidFill>
            <a:schemeClr val="accent1"/>
          </a:solidFill>
          <a:latin typeface="Arial" charset="0"/>
          <a:cs typeface="Arial" charset="0"/>
        </a:defRPr>
      </a:lvl4pPr>
      <a:lvl5pPr algn="l" rtl="0" eaLnBrk="0" fontAlgn="base" hangingPunct="0">
        <a:spcBef>
          <a:spcPct val="0"/>
        </a:spcBef>
        <a:spcAft>
          <a:spcPct val="0"/>
        </a:spcAft>
        <a:defRPr sz="3000" b="1">
          <a:solidFill>
            <a:schemeClr val="accent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Arial"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8">
            <a:extLst>
              <a:ext uri="{FF2B5EF4-FFF2-40B4-BE49-F238E27FC236}">
                <a16:creationId xmlns:a16="http://schemas.microsoft.com/office/drawing/2014/main" id="{BA6B3F1F-A241-47F5-BAC5-FA3ACB0599DA}"/>
              </a:ext>
            </a:extLst>
          </p:cNvPr>
          <p:cNvSpPr txBox="1">
            <a:spLocks/>
          </p:cNvSpPr>
          <p:nvPr/>
        </p:nvSpPr>
        <p:spPr>
          <a:xfrm>
            <a:off x="1066800" y="1676400"/>
            <a:ext cx="10363200" cy="3886200"/>
          </a:xfrm>
          <a:prstGeom prst="rect">
            <a:avLst/>
          </a:prstGeom>
        </p:spPr>
        <p:txBody>
          <a:bodyPr/>
          <a:lstStyle>
            <a:lvl1pPr algn="l" rtl="0" eaLnBrk="1" fontAlgn="base" hangingPunct="1">
              <a:spcBef>
                <a:spcPct val="0"/>
              </a:spcBef>
              <a:spcAft>
                <a:spcPct val="0"/>
              </a:spcAft>
              <a:defRPr sz="2800" b="1" kern="1200">
                <a:solidFill>
                  <a:schemeClr val="accent1"/>
                </a:solidFill>
                <a:latin typeface="Arial" pitchFamily="34" charset="0"/>
                <a:ea typeface="+mj-ea"/>
                <a:cs typeface="Arial" pitchFamily="34" charset="0"/>
              </a:defRPr>
            </a:lvl1pPr>
            <a:lvl2pPr algn="l" rtl="0" eaLnBrk="1" fontAlgn="base" hangingPunct="1">
              <a:spcBef>
                <a:spcPct val="0"/>
              </a:spcBef>
              <a:spcAft>
                <a:spcPct val="0"/>
              </a:spcAft>
              <a:defRPr sz="2800" b="1">
                <a:solidFill>
                  <a:schemeClr val="accent1"/>
                </a:solidFill>
                <a:latin typeface="Arial" charset="0"/>
                <a:cs typeface="Arial" charset="0"/>
              </a:defRPr>
            </a:lvl2pPr>
            <a:lvl3pPr algn="l" rtl="0" eaLnBrk="1" fontAlgn="base" hangingPunct="1">
              <a:spcBef>
                <a:spcPct val="0"/>
              </a:spcBef>
              <a:spcAft>
                <a:spcPct val="0"/>
              </a:spcAft>
              <a:defRPr sz="2800" b="1">
                <a:solidFill>
                  <a:schemeClr val="accent1"/>
                </a:solidFill>
                <a:latin typeface="Arial" charset="0"/>
                <a:cs typeface="Arial" charset="0"/>
              </a:defRPr>
            </a:lvl3pPr>
            <a:lvl4pPr algn="l" rtl="0" eaLnBrk="1" fontAlgn="base" hangingPunct="1">
              <a:spcBef>
                <a:spcPct val="0"/>
              </a:spcBef>
              <a:spcAft>
                <a:spcPct val="0"/>
              </a:spcAft>
              <a:defRPr sz="2800" b="1">
                <a:solidFill>
                  <a:schemeClr val="accent1"/>
                </a:solidFill>
                <a:latin typeface="Arial" charset="0"/>
                <a:cs typeface="Arial" charset="0"/>
              </a:defRPr>
            </a:lvl4pPr>
            <a:lvl5pPr algn="l" rtl="0" eaLnBrk="1" fontAlgn="base" hangingPunct="1">
              <a:spcBef>
                <a:spcPct val="0"/>
              </a:spcBef>
              <a:spcAft>
                <a:spcPct val="0"/>
              </a:spcAft>
              <a:defRPr sz="2800" b="1">
                <a:solidFill>
                  <a:schemeClr val="accent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a:r>
              <a:rPr lang="en-US" sz="2400" dirty="0">
                <a:solidFill>
                  <a:schemeClr val="accent1">
                    <a:lumMod val="75000"/>
                  </a:schemeClr>
                </a:solidFill>
              </a:rPr>
              <a:t>Overview of Benchmark Project on Probabilistic Fracture Mechanics Codes for Piping Applications</a:t>
            </a:r>
          </a:p>
          <a:p>
            <a:pPr algn="ctr"/>
            <a:endParaRPr lang="en-US" sz="2400" dirty="0">
              <a:solidFill>
                <a:schemeClr val="accent1">
                  <a:lumMod val="75000"/>
                </a:schemeClr>
              </a:solidFill>
            </a:endParaRPr>
          </a:p>
          <a:p>
            <a:pPr algn="ctr"/>
            <a:endParaRPr lang="en-US" sz="2400" dirty="0">
              <a:solidFill>
                <a:schemeClr val="accent1">
                  <a:lumMod val="75000"/>
                </a:schemeClr>
              </a:solidFill>
            </a:endParaRPr>
          </a:p>
          <a:p>
            <a:pPr algn="ctr"/>
            <a:r>
              <a:rPr lang="en-US" sz="1600" dirty="0">
                <a:solidFill>
                  <a:schemeClr val="accent1">
                    <a:lumMod val="75000"/>
                  </a:schemeClr>
                </a:solidFill>
              </a:rPr>
              <a:t>4th International Symposium on Probabilistic Methodologies for Nuclear Applications, Nov 1-3, 2022, Leicester University Space Park, UK</a:t>
            </a:r>
          </a:p>
          <a:p>
            <a:pPr algn="ctr"/>
            <a:endParaRPr lang="en-US" sz="2400" dirty="0">
              <a:solidFill>
                <a:schemeClr val="accent1">
                  <a:lumMod val="75000"/>
                </a:schemeClr>
              </a:solidFill>
            </a:endParaRPr>
          </a:p>
          <a:p>
            <a:pPr algn="ctr"/>
            <a:r>
              <a:rPr lang="en-US" sz="2400" dirty="0">
                <a:solidFill>
                  <a:schemeClr val="accent1">
                    <a:lumMod val="75000"/>
                  </a:schemeClr>
                </a:solidFill>
              </a:rPr>
              <a:t>Xinjian Duan (SNCL), </a:t>
            </a:r>
            <a:r>
              <a:rPr lang="en-US" sz="2400" b="0" dirty="0">
                <a:solidFill>
                  <a:schemeClr val="accent1">
                    <a:lumMod val="75000"/>
                  </a:schemeClr>
                </a:solidFill>
              </a:rPr>
              <a:t>Min Wang (</a:t>
            </a:r>
            <a:r>
              <a:rPr lang="en-US" sz="2400" b="0" dirty="0" err="1">
                <a:solidFill>
                  <a:schemeClr val="accent1">
                    <a:lumMod val="75000"/>
                  </a:schemeClr>
                </a:solidFill>
              </a:rPr>
              <a:t>SNCL</a:t>
            </a:r>
            <a:r>
              <a:rPr lang="en-US" sz="2400" b="0" dirty="0">
                <a:solidFill>
                  <a:schemeClr val="accent1">
                    <a:lumMod val="75000"/>
                  </a:schemeClr>
                </a:solidFill>
              </a:rPr>
              <a:t>), Deepak Somasundaram (</a:t>
            </a:r>
            <a:r>
              <a:rPr lang="en-US" sz="2400" b="0" dirty="0" err="1">
                <a:solidFill>
                  <a:schemeClr val="accent1">
                    <a:lumMod val="75000"/>
                  </a:schemeClr>
                </a:solidFill>
              </a:rPr>
              <a:t>SNCL</a:t>
            </a:r>
            <a:r>
              <a:rPr lang="en-US" sz="2400" b="0" dirty="0">
                <a:solidFill>
                  <a:schemeClr val="accent1">
                    <a:lumMod val="75000"/>
                  </a:schemeClr>
                </a:solidFill>
              </a:rPr>
              <a:t>)</a:t>
            </a:r>
            <a:br>
              <a:rPr lang="en-US" sz="2400" b="0" dirty="0">
                <a:solidFill>
                  <a:schemeClr val="accent1">
                    <a:lumMod val="75000"/>
                  </a:schemeClr>
                </a:solidFill>
              </a:rPr>
            </a:br>
            <a:r>
              <a:rPr lang="en-US" sz="2400" b="0" dirty="0">
                <a:solidFill>
                  <a:schemeClr val="accent1">
                    <a:lumMod val="75000"/>
                  </a:schemeClr>
                </a:solidFill>
              </a:rPr>
              <a:t>Matthew Homiack (USNRC), Christopher Nellis (USNRC),</a:t>
            </a:r>
            <a:br>
              <a:rPr lang="en-US" sz="2400" b="0" dirty="0">
                <a:solidFill>
                  <a:schemeClr val="accent1">
                    <a:lumMod val="75000"/>
                  </a:schemeClr>
                </a:solidFill>
              </a:rPr>
            </a:br>
            <a:r>
              <a:rPr lang="en-US" sz="2400" b="0" dirty="0">
                <a:solidFill>
                  <a:schemeClr val="accent1">
                    <a:lumMod val="75000"/>
                  </a:schemeClr>
                </a:solidFill>
              </a:rPr>
              <a:t>Robert Tregoning (USNRC</a:t>
            </a:r>
            <a:r>
              <a:rPr lang="fr-FR" sz="2400" b="0" dirty="0">
                <a:solidFill>
                  <a:schemeClr val="accent1">
                    <a:lumMod val="75000"/>
                  </a:schemeClr>
                </a:solidFill>
              </a:rPr>
              <a:t>)</a:t>
            </a:r>
          </a:p>
          <a:p>
            <a:pPr algn="ctr"/>
            <a:r>
              <a:rPr lang="fr-FR" sz="2400" dirty="0">
                <a:solidFill>
                  <a:schemeClr val="accent1">
                    <a:lumMod val="75000"/>
                  </a:schemeClr>
                </a:solidFill>
              </a:rPr>
              <a:t> </a:t>
            </a:r>
            <a:br>
              <a:rPr lang="fr-FR" sz="2400" dirty="0">
                <a:solidFill>
                  <a:schemeClr val="accent1">
                    <a:lumMod val="75000"/>
                  </a:schemeClr>
                </a:solidFill>
              </a:rPr>
            </a:br>
            <a:r>
              <a:rPr lang="fr-FR" sz="2400" dirty="0">
                <a:solidFill>
                  <a:schemeClr val="accent1">
                    <a:lumMod val="75000"/>
                  </a:schemeClr>
                </a:solidFill>
              </a:rPr>
              <a:t> </a:t>
            </a:r>
            <a:br>
              <a:rPr lang="fr-FR" sz="2400" dirty="0">
                <a:solidFill>
                  <a:schemeClr val="accent1">
                    <a:lumMod val="75000"/>
                  </a:schemeClr>
                </a:solidFill>
              </a:rPr>
            </a:br>
            <a:endParaRPr lang="fr-FR" sz="2400" b="0" i="1" dirty="0">
              <a:solidFill>
                <a:schemeClr val="accent1">
                  <a:lumMod val="75000"/>
                </a:schemeClr>
              </a:solidFill>
            </a:endParaRPr>
          </a:p>
        </p:txBody>
      </p:sp>
      <p:sp>
        <p:nvSpPr>
          <p:cNvPr id="7" name="Rectangle 6">
            <a:extLst>
              <a:ext uri="{FF2B5EF4-FFF2-40B4-BE49-F238E27FC236}">
                <a16:creationId xmlns:a16="http://schemas.microsoft.com/office/drawing/2014/main" id="{9803D3AD-6459-98ED-0293-5C2F432BD809}"/>
              </a:ext>
            </a:extLst>
          </p:cNvPr>
          <p:cNvSpPr/>
          <p:nvPr/>
        </p:nvSpPr>
        <p:spPr>
          <a:xfrm>
            <a:off x="4810093" y="5762379"/>
            <a:ext cx="152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3B46B31-25AC-437A-8208-FCAE57C986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2481" y="5827613"/>
            <a:ext cx="1305919" cy="573187"/>
          </a:xfrm>
          <a:prstGeom prst="rect">
            <a:avLst/>
          </a:prstGeom>
          <a:solidFill>
            <a:schemeClr val="bg1"/>
          </a:solidFill>
        </p:spPr>
      </p:pic>
      <p:pic>
        <p:nvPicPr>
          <p:cNvPr id="8" name="Picture 2" descr="C:\Users\duanx\Desktop\NRC-Logo.jpg">
            <a:extLst>
              <a:ext uri="{FF2B5EF4-FFF2-40B4-BE49-F238E27FC236}">
                <a16:creationId xmlns:a16="http://schemas.microsoft.com/office/drawing/2014/main" id="{48ACAB22-80E4-FA7E-10F0-AFE8FD55DEA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401"/>
          <a:stretch/>
        </p:blipFill>
        <p:spPr bwMode="auto">
          <a:xfrm>
            <a:off x="6705600" y="5769972"/>
            <a:ext cx="1524000" cy="670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700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C5F878-4A24-4021-87D9-3B2C9F509932}"/>
              </a:ext>
            </a:extLst>
          </p:cNvPr>
          <p:cNvSpPr>
            <a:spLocks noGrp="1"/>
          </p:cNvSpPr>
          <p:nvPr>
            <p:ph idx="1"/>
          </p:nvPr>
        </p:nvSpPr>
        <p:spPr/>
        <p:txBody>
          <a:bodyPr/>
          <a:lstStyle/>
          <a:p>
            <a:pPr marL="457200" indent="-457200">
              <a:spcBef>
                <a:spcPts val="300"/>
              </a:spcBef>
              <a:spcAft>
                <a:spcPts val="300"/>
              </a:spcAft>
              <a:buSzPct val="100000"/>
              <a:buFont typeface="Arial" panose="020B0604020202020204" pitchFamily="34" charset="0"/>
              <a:buChar char="•"/>
            </a:pPr>
            <a:r>
              <a:rPr lang="en-US" sz="2200" dirty="0">
                <a:solidFill>
                  <a:srgbClr val="1F497D"/>
                </a:solidFill>
              </a:rPr>
              <a:t>Fictitious butt-weld fabricated from Alloy 182 in a PWR coolant system that is susceptible to PWSCC</a:t>
            </a:r>
          </a:p>
          <a:p>
            <a:pPr marL="457200" indent="-457200">
              <a:spcBef>
                <a:spcPts val="300"/>
              </a:spcBef>
              <a:spcAft>
                <a:spcPts val="300"/>
              </a:spcAft>
              <a:buSzPct val="100000"/>
              <a:buFont typeface="Arial" panose="020B0604020202020204" pitchFamily="34" charset="0"/>
              <a:buChar char="•"/>
            </a:pPr>
            <a:r>
              <a:rPr lang="en-US" sz="2200" dirty="0">
                <a:solidFill>
                  <a:srgbClr val="1F497D"/>
                </a:solidFill>
              </a:rPr>
              <a:t>Problems designed to provide a meaningful quantitative comparison among the various PFM codes.  Certain inputs were selected either for convenience or simplicity, to accommodate the range of capabilities of the various codes involved in study, or to reduce computational requirements.</a:t>
            </a:r>
          </a:p>
          <a:p>
            <a:pPr marL="457200" indent="-457200">
              <a:spcBef>
                <a:spcPts val="300"/>
              </a:spcBef>
              <a:spcAft>
                <a:spcPts val="300"/>
              </a:spcAft>
              <a:buSzPct val="100000"/>
              <a:buFont typeface="Arial" panose="020B0604020202020204" pitchFamily="34" charset="0"/>
              <a:buChar char="•"/>
            </a:pPr>
            <a:r>
              <a:rPr lang="en-US" sz="2200" dirty="0">
                <a:solidFill>
                  <a:srgbClr val="1F497D"/>
                </a:solidFill>
              </a:rPr>
              <a:t>DP-01: simplified linear WRS</a:t>
            </a:r>
          </a:p>
          <a:p>
            <a:pPr marL="457200" indent="-457200">
              <a:spcBef>
                <a:spcPts val="300"/>
              </a:spcBef>
              <a:spcAft>
                <a:spcPts val="300"/>
              </a:spcAft>
              <a:buSzPct val="100000"/>
              <a:buFont typeface="Arial" panose="020B0604020202020204" pitchFamily="34" charset="0"/>
              <a:buChar char="•"/>
            </a:pPr>
            <a:r>
              <a:rPr lang="en-US" sz="2200" dirty="0">
                <a:solidFill>
                  <a:srgbClr val="1F497D"/>
                </a:solidFill>
              </a:rPr>
              <a:t>DP-02: more realistic 3</a:t>
            </a:r>
            <a:r>
              <a:rPr lang="en-US" sz="2200" baseline="30000" dirty="0">
                <a:solidFill>
                  <a:srgbClr val="1F497D"/>
                </a:solidFill>
              </a:rPr>
              <a:t>rd</a:t>
            </a:r>
            <a:r>
              <a:rPr lang="en-US" sz="2200" dirty="0">
                <a:solidFill>
                  <a:srgbClr val="1F497D"/>
                </a:solidFill>
              </a:rPr>
              <a:t> order polynomial WRS</a:t>
            </a:r>
          </a:p>
          <a:p>
            <a:pPr marL="457200" indent="-457200">
              <a:spcBef>
                <a:spcPts val="300"/>
              </a:spcBef>
              <a:spcAft>
                <a:spcPts val="300"/>
              </a:spcAft>
              <a:buSzPct val="100000"/>
              <a:buFont typeface="Arial" panose="020B0604020202020204" pitchFamily="34" charset="0"/>
              <a:buChar char="•"/>
            </a:pPr>
            <a:r>
              <a:rPr lang="en-US" sz="2200" dirty="0">
                <a:solidFill>
                  <a:srgbClr val="1F497D"/>
                </a:solidFill>
              </a:rPr>
              <a:t>PP-01 through PP-06: based on DP-02 with two random variables, crack growth rate and WRS; effects of leak detection and ISI are also credited</a:t>
            </a:r>
          </a:p>
          <a:p>
            <a:pPr marL="457200" indent="-457200">
              <a:spcBef>
                <a:spcPts val="300"/>
              </a:spcBef>
              <a:spcAft>
                <a:spcPts val="300"/>
              </a:spcAft>
              <a:buSzPct val="100000"/>
              <a:buFont typeface="Arial" panose="020B0604020202020204" pitchFamily="34" charset="0"/>
              <a:buChar char="•"/>
            </a:pPr>
            <a:r>
              <a:rPr lang="en-US" sz="2200" dirty="0">
                <a:solidFill>
                  <a:srgbClr val="1F497D"/>
                </a:solidFill>
              </a:rPr>
              <a:t>DP-03: no WRS</a:t>
            </a:r>
          </a:p>
          <a:p>
            <a:pPr marL="457200" indent="-457200">
              <a:spcBef>
                <a:spcPts val="300"/>
              </a:spcBef>
              <a:spcAft>
                <a:spcPts val="300"/>
              </a:spcAft>
              <a:buSzPct val="100000"/>
              <a:buFont typeface="Arial" panose="020B0604020202020204" pitchFamily="34" charset="0"/>
              <a:buChar char="•"/>
            </a:pPr>
            <a:r>
              <a:rPr lang="en-US" sz="2200" dirty="0">
                <a:solidFill>
                  <a:srgbClr val="1F497D"/>
                </a:solidFill>
              </a:rPr>
              <a:t>PP-07: based on DP-03 with one random variable, crack growth</a:t>
            </a:r>
          </a:p>
        </p:txBody>
      </p:sp>
      <p:sp>
        <p:nvSpPr>
          <p:cNvPr id="3" name="Title 2">
            <a:extLst>
              <a:ext uri="{FF2B5EF4-FFF2-40B4-BE49-F238E27FC236}">
                <a16:creationId xmlns:a16="http://schemas.microsoft.com/office/drawing/2014/main" id="{D76219B1-D953-45FA-A95D-BCD6CE52EB9D}"/>
              </a:ext>
            </a:extLst>
          </p:cNvPr>
          <p:cNvSpPr>
            <a:spLocks noGrp="1"/>
          </p:cNvSpPr>
          <p:nvPr>
            <p:ph type="title"/>
          </p:nvPr>
        </p:nvSpPr>
        <p:spPr/>
        <p:txBody>
          <a:bodyPr/>
          <a:lstStyle/>
          <a:p>
            <a:pPr algn="ctr"/>
            <a:r>
              <a:rPr lang="en-US" dirty="0"/>
              <a:t>Description of Benchmark Problems</a:t>
            </a:r>
          </a:p>
        </p:txBody>
      </p:sp>
      <p:sp>
        <p:nvSpPr>
          <p:cNvPr id="4" name="Slide Number Placeholder 3">
            <a:extLst>
              <a:ext uri="{FF2B5EF4-FFF2-40B4-BE49-F238E27FC236}">
                <a16:creationId xmlns:a16="http://schemas.microsoft.com/office/drawing/2014/main" id="{ABE73B1F-6BD8-4EB8-823F-1BADB82F0D5F}"/>
              </a:ext>
            </a:extLst>
          </p:cNvPr>
          <p:cNvSpPr txBox="1">
            <a:spLocks/>
          </p:cNvSpPr>
          <p:nvPr/>
        </p:nvSpPr>
        <p:spPr>
          <a:xfrm>
            <a:off x="11616267" y="6629400"/>
            <a:ext cx="575733" cy="228600"/>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fld id="{17A7B628-147B-4B40-ACE7-1F129D61382C}" type="slidenum">
              <a:rPr lang="en-GB" sz="1000" smtClean="0">
                <a:solidFill>
                  <a:schemeClr val="bg1"/>
                </a:solidFill>
              </a:rPr>
              <a:pPr algn="ctr"/>
              <a:t>10</a:t>
            </a:fld>
            <a:endParaRPr lang="en-GB" sz="1000" dirty="0">
              <a:solidFill>
                <a:schemeClr val="bg1"/>
              </a:solidFill>
            </a:endParaRPr>
          </a:p>
        </p:txBody>
      </p:sp>
    </p:spTree>
    <p:extLst>
      <p:ext uri="{BB962C8B-B14F-4D97-AF65-F5344CB8AC3E}">
        <p14:creationId xmlns:p14="http://schemas.microsoft.com/office/powerpoint/2010/main" val="326211353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a:extLst>
              <a:ext uri="{FF2B5EF4-FFF2-40B4-BE49-F238E27FC236}">
                <a16:creationId xmlns:a16="http://schemas.microsoft.com/office/drawing/2014/main" id="{085A4BA7-FCE9-437A-86DF-3CFF72BF6AFD}"/>
              </a:ext>
            </a:extLst>
          </p:cNvPr>
          <p:cNvSpPr txBox="1">
            <a:spLocks/>
          </p:cNvSpPr>
          <p:nvPr/>
        </p:nvSpPr>
        <p:spPr>
          <a:xfrm>
            <a:off x="304800" y="1143000"/>
            <a:ext cx="4648200" cy="5410200"/>
          </a:xfrm>
          <a:prstGeom prst="rect">
            <a:avLst/>
          </a:prstGeom>
        </p:spPr>
        <p:txBody>
          <a:bodyPr/>
          <a:lstStyle>
            <a:lvl1pPr algn="l" rtl="0" eaLnBrk="1" fontAlgn="base" hangingPunct="1">
              <a:spcBef>
                <a:spcPct val="0"/>
              </a:spcBef>
              <a:spcAft>
                <a:spcPct val="0"/>
              </a:spcAft>
              <a:defRPr sz="2800" b="1" kern="1200">
                <a:solidFill>
                  <a:schemeClr val="accent1"/>
                </a:solidFill>
                <a:latin typeface="Arial" pitchFamily="34" charset="0"/>
                <a:ea typeface="+mj-ea"/>
                <a:cs typeface="Arial" pitchFamily="34" charset="0"/>
              </a:defRPr>
            </a:lvl1pPr>
            <a:lvl2pPr algn="l" rtl="0" eaLnBrk="1" fontAlgn="base" hangingPunct="1">
              <a:spcBef>
                <a:spcPct val="0"/>
              </a:spcBef>
              <a:spcAft>
                <a:spcPct val="0"/>
              </a:spcAft>
              <a:defRPr sz="2800" b="1">
                <a:solidFill>
                  <a:schemeClr val="accent1"/>
                </a:solidFill>
                <a:latin typeface="Arial" charset="0"/>
                <a:cs typeface="Arial" charset="0"/>
              </a:defRPr>
            </a:lvl2pPr>
            <a:lvl3pPr algn="l" rtl="0" eaLnBrk="1" fontAlgn="base" hangingPunct="1">
              <a:spcBef>
                <a:spcPct val="0"/>
              </a:spcBef>
              <a:spcAft>
                <a:spcPct val="0"/>
              </a:spcAft>
              <a:defRPr sz="2800" b="1">
                <a:solidFill>
                  <a:schemeClr val="accent1"/>
                </a:solidFill>
                <a:latin typeface="Arial" charset="0"/>
                <a:cs typeface="Arial" charset="0"/>
              </a:defRPr>
            </a:lvl3pPr>
            <a:lvl4pPr algn="l" rtl="0" eaLnBrk="1" fontAlgn="base" hangingPunct="1">
              <a:spcBef>
                <a:spcPct val="0"/>
              </a:spcBef>
              <a:spcAft>
                <a:spcPct val="0"/>
              </a:spcAft>
              <a:defRPr sz="2800" b="1">
                <a:solidFill>
                  <a:schemeClr val="accent1"/>
                </a:solidFill>
                <a:latin typeface="Arial" charset="0"/>
                <a:cs typeface="Arial" charset="0"/>
              </a:defRPr>
            </a:lvl4pPr>
            <a:lvl5pPr algn="l" rtl="0" eaLnBrk="1" fontAlgn="base" hangingPunct="1">
              <a:spcBef>
                <a:spcPct val="0"/>
              </a:spcBef>
              <a:spcAft>
                <a:spcPct val="0"/>
              </a:spcAft>
              <a:defRPr sz="2800" b="1">
                <a:solidFill>
                  <a:schemeClr val="accent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a:spcAft>
                <a:spcPts val="1200"/>
              </a:spcAft>
            </a:pPr>
            <a:r>
              <a:rPr lang="en-US" dirty="0">
                <a:solidFill>
                  <a:schemeClr val="accent1">
                    <a:lumMod val="75000"/>
                  </a:schemeClr>
                </a:solidFill>
              </a:rPr>
              <a:t>DFM Analysis Matrix</a:t>
            </a:r>
          </a:p>
          <a:p>
            <a:pPr marL="457200" indent="-457200">
              <a:spcBef>
                <a:spcPts val="300"/>
              </a:spcBef>
              <a:spcAft>
                <a:spcPts val="300"/>
              </a:spcAft>
              <a:buClrTx/>
              <a:buSzPct val="100000"/>
              <a:buFont typeface="Arial" panose="020B0604020202020204" pitchFamily="34" charset="0"/>
              <a:buChar char="•"/>
            </a:pPr>
            <a:endParaRPr lang="en-US" sz="1600" b="0" dirty="0"/>
          </a:p>
        </p:txBody>
      </p:sp>
      <p:sp>
        <p:nvSpPr>
          <p:cNvPr id="4" name="Titre 10">
            <a:extLst>
              <a:ext uri="{FF2B5EF4-FFF2-40B4-BE49-F238E27FC236}">
                <a16:creationId xmlns:a16="http://schemas.microsoft.com/office/drawing/2014/main" id="{EB049DDC-A8A8-4BB9-B347-F2437C29AC3C}"/>
              </a:ext>
            </a:extLst>
          </p:cNvPr>
          <p:cNvSpPr txBox="1">
            <a:spLocks/>
          </p:cNvSpPr>
          <p:nvPr/>
        </p:nvSpPr>
        <p:spPr>
          <a:xfrm>
            <a:off x="5608556" y="1143000"/>
            <a:ext cx="6019800" cy="5410200"/>
          </a:xfrm>
          <a:prstGeom prst="rect">
            <a:avLst/>
          </a:prstGeom>
        </p:spPr>
        <p:txBody>
          <a:bodyPr/>
          <a:lstStyle>
            <a:lvl1pPr algn="l" rtl="0" eaLnBrk="1" fontAlgn="base" hangingPunct="1">
              <a:spcBef>
                <a:spcPct val="0"/>
              </a:spcBef>
              <a:spcAft>
                <a:spcPct val="0"/>
              </a:spcAft>
              <a:defRPr sz="2800" b="1" kern="1200">
                <a:solidFill>
                  <a:schemeClr val="accent1"/>
                </a:solidFill>
                <a:latin typeface="Arial" pitchFamily="34" charset="0"/>
                <a:ea typeface="+mj-ea"/>
                <a:cs typeface="Arial" pitchFamily="34" charset="0"/>
              </a:defRPr>
            </a:lvl1pPr>
            <a:lvl2pPr algn="l" rtl="0" eaLnBrk="1" fontAlgn="base" hangingPunct="1">
              <a:spcBef>
                <a:spcPct val="0"/>
              </a:spcBef>
              <a:spcAft>
                <a:spcPct val="0"/>
              </a:spcAft>
              <a:defRPr sz="2800" b="1">
                <a:solidFill>
                  <a:schemeClr val="accent1"/>
                </a:solidFill>
                <a:latin typeface="Arial" charset="0"/>
                <a:cs typeface="Arial" charset="0"/>
              </a:defRPr>
            </a:lvl2pPr>
            <a:lvl3pPr algn="l" rtl="0" eaLnBrk="1" fontAlgn="base" hangingPunct="1">
              <a:spcBef>
                <a:spcPct val="0"/>
              </a:spcBef>
              <a:spcAft>
                <a:spcPct val="0"/>
              </a:spcAft>
              <a:defRPr sz="2800" b="1">
                <a:solidFill>
                  <a:schemeClr val="accent1"/>
                </a:solidFill>
                <a:latin typeface="Arial" charset="0"/>
                <a:cs typeface="Arial" charset="0"/>
              </a:defRPr>
            </a:lvl3pPr>
            <a:lvl4pPr algn="l" rtl="0" eaLnBrk="1" fontAlgn="base" hangingPunct="1">
              <a:spcBef>
                <a:spcPct val="0"/>
              </a:spcBef>
              <a:spcAft>
                <a:spcPct val="0"/>
              </a:spcAft>
              <a:defRPr sz="2800" b="1">
                <a:solidFill>
                  <a:schemeClr val="accent1"/>
                </a:solidFill>
                <a:latin typeface="Arial" charset="0"/>
                <a:cs typeface="Arial" charset="0"/>
              </a:defRPr>
            </a:lvl4pPr>
            <a:lvl5pPr algn="l" rtl="0" eaLnBrk="1" fontAlgn="base" hangingPunct="1">
              <a:spcBef>
                <a:spcPct val="0"/>
              </a:spcBef>
              <a:spcAft>
                <a:spcPct val="0"/>
              </a:spcAft>
              <a:defRPr sz="2800" b="1">
                <a:solidFill>
                  <a:schemeClr val="accent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a:spcAft>
                <a:spcPts val="1200"/>
              </a:spcAft>
            </a:pPr>
            <a:r>
              <a:rPr lang="en-US" dirty="0">
                <a:solidFill>
                  <a:schemeClr val="accent1">
                    <a:lumMod val="75000"/>
                  </a:schemeClr>
                </a:solidFill>
              </a:rPr>
              <a:t>PFM Analysis Matrix</a:t>
            </a:r>
          </a:p>
          <a:p>
            <a:pPr>
              <a:spcBef>
                <a:spcPts val="300"/>
              </a:spcBef>
              <a:spcAft>
                <a:spcPts val="300"/>
              </a:spcAft>
              <a:buClrTx/>
              <a:buSzPct val="100000"/>
            </a:pPr>
            <a:endParaRPr lang="en-US" sz="1600" b="0" dirty="0"/>
          </a:p>
          <a:p>
            <a:pPr marL="457200" indent="-457200">
              <a:spcBef>
                <a:spcPts val="300"/>
              </a:spcBef>
              <a:spcAft>
                <a:spcPts val="300"/>
              </a:spcAft>
              <a:buClrTx/>
              <a:buSzPct val="100000"/>
              <a:buFont typeface="Arial" panose="020B0604020202020204" pitchFamily="34" charset="0"/>
              <a:buChar char="•"/>
            </a:pPr>
            <a:endParaRPr lang="en-US" sz="1600" b="0" dirty="0"/>
          </a:p>
        </p:txBody>
      </p:sp>
      <p:sp>
        <p:nvSpPr>
          <p:cNvPr id="2" name="Slide Number Placeholder 1">
            <a:extLst>
              <a:ext uri="{FF2B5EF4-FFF2-40B4-BE49-F238E27FC236}">
                <a16:creationId xmlns:a16="http://schemas.microsoft.com/office/drawing/2014/main" id="{A2CEDE80-8D7C-4888-8381-ED5AF218BC56}"/>
              </a:ext>
            </a:extLst>
          </p:cNvPr>
          <p:cNvSpPr>
            <a:spLocks noGrp="1"/>
          </p:cNvSpPr>
          <p:nvPr>
            <p:ph type="sldNum" sz="quarter" idx="4"/>
          </p:nvPr>
        </p:nvSpPr>
        <p:spPr/>
        <p:txBody>
          <a:bodyPr/>
          <a:lstStyle/>
          <a:p>
            <a:fld id="{17A7B628-147B-4B40-ACE7-1F129D61382C}" type="slidenum">
              <a:rPr lang="en-GB" smtClean="0"/>
              <a:pPr/>
              <a:t>11</a:t>
            </a:fld>
            <a:endParaRPr lang="en-GB" dirty="0"/>
          </a:p>
        </p:txBody>
      </p:sp>
      <p:graphicFrame>
        <p:nvGraphicFramePr>
          <p:cNvPr id="3" name="Table 5">
            <a:extLst>
              <a:ext uri="{FF2B5EF4-FFF2-40B4-BE49-F238E27FC236}">
                <a16:creationId xmlns:a16="http://schemas.microsoft.com/office/drawing/2014/main" id="{564E009F-29D3-40DC-B455-D817C6B20FA0}"/>
              </a:ext>
            </a:extLst>
          </p:cNvPr>
          <p:cNvGraphicFramePr>
            <a:graphicFrameLocks noGrp="1"/>
          </p:cNvGraphicFramePr>
          <p:nvPr>
            <p:extLst>
              <p:ext uri="{D42A27DB-BD31-4B8C-83A1-F6EECF244321}">
                <p14:modId xmlns:p14="http://schemas.microsoft.com/office/powerpoint/2010/main" val="2256017390"/>
              </p:ext>
            </p:extLst>
          </p:nvPr>
        </p:nvGraphicFramePr>
        <p:xfrm>
          <a:off x="5181600" y="1676400"/>
          <a:ext cx="6819683" cy="333756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384735215"/>
                    </a:ext>
                  </a:extLst>
                </a:gridCol>
                <a:gridCol w="1519550">
                  <a:extLst>
                    <a:ext uri="{9D8B030D-6E8A-4147-A177-3AD203B41FA5}">
                      <a16:colId xmlns:a16="http://schemas.microsoft.com/office/drawing/2014/main" val="1093089188"/>
                    </a:ext>
                  </a:extLst>
                </a:gridCol>
                <a:gridCol w="1490133">
                  <a:extLst>
                    <a:ext uri="{9D8B030D-6E8A-4147-A177-3AD203B41FA5}">
                      <a16:colId xmlns:a16="http://schemas.microsoft.com/office/drawing/2014/main" val="3434183321"/>
                    </a:ext>
                  </a:extLst>
                </a:gridCol>
                <a:gridCol w="1600200">
                  <a:extLst>
                    <a:ext uri="{9D8B030D-6E8A-4147-A177-3AD203B41FA5}">
                      <a16:colId xmlns:a16="http://schemas.microsoft.com/office/drawing/2014/main" val="2239777"/>
                    </a:ext>
                  </a:extLst>
                </a:gridCol>
                <a:gridCol w="1219200">
                  <a:extLst>
                    <a:ext uri="{9D8B030D-6E8A-4147-A177-3AD203B41FA5}">
                      <a16:colId xmlns:a16="http://schemas.microsoft.com/office/drawing/2014/main" val="902806902"/>
                    </a:ext>
                  </a:extLst>
                </a:gridCol>
              </a:tblGrid>
              <a:tr h="370840">
                <a:tc>
                  <a:txBody>
                    <a:bodyPr/>
                    <a:lstStyle/>
                    <a:p>
                      <a:pPr algn="ctr"/>
                      <a:r>
                        <a:rPr lang="en-US" dirty="0"/>
                        <a:t>Problem</a:t>
                      </a:r>
                    </a:p>
                  </a:txBody>
                  <a:tcPr/>
                </a:tc>
                <a:tc>
                  <a:txBody>
                    <a:bodyPr/>
                    <a:lstStyle/>
                    <a:p>
                      <a:pPr algn="ctr"/>
                      <a:r>
                        <a:rPr lang="en-US" dirty="0"/>
                        <a:t>Growth Rate</a:t>
                      </a:r>
                    </a:p>
                  </a:txBody>
                  <a:tcPr/>
                </a:tc>
                <a:tc>
                  <a:txBody>
                    <a:bodyPr/>
                    <a:lstStyle/>
                    <a:p>
                      <a:pPr algn="ctr"/>
                      <a:r>
                        <a:rPr lang="en-US" dirty="0" err="1"/>
                        <a:t>WRS</a:t>
                      </a:r>
                      <a:endParaRPr lang="en-US" dirty="0"/>
                    </a:p>
                  </a:txBody>
                  <a:tcPr/>
                </a:tc>
                <a:tc>
                  <a:txBody>
                    <a:bodyPr/>
                    <a:lstStyle/>
                    <a:p>
                      <a:pPr algn="ctr"/>
                      <a:r>
                        <a:rPr lang="en-US" dirty="0"/>
                        <a:t>Leak Detection</a:t>
                      </a:r>
                    </a:p>
                  </a:txBody>
                  <a:tcPr/>
                </a:tc>
                <a:tc>
                  <a:txBody>
                    <a:bodyPr/>
                    <a:lstStyle/>
                    <a:p>
                      <a:pPr algn="ctr"/>
                      <a:r>
                        <a:rPr lang="en-US" dirty="0"/>
                        <a:t>Inspection</a:t>
                      </a:r>
                    </a:p>
                  </a:txBody>
                  <a:tcPr/>
                </a:tc>
                <a:extLst>
                  <a:ext uri="{0D108BD9-81ED-4DB2-BD59-A6C34878D82A}">
                    <a16:rowId xmlns:a16="http://schemas.microsoft.com/office/drawing/2014/main" val="4048032686"/>
                  </a:ext>
                </a:extLst>
              </a:tr>
              <a:tr h="370840">
                <a:tc>
                  <a:txBody>
                    <a:bodyPr/>
                    <a:lstStyle/>
                    <a:p>
                      <a:pPr algn="ctr"/>
                      <a:r>
                        <a:rPr lang="en-US" dirty="0">
                          <a:solidFill>
                            <a:srgbClr val="1F497D"/>
                          </a:solidFill>
                        </a:rPr>
                        <a:t>PP-01</a:t>
                      </a:r>
                    </a:p>
                  </a:txBody>
                  <a:tcPr/>
                </a:tc>
                <a:tc>
                  <a:txBody>
                    <a:bodyPr/>
                    <a:lstStyle/>
                    <a:p>
                      <a:pPr algn="ctr"/>
                      <a:r>
                        <a:rPr lang="en-US" dirty="0">
                          <a:solidFill>
                            <a:srgbClr val="1F497D"/>
                          </a:solidFill>
                        </a:rPr>
                        <a:t>Random</a:t>
                      </a:r>
                    </a:p>
                  </a:txBody>
                  <a:tcPr/>
                </a:tc>
                <a:tc>
                  <a:txBody>
                    <a:bodyPr/>
                    <a:lstStyle/>
                    <a:p>
                      <a:pPr algn="ctr"/>
                      <a:r>
                        <a:rPr lang="en-US" dirty="0">
                          <a:solidFill>
                            <a:srgbClr val="1F497D"/>
                          </a:solidFill>
                        </a:rPr>
                        <a:t>Deterministic</a:t>
                      </a:r>
                    </a:p>
                  </a:txBody>
                  <a:tcPr/>
                </a:tc>
                <a:tc>
                  <a:txBody>
                    <a:bodyPr/>
                    <a:lstStyle/>
                    <a:p>
                      <a:pPr algn="ctr"/>
                      <a:r>
                        <a:rPr lang="en-US" dirty="0">
                          <a:solidFill>
                            <a:srgbClr val="1F497D"/>
                          </a:solidFill>
                        </a:rPr>
                        <a:t>No</a:t>
                      </a:r>
                    </a:p>
                  </a:txBody>
                  <a:tcPr/>
                </a:tc>
                <a:tc>
                  <a:txBody>
                    <a:bodyPr/>
                    <a:lstStyle/>
                    <a:p>
                      <a:pPr algn="ctr"/>
                      <a:r>
                        <a:rPr lang="en-US" dirty="0">
                          <a:solidFill>
                            <a:srgbClr val="1F497D"/>
                          </a:solidFill>
                        </a:rPr>
                        <a:t>No</a:t>
                      </a:r>
                    </a:p>
                  </a:txBody>
                  <a:tcPr/>
                </a:tc>
                <a:extLst>
                  <a:ext uri="{0D108BD9-81ED-4DB2-BD59-A6C34878D82A}">
                    <a16:rowId xmlns:a16="http://schemas.microsoft.com/office/drawing/2014/main" val="2545028763"/>
                  </a:ext>
                </a:extLst>
              </a:tr>
              <a:tr h="370840">
                <a:tc>
                  <a:txBody>
                    <a:bodyPr/>
                    <a:lstStyle/>
                    <a:p>
                      <a:pPr algn="ctr"/>
                      <a:r>
                        <a:rPr lang="en-US" dirty="0">
                          <a:solidFill>
                            <a:srgbClr val="1F497D"/>
                          </a:solidFill>
                        </a:rPr>
                        <a:t>PP-02</a:t>
                      </a:r>
                    </a:p>
                  </a:txBody>
                  <a:tcPr/>
                </a:tc>
                <a:tc>
                  <a:txBody>
                    <a:bodyPr/>
                    <a:lstStyle/>
                    <a:p>
                      <a:pPr algn="ctr"/>
                      <a:r>
                        <a:rPr lang="en-US" dirty="0">
                          <a:solidFill>
                            <a:srgbClr val="1F497D"/>
                          </a:solidFill>
                        </a:rPr>
                        <a:t>Random</a:t>
                      </a:r>
                    </a:p>
                  </a:txBody>
                  <a:tcPr/>
                </a:tc>
                <a:tc>
                  <a:txBody>
                    <a:bodyPr/>
                    <a:lstStyle/>
                    <a:p>
                      <a:pPr algn="ctr"/>
                      <a:r>
                        <a:rPr lang="en-US" dirty="0">
                          <a:solidFill>
                            <a:srgbClr val="1F497D"/>
                          </a:solidFill>
                        </a:rPr>
                        <a:t>Deterministic</a:t>
                      </a:r>
                    </a:p>
                  </a:txBody>
                  <a:tcPr/>
                </a:tc>
                <a:tc>
                  <a:txBody>
                    <a:bodyPr/>
                    <a:lstStyle/>
                    <a:p>
                      <a:pPr algn="ctr"/>
                      <a:r>
                        <a:rPr lang="en-US" dirty="0">
                          <a:solidFill>
                            <a:srgbClr val="1F497D"/>
                          </a:solidFill>
                        </a:rPr>
                        <a:t>Yes</a:t>
                      </a:r>
                    </a:p>
                  </a:txBody>
                  <a:tcPr/>
                </a:tc>
                <a:tc>
                  <a:txBody>
                    <a:bodyPr/>
                    <a:lstStyle/>
                    <a:p>
                      <a:pPr algn="ctr"/>
                      <a:r>
                        <a:rPr lang="en-US" dirty="0">
                          <a:solidFill>
                            <a:srgbClr val="1F497D"/>
                          </a:solidFill>
                        </a:rPr>
                        <a:t>No</a:t>
                      </a:r>
                    </a:p>
                  </a:txBody>
                  <a:tcPr/>
                </a:tc>
                <a:extLst>
                  <a:ext uri="{0D108BD9-81ED-4DB2-BD59-A6C34878D82A}">
                    <a16:rowId xmlns:a16="http://schemas.microsoft.com/office/drawing/2014/main" val="1136133075"/>
                  </a:ext>
                </a:extLst>
              </a:tr>
              <a:tr h="370840">
                <a:tc>
                  <a:txBody>
                    <a:bodyPr/>
                    <a:lstStyle/>
                    <a:p>
                      <a:pPr algn="ctr"/>
                      <a:r>
                        <a:rPr kumimoji="0" lang="en-US" sz="1800" b="0" i="0" u="none" strike="noStrike" kern="1200" cap="none" spc="0" normalizeH="0" baseline="0" noProof="0" dirty="0">
                          <a:ln>
                            <a:noFill/>
                          </a:ln>
                          <a:solidFill>
                            <a:srgbClr val="1F497D"/>
                          </a:solidFill>
                          <a:effectLst/>
                          <a:uLnTx/>
                          <a:uFillTx/>
                          <a:latin typeface="Calibri"/>
                          <a:ea typeface="+mn-ea"/>
                          <a:cs typeface="+mn-cs"/>
                        </a:rPr>
                        <a:t>PP-03</a:t>
                      </a:r>
                      <a:endParaRPr lang="en-US" dirty="0">
                        <a:solidFill>
                          <a:srgbClr val="1F497D"/>
                        </a:solidFill>
                      </a:endParaRPr>
                    </a:p>
                  </a:txBody>
                  <a:tcPr/>
                </a:tc>
                <a:tc>
                  <a:txBody>
                    <a:bodyPr/>
                    <a:lstStyle/>
                    <a:p>
                      <a:pPr algn="ctr"/>
                      <a:r>
                        <a:rPr kumimoji="0" lang="en-US" sz="1800" b="0" i="0" u="none" strike="noStrike" kern="1200" cap="none" spc="0" normalizeH="0" baseline="0" noProof="0" dirty="0">
                          <a:ln>
                            <a:noFill/>
                          </a:ln>
                          <a:solidFill>
                            <a:srgbClr val="1F497D"/>
                          </a:solidFill>
                          <a:effectLst/>
                          <a:uLnTx/>
                          <a:uFillTx/>
                          <a:latin typeface="Calibri"/>
                          <a:ea typeface="+mn-ea"/>
                          <a:cs typeface="+mn-cs"/>
                        </a:rPr>
                        <a:t>Deterministic</a:t>
                      </a:r>
                      <a:endParaRPr lang="en-US" dirty="0">
                        <a:solidFill>
                          <a:srgbClr val="1F497D"/>
                        </a:solidFill>
                      </a:endParaRPr>
                    </a:p>
                  </a:txBody>
                  <a:tcPr/>
                </a:tc>
                <a:tc>
                  <a:txBody>
                    <a:bodyPr/>
                    <a:lstStyle/>
                    <a:p>
                      <a:pPr algn="ctr"/>
                      <a:r>
                        <a:rPr kumimoji="0" lang="en-US" sz="1800" b="0" i="0" u="none" strike="noStrike" kern="1200" cap="none" spc="0" normalizeH="0" baseline="0" noProof="0">
                          <a:ln>
                            <a:noFill/>
                          </a:ln>
                          <a:solidFill>
                            <a:srgbClr val="1F497D"/>
                          </a:solidFill>
                          <a:effectLst/>
                          <a:uLnTx/>
                          <a:uFillTx/>
                          <a:latin typeface="Calibri"/>
                          <a:ea typeface="+mn-ea"/>
                          <a:cs typeface="+mn-cs"/>
                        </a:rPr>
                        <a:t>Random</a:t>
                      </a:r>
                      <a:endParaRPr lang="en-US" dirty="0">
                        <a:solidFill>
                          <a:srgbClr val="1F497D"/>
                        </a:solidFill>
                      </a:endParaRPr>
                    </a:p>
                  </a:txBody>
                  <a:tcPr/>
                </a:tc>
                <a:tc>
                  <a:txBody>
                    <a:bodyPr/>
                    <a:lstStyle/>
                    <a:p>
                      <a:pPr algn="ctr"/>
                      <a:r>
                        <a:rPr lang="en-US" dirty="0">
                          <a:solidFill>
                            <a:srgbClr val="1F497D"/>
                          </a:solidFill>
                        </a:rPr>
                        <a:t>No</a:t>
                      </a:r>
                    </a:p>
                  </a:txBody>
                  <a:tcPr/>
                </a:tc>
                <a:tc>
                  <a:txBody>
                    <a:bodyPr/>
                    <a:lstStyle/>
                    <a:p>
                      <a:pPr algn="ctr"/>
                      <a:r>
                        <a:rPr lang="en-US" dirty="0">
                          <a:solidFill>
                            <a:srgbClr val="1F497D"/>
                          </a:solidFill>
                        </a:rPr>
                        <a:t>No</a:t>
                      </a:r>
                    </a:p>
                  </a:txBody>
                  <a:tcPr/>
                </a:tc>
                <a:extLst>
                  <a:ext uri="{0D108BD9-81ED-4DB2-BD59-A6C34878D82A}">
                    <a16:rowId xmlns:a16="http://schemas.microsoft.com/office/drawing/2014/main" val="2802554521"/>
                  </a:ext>
                </a:extLst>
              </a:tr>
              <a:tr h="370840">
                <a:tc>
                  <a:txBody>
                    <a:bodyPr/>
                    <a:lstStyle/>
                    <a:p>
                      <a:pPr algn="ctr"/>
                      <a:r>
                        <a:rPr kumimoji="0" lang="en-US" sz="1800" b="0" i="0" u="none" strike="noStrike" kern="1200" cap="none" spc="0" normalizeH="0" baseline="0" noProof="0" dirty="0">
                          <a:ln>
                            <a:noFill/>
                          </a:ln>
                          <a:solidFill>
                            <a:srgbClr val="1F497D"/>
                          </a:solidFill>
                          <a:effectLst/>
                          <a:uLnTx/>
                          <a:uFillTx/>
                          <a:latin typeface="Calibri"/>
                          <a:ea typeface="+mn-ea"/>
                          <a:cs typeface="+mn-cs"/>
                        </a:rPr>
                        <a:t>PP-04</a:t>
                      </a:r>
                      <a:endParaRPr lang="en-US" dirty="0">
                        <a:solidFill>
                          <a:srgbClr val="1F497D"/>
                        </a:solidFill>
                      </a:endParaRPr>
                    </a:p>
                  </a:txBody>
                  <a:tcPr/>
                </a:tc>
                <a:tc>
                  <a:txBody>
                    <a:bodyPr/>
                    <a:lstStyle/>
                    <a:p>
                      <a:pPr algn="ctr"/>
                      <a:r>
                        <a:rPr kumimoji="0" lang="en-US" sz="1800" b="0" i="0" u="none" strike="noStrike" kern="1200" cap="none" spc="0" normalizeH="0" baseline="0" noProof="0">
                          <a:ln>
                            <a:noFill/>
                          </a:ln>
                          <a:solidFill>
                            <a:srgbClr val="1F497D"/>
                          </a:solidFill>
                          <a:effectLst/>
                          <a:uLnTx/>
                          <a:uFillTx/>
                          <a:latin typeface="Calibri"/>
                          <a:ea typeface="+mn-ea"/>
                          <a:cs typeface="+mn-cs"/>
                        </a:rPr>
                        <a:t>Deterministic</a:t>
                      </a:r>
                      <a:endParaRPr lang="en-US" dirty="0">
                        <a:solidFill>
                          <a:srgbClr val="1F497D"/>
                        </a:solidFill>
                      </a:endParaRPr>
                    </a:p>
                  </a:txBody>
                  <a:tcPr/>
                </a:tc>
                <a:tc>
                  <a:txBody>
                    <a:bodyPr/>
                    <a:lstStyle/>
                    <a:p>
                      <a:pPr algn="ctr"/>
                      <a:r>
                        <a:rPr kumimoji="0" lang="en-US" sz="1800" b="0" i="0" u="none" strike="noStrike" kern="1200" cap="none" spc="0" normalizeH="0" baseline="0" noProof="0">
                          <a:ln>
                            <a:noFill/>
                          </a:ln>
                          <a:solidFill>
                            <a:srgbClr val="1F497D"/>
                          </a:solidFill>
                          <a:effectLst/>
                          <a:uLnTx/>
                          <a:uFillTx/>
                          <a:latin typeface="Calibri"/>
                          <a:ea typeface="+mn-ea"/>
                          <a:cs typeface="+mn-cs"/>
                        </a:rPr>
                        <a:t>Random</a:t>
                      </a:r>
                      <a:endParaRPr lang="en-US" dirty="0">
                        <a:solidFill>
                          <a:srgbClr val="1F497D"/>
                        </a:solidFill>
                      </a:endParaRPr>
                    </a:p>
                  </a:txBody>
                  <a:tcPr/>
                </a:tc>
                <a:tc>
                  <a:txBody>
                    <a:bodyPr/>
                    <a:lstStyle/>
                    <a:p>
                      <a:pPr algn="ctr"/>
                      <a:r>
                        <a:rPr lang="en-US" dirty="0">
                          <a:solidFill>
                            <a:srgbClr val="1F497D"/>
                          </a:solidFill>
                        </a:rPr>
                        <a:t>Yes</a:t>
                      </a:r>
                    </a:p>
                  </a:txBody>
                  <a:tcPr/>
                </a:tc>
                <a:tc>
                  <a:txBody>
                    <a:bodyPr/>
                    <a:lstStyle/>
                    <a:p>
                      <a:pPr algn="ctr"/>
                      <a:r>
                        <a:rPr lang="en-US" dirty="0">
                          <a:solidFill>
                            <a:srgbClr val="1F497D"/>
                          </a:solidFill>
                        </a:rPr>
                        <a:t>No</a:t>
                      </a:r>
                    </a:p>
                  </a:txBody>
                  <a:tcPr/>
                </a:tc>
                <a:extLst>
                  <a:ext uri="{0D108BD9-81ED-4DB2-BD59-A6C34878D82A}">
                    <a16:rowId xmlns:a16="http://schemas.microsoft.com/office/drawing/2014/main" val="713588624"/>
                  </a:ext>
                </a:extLst>
              </a:tr>
              <a:tr h="370840">
                <a:tc>
                  <a:txBody>
                    <a:bodyPr/>
                    <a:lstStyle/>
                    <a:p>
                      <a:pPr algn="ctr"/>
                      <a:r>
                        <a:rPr lang="en-US" dirty="0">
                          <a:solidFill>
                            <a:srgbClr val="FF0000"/>
                          </a:solidFill>
                        </a:rPr>
                        <a:t>PP-045*</a:t>
                      </a:r>
                    </a:p>
                  </a:txBody>
                  <a:tcPr/>
                </a:tc>
                <a:tc>
                  <a:txBody>
                    <a:bodyPr/>
                    <a:lstStyle/>
                    <a:p>
                      <a:pPr algn="ctr"/>
                      <a:r>
                        <a:rPr kumimoji="0" lang="en-US" sz="1800" b="0" i="0" u="none" strike="noStrike" kern="1200" cap="none" spc="0" normalizeH="0" baseline="0" noProof="0" dirty="0">
                          <a:ln>
                            <a:noFill/>
                          </a:ln>
                          <a:solidFill>
                            <a:srgbClr val="FF0000"/>
                          </a:solidFill>
                          <a:effectLst/>
                          <a:uLnTx/>
                          <a:uFillTx/>
                          <a:latin typeface="Calibri"/>
                          <a:ea typeface="+mn-ea"/>
                          <a:cs typeface="+mn-cs"/>
                        </a:rPr>
                        <a:t>Deterministic</a:t>
                      </a:r>
                      <a:endParaRPr lang="en-US" dirty="0">
                        <a:solidFill>
                          <a:srgbClr val="FF0000"/>
                        </a:solidFill>
                      </a:endParaRPr>
                    </a:p>
                  </a:txBody>
                  <a:tcPr/>
                </a:tc>
                <a:tc>
                  <a:txBody>
                    <a:bodyPr/>
                    <a:lstStyle/>
                    <a:p>
                      <a:pPr algn="ctr"/>
                      <a:r>
                        <a:rPr kumimoji="0" lang="en-US" sz="1800" b="0" i="0" u="none" strike="noStrike" kern="1200" cap="none" spc="0" normalizeH="0" baseline="0" noProof="0" dirty="0">
                          <a:ln>
                            <a:noFill/>
                          </a:ln>
                          <a:solidFill>
                            <a:srgbClr val="FF0000"/>
                          </a:solidFill>
                          <a:effectLst/>
                          <a:uLnTx/>
                          <a:uFillTx/>
                          <a:latin typeface="Calibri"/>
                          <a:ea typeface="+mn-ea"/>
                          <a:cs typeface="+mn-cs"/>
                        </a:rPr>
                        <a:t>Random</a:t>
                      </a:r>
                      <a:endParaRPr lang="en-US" dirty="0">
                        <a:solidFill>
                          <a:srgbClr val="FF0000"/>
                        </a:solidFill>
                      </a:endParaRPr>
                    </a:p>
                  </a:txBody>
                  <a:tcPr/>
                </a:tc>
                <a:tc>
                  <a:txBody>
                    <a:bodyPr/>
                    <a:lstStyle/>
                    <a:p>
                      <a:pPr algn="ctr"/>
                      <a:r>
                        <a:rPr lang="en-US" dirty="0">
                          <a:solidFill>
                            <a:srgbClr val="FF0000"/>
                          </a:solidFill>
                        </a:rPr>
                        <a:t>No</a:t>
                      </a:r>
                    </a:p>
                  </a:txBody>
                  <a:tcPr/>
                </a:tc>
                <a:tc>
                  <a:txBody>
                    <a:bodyPr/>
                    <a:lstStyle/>
                    <a:p>
                      <a:pPr algn="ctr"/>
                      <a:r>
                        <a:rPr lang="en-US" dirty="0">
                          <a:solidFill>
                            <a:srgbClr val="FF0000"/>
                          </a:solidFill>
                        </a:rPr>
                        <a:t>Yes</a:t>
                      </a:r>
                    </a:p>
                  </a:txBody>
                  <a:tcPr/>
                </a:tc>
                <a:extLst>
                  <a:ext uri="{0D108BD9-81ED-4DB2-BD59-A6C34878D82A}">
                    <a16:rowId xmlns:a16="http://schemas.microsoft.com/office/drawing/2014/main" val="2870847573"/>
                  </a:ext>
                </a:extLst>
              </a:tr>
              <a:tr h="370840">
                <a:tc>
                  <a:txBody>
                    <a:bodyPr/>
                    <a:lstStyle/>
                    <a:p>
                      <a:pPr algn="ctr"/>
                      <a:r>
                        <a:rPr kumimoji="0" lang="en-US" sz="1800" b="0" i="0" u="none" strike="noStrike" kern="1200" cap="none" spc="0" normalizeH="0" baseline="0" noProof="0" dirty="0">
                          <a:ln>
                            <a:noFill/>
                          </a:ln>
                          <a:solidFill>
                            <a:srgbClr val="1F497D"/>
                          </a:solidFill>
                          <a:effectLst/>
                          <a:uLnTx/>
                          <a:uFillTx/>
                          <a:latin typeface="Calibri"/>
                          <a:ea typeface="+mn-ea"/>
                          <a:cs typeface="+mn-cs"/>
                        </a:rPr>
                        <a:t>PP-05</a:t>
                      </a:r>
                      <a:endParaRPr lang="en-US" dirty="0">
                        <a:solidFill>
                          <a:srgbClr val="1F497D"/>
                        </a:solidFill>
                      </a:endParaRPr>
                    </a:p>
                  </a:txBody>
                  <a:tcPr/>
                </a:tc>
                <a:tc>
                  <a:txBody>
                    <a:bodyPr/>
                    <a:lstStyle/>
                    <a:p>
                      <a:pPr algn="ctr"/>
                      <a:r>
                        <a:rPr kumimoji="0" lang="en-US" sz="1800" b="0" i="0" u="none" strike="noStrike" kern="1200" cap="none" spc="0" normalizeH="0" baseline="0" noProof="0">
                          <a:ln>
                            <a:noFill/>
                          </a:ln>
                          <a:solidFill>
                            <a:srgbClr val="1F497D"/>
                          </a:solidFill>
                          <a:effectLst/>
                          <a:uLnTx/>
                          <a:uFillTx/>
                          <a:latin typeface="Calibri"/>
                          <a:ea typeface="+mn-ea"/>
                          <a:cs typeface="+mn-cs"/>
                        </a:rPr>
                        <a:t>Deterministic</a:t>
                      </a:r>
                      <a:endParaRPr lang="en-US" dirty="0">
                        <a:solidFill>
                          <a:srgbClr val="1F497D"/>
                        </a:solidFill>
                      </a:endParaRPr>
                    </a:p>
                  </a:txBody>
                  <a:tcPr/>
                </a:tc>
                <a:tc>
                  <a:txBody>
                    <a:bodyPr/>
                    <a:lstStyle/>
                    <a:p>
                      <a:pPr algn="ctr"/>
                      <a:r>
                        <a:rPr kumimoji="0" lang="en-US" sz="1800" b="0" i="0" u="none" strike="noStrike" kern="1200" cap="none" spc="0" normalizeH="0" baseline="0" noProof="0" dirty="0">
                          <a:ln>
                            <a:noFill/>
                          </a:ln>
                          <a:solidFill>
                            <a:srgbClr val="1F497D"/>
                          </a:solidFill>
                          <a:effectLst/>
                          <a:uLnTx/>
                          <a:uFillTx/>
                          <a:latin typeface="Calibri"/>
                          <a:ea typeface="+mn-ea"/>
                          <a:cs typeface="+mn-cs"/>
                        </a:rPr>
                        <a:t>Random</a:t>
                      </a:r>
                      <a:endParaRPr lang="en-US" dirty="0">
                        <a:solidFill>
                          <a:srgbClr val="1F497D"/>
                        </a:solidFill>
                      </a:endParaRPr>
                    </a:p>
                  </a:txBody>
                  <a:tcPr/>
                </a:tc>
                <a:tc>
                  <a:txBody>
                    <a:bodyPr/>
                    <a:lstStyle/>
                    <a:p>
                      <a:pPr algn="ctr"/>
                      <a:r>
                        <a:rPr lang="en-US" dirty="0">
                          <a:solidFill>
                            <a:srgbClr val="1F497D"/>
                          </a:solidFill>
                        </a:rPr>
                        <a:t>Yes</a:t>
                      </a:r>
                    </a:p>
                  </a:txBody>
                  <a:tcPr/>
                </a:tc>
                <a:tc>
                  <a:txBody>
                    <a:bodyPr/>
                    <a:lstStyle/>
                    <a:p>
                      <a:pPr algn="ctr"/>
                      <a:r>
                        <a:rPr lang="en-US" dirty="0">
                          <a:solidFill>
                            <a:srgbClr val="1F497D"/>
                          </a:solidFill>
                        </a:rPr>
                        <a:t>Yes</a:t>
                      </a:r>
                    </a:p>
                  </a:txBody>
                  <a:tcPr/>
                </a:tc>
                <a:extLst>
                  <a:ext uri="{0D108BD9-81ED-4DB2-BD59-A6C34878D82A}">
                    <a16:rowId xmlns:a16="http://schemas.microsoft.com/office/drawing/2014/main" val="2496835982"/>
                  </a:ext>
                </a:extLst>
              </a:tr>
              <a:tr h="370840">
                <a:tc>
                  <a:txBody>
                    <a:bodyPr/>
                    <a:lstStyle/>
                    <a:p>
                      <a:pPr algn="ctr"/>
                      <a:r>
                        <a:rPr kumimoji="0" lang="en-US" sz="1800" b="0" i="0" u="none" strike="noStrike" kern="1200" cap="none" spc="0" normalizeH="0" baseline="0" noProof="0" dirty="0">
                          <a:ln>
                            <a:noFill/>
                          </a:ln>
                          <a:solidFill>
                            <a:srgbClr val="1F497D"/>
                          </a:solidFill>
                          <a:effectLst/>
                          <a:uLnTx/>
                          <a:uFillTx/>
                          <a:latin typeface="Calibri"/>
                          <a:ea typeface="+mn-ea"/>
                          <a:cs typeface="+mn-cs"/>
                        </a:rPr>
                        <a:t>PP-06</a:t>
                      </a:r>
                      <a:endParaRPr lang="en-US" dirty="0">
                        <a:solidFill>
                          <a:srgbClr val="1F497D"/>
                        </a:solidFill>
                      </a:endParaRPr>
                    </a:p>
                  </a:txBody>
                  <a:tcPr/>
                </a:tc>
                <a:tc>
                  <a:txBody>
                    <a:bodyPr/>
                    <a:lstStyle/>
                    <a:p>
                      <a:pPr algn="ctr"/>
                      <a:r>
                        <a:rPr kumimoji="0" lang="en-US" sz="1800" b="0" i="0" u="none" strike="noStrike" kern="1200" cap="none" spc="0" normalizeH="0" baseline="0" noProof="0" dirty="0">
                          <a:ln>
                            <a:noFill/>
                          </a:ln>
                          <a:solidFill>
                            <a:srgbClr val="1F497D"/>
                          </a:solidFill>
                          <a:effectLst/>
                          <a:uLnTx/>
                          <a:uFillTx/>
                          <a:latin typeface="+mn-lt"/>
                          <a:ea typeface="+mn-ea"/>
                          <a:cs typeface="+mn-cs"/>
                        </a:rPr>
                        <a:t>Random</a:t>
                      </a:r>
                      <a:endParaRPr lang="en-US" dirty="0">
                        <a:solidFill>
                          <a:srgbClr val="1F497D"/>
                        </a:solidFill>
                      </a:endParaRPr>
                    </a:p>
                  </a:txBody>
                  <a:tcPr/>
                </a:tc>
                <a:tc>
                  <a:txBody>
                    <a:bodyPr/>
                    <a:lstStyle/>
                    <a:p>
                      <a:pPr algn="ctr"/>
                      <a:r>
                        <a:rPr kumimoji="0" lang="en-US" sz="1800" b="0" i="0" u="none" strike="noStrike" kern="1200" cap="none" spc="0" normalizeH="0" baseline="0" noProof="0" dirty="0">
                          <a:ln>
                            <a:noFill/>
                          </a:ln>
                          <a:solidFill>
                            <a:srgbClr val="1F497D"/>
                          </a:solidFill>
                          <a:effectLst/>
                          <a:uLnTx/>
                          <a:uFillTx/>
                          <a:latin typeface="Calibri"/>
                          <a:ea typeface="+mn-ea"/>
                          <a:cs typeface="+mn-cs"/>
                        </a:rPr>
                        <a:t>Random</a:t>
                      </a:r>
                      <a:endParaRPr lang="en-US" dirty="0">
                        <a:solidFill>
                          <a:srgbClr val="1F497D"/>
                        </a:solidFill>
                      </a:endParaRPr>
                    </a:p>
                  </a:txBody>
                  <a:tcPr/>
                </a:tc>
                <a:tc>
                  <a:txBody>
                    <a:bodyPr/>
                    <a:lstStyle/>
                    <a:p>
                      <a:pPr algn="ctr"/>
                      <a:r>
                        <a:rPr lang="en-US" dirty="0">
                          <a:solidFill>
                            <a:srgbClr val="1F497D"/>
                          </a:solidFill>
                        </a:rPr>
                        <a:t>Yes</a:t>
                      </a:r>
                    </a:p>
                  </a:txBody>
                  <a:tcPr/>
                </a:tc>
                <a:tc>
                  <a:txBody>
                    <a:bodyPr/>
                    <a:lstStyle/>
                    <a:p>
                      <a:pPr algn="ctr"/>
                      <a:r>
                        <a:rPr lang="en-US" dirty="0">
                          <a:solidFill>
                            <a:srgbClr val="1F497D"/>
                          </a:solidFill>
                        </a:rPr>
                        <a:t>Yes</a:t>
                      </a:r>
                    </a:p>
                  </a:txBody>
                  <a:tcPr/>
                </a:tc>
                <a:extLst>
                  <a:ext uri="{0D108BD9-81ED-4DB2-BD59-A6C34878D82A}">
                    <a16:rowId xmlns:a16="http://schemas.microsoft.com/office/drawing/2014/main" val="1935926281"/>
                  </a:ext>
                </a:extLst>
              </a:tr>
              <a:tr h="370840">
                <a:tc>
                  <a:txBody>
                    <a:bodyPr/>
                    <a:lstStyle/>
                    <a:p>
                      <a:pPr algn="ctr"/>
                      <a:r>
                        <a:rPr kumimoji="0" lang="en-US" sz="1800" b="0" i="0" u="none" strike="noStrike" kern="1200" cap="none" spc="0" normalizeH="0" baseline="0" noProof="0" dirty="0">
                          <a:ln>
                            <a:noFill/>
                          </a:ln>
                          <a:solidFill>
                            <a:srgbClr val="1F497D"/>
                          </a:solidFill>
                          <a:effectLst/>
                          <a:uLnTx/>
                          <a:uFillTx/>
                          <a:latin typeface="Calibri"/>
                          <a:ea typeface="+mn-ea"/>
                          <a:cs typeface="+mn-cs"/>
                        </a:rPr>
                        <a:t>PP-07</a:t>
                      </a:r>
                      <a:endParaRPr lang="en-US" dirty="0">
                        <a:solidFill>
                          <a:srgbClr val="1F497D"/>
                        </a:solidFill>
                      </a:endParaRPr>
                    </a:p>
                  </a:txBody>
                  <a:tcPr/>
                </a:tc>
                <a:tc>
                  <a:txBody>
                    <a:bodyPr/>
                    <a:lstStyle/>
                    <a:p>
                      <a:pPr algn="ctr"/>
                      <a:r>
                        <a:rPr lang="en-US" dirty="0">
                          <a:solidFill>
                            <a:srgbClr val="1F497D"/>
                          </a:solidFill>
                        </a:rPr>
                        <a:t>Random</a:t>
                      </a:r>
                    </a:p>
                  </a:txBody>
                  <a:tcPr/>
                </a:tc>
                <a:tc>
                  <a:txBody>
                    <a:bodyPr/>
                    <a:lstStyle/>
                    <a:p>
                      <a:pPr algn="ctr"/>
                      <a:r>
                        <a:rPr kumimoji="0" lang="en-US" sz="1800" b="0" i="0" u="none" strike="noStrike" kern="1200" cap="none" spc="0" normalizeH="0" baseline="0" noProof="0" dirty="0">
                          <a:ln>
                            <a:noFill/>
                          </a:ln>
                          <a:solidFill>
                            <a:srgbClr val="1F497D"/>
                          </a:solidFill>
                          <a:effectLst/>
                          <a:uLnTx/>
                          <a:uFillTx/>
                          <a:latin typeface="Calibri"/>
                          <a:ea typeface="+mn-ea"/>
                          <a:cs typeface="+mn-cs"/>
                        </a:rPr>
                        <a:t>No </a:t>
                      </a:r>
                      <a:r>
                        <a:rPr kumimoji="0" lang="en-US" sz="1800" b="0" i="0" u="none" strike="noStrike" kern="1200" cap="none" spc="0" normalizeH="0" baseline="0" noProof="0" dirty="0" err="1">
                          <a:ln>
                            <a:noFill/>
                          </a:ln>
                          <a:solidFill>
                            <a:srgbClr val="1F497D"/>
                          </a:solidFill>
                          <a:effectLst/>
                          <a:uLnTx/>
                          <a:uFillTx/>
                          <a:latin typeface="Calibri"/>
                          <a:ea typeface="+mn-ea"/>
                          <a:cs typeface="+mn-cs"/>
                        </a:rPr>
                        <a:t>WRS</a:t>
                      </a:r>
                      <a:endParaRPr lang="en-US" dirty="0">
                        <a:solidFill>
                          <a:srgbClr val="1F497D"/>
                        </a:solidFill>
                      </a:endParaRPr>
                    </a:p>
                  </a:txBody>
                  <a:tcPr/>
                </a:tc>
                <a:tc>
                  <a:txBody>
                    <a:bodyPr/>
                    <a:lstStyle/>
                    <a:p>
                      <a:pPr algn="ctr"/>
                      <a:r>
                        <a:rPr lang="en-US" dirty="0">
                          <a:solidFill>
                            <a:srgbClr val="1F497D"/>
                          </a:solidFill>
                        </a:rPr>
                        <a:t>No</a:t>
                      </a:r>
                    </a:p>
                  </a:txBody>
                  <a:tcPr/>
                </a:tc>
                <a:tc>
                  <a:txBody>
                    <a:bodyPr/>
                    <a:lstStyle/>
                    <a:p>
                      <a:pPr algn="ctr"/>
                      <a:r>
                        <a:rPr lang="en-US" dirty="0">
                          <a:solidFill>
                            <a:srgbClr val="1F497D"/>
                          </a:solidFill>
                        </a:rPr>
                        <a:t>No</a:t>
                      </a:r>
                    </a:p>
                  </a:txBody>
                  <a:tcPr/>
                </a:tc>
                <a:extLst>
                  <a:ext uri="{0D108BD9-81ED-4DB2-BD59-A6C34878D82A}">
                    <a16:rowId xmlns:a16="http://schemas.microsoft.com/office/drawing/2014/main" val="2500122932"/>
                  </a:ext>
                </a:extLst>
              </a:tr>
            </a:tbl>
          </a:graphicData>
        </a:graphic>
      </p:graphicFrame>
      <p:graphicFrame>
        <p:nvGraphicFramePr>
          <p:cNvPr id="6" name="Table 5">
            <a:extLst>
              <a:ext uri="{FF2B5EF4-FFF2-40B4-BE49-F238E27FC236}">
                <a16:creationId xmlns:a16="http://schemas.microsoft.com/office/drawing/2014/main" id="{38ED0909-B58F-461F-93F1-3957497ABD83}"/>
              </a:ext>
            </a:extLst>
          </p:cNvPr>
          <p:cNvGraphicFramePr>
            <a:graphicFrameLocks noGrp="1"/>
          </p:cNvGraphicFramePr>
          <p:nvPr>
            <p:extLst>
              <p:ext uri="{D42A27DB-BD31-4B8C-83A1-F6EECF244321}">
                <p14:modId xmlns:p14="http://schemas.microsoft.com/office/powerpoint/2010/main" val="3095049004"/>
              </p:ext>
            </p:extLst>
          </p:nvPr>
        </p:nvGraphicFramePr>
        <p:xfrm>
          <a:off x="563644" y="1676400"/>
          <a:ext cx="4160756" cy="1483360"/>
        </p:xfrm>
        <a:graphic>
          <a:graphicData uri="http://schemas.openxmlformats.org/drawingml/2006/table">
            <a:tbl>
              <a:tblPr firstRow="1" bandRow="1">
                <a:tableStyleId>{5C22544A-7EE6-4342-B048-85BDC9FD1C3A}</a:tableStyleId>
              </a:tblPr>
              <a:tblGrid>
                <a:gridCol w="1814132">
                  <a:extLst>
                    <a:ext uri="{9D8B030D-6E8A-4147-A177-3AD203B41FA5}">
                      <a16:colId xmlns:a16="http://schemas.microsoft.com/office/drawing/2014/main" val="384735215"/>
                    </a:ext>
                  </a:extLst>
                </a:gridCol>
                <a:gridCol w="2346624">
                  <a:extLst>
                    <a:ext uri="{9D8B030D-6E8A-4147-A177-3AD203B41FA5}">
                      <a16:colId xmlns:a16="http://schemas.microsoft.com/office/drawing/2014/main" val="1093089188"/>
                    </a:ext>
                  </a:extLst>
                </a:gridCol>
              </a:tblGrid>
              <a:tr h="370840">
                <a:tc>
                  <a:txBody>
                    <a:bodyPr/>
                    <a:lstStyle/>
                    <a:p>
                      <a:pPr algn="ctr"/>
                      <a:r>
                        <a:rPr lang="en-US" dirty="0"/>
                        <a:t>Problem</a:t>
                      </a:r>
                    </a:p>
                  </a:txBody>
                  <a:tcPr/>
                </a:tc>
                <a:tc>
                  <a:txBody>
                    <a:bodyPr/>
                    <a:lstStyle/>
                    <a:p>
                      <a:pPr algn="ctr"/>
                      <a:r>
                        <a:rPr lang="en-US" dirty="0" err="1"/>
                        <a:t>WRS</a:t>
                      </a:r>
                      <a:endParaRPr lang="en-US" dirty="0"/>
                    </a:p>
                  </a:txBody>
                  <a:tcPr/>
                </a:tc>
                <a:extLst>
                  <a:ext uri="{0D108BD9-81ED-4DB2-BD59-A6C34878D82A}">
                    <a16:rowId xmlns:a16="http://schemas.microsoft.com/office/drawing/2014/main" val="4048032686"/>
                  </a:ext>
                </a:extLst>
              </a:tr>
              <a:tr h="370840">
                <a:tc>
                  <a:txBody>
                    <a:bodyPr/>
                    <a:lstStyle/>
                    <a:p>
                      <a:pPr algn="ctr"/>
                      <a:r>
                        <a:rPr lang="en-US" dirty="0">
                          <a:solidFill>
                            <a:srgbClr val="1F497D"/>
                          </a:solidFill>
                        </a:rPr>
                        <a:t>DP-01</a:t>
                      </a:r>
                    </a:p>
                  </a:txBody>
                  <a:tcPr/>
                </a:tc>
                <a:tc>
                  <a:txBody>
                    <a:bodyPr/>
                    <a:lstStyle/>
                    <a:p>
                      <a:r>
                        <a:rPr lang="en-US" dirty="0">
                          <a:solidFill>
                            <a:srgbClr val="1F497D"/>
                          </a:solidFill>
                        </a:rPr>
                        <a:t>Linear</a:t>
                      </a:r>
                    </a:p>
                  </a:txBody>
                  <a:tcPr/>
                </a:tc>
                <a:extLst>
                  <a:ext uri="{0D108BD9-81ED-4DB2-BD59-A6C34878D82A}">
                    <a16:rowId xmlns:a16="http://schemas.microsoft.com/office/drawing/2014/main" val="2545028763"/>
                  </a:ext>
                </a:extLst>
              </a:tr>
              <a:tr h="370840">
                <a:tc>
                  <a:txBody>
                    <a:bodyPr/>
                    <a:lstStyle/>
                    <a:p>
                      <a:pPr algn="ctr"/>
                      <a:r>
                        <a:rPr lang="en-US" dirty="0">
                          <a:solidFill>
                            <a:srgbClr val="1F497D"/>
                          </a:solidFill>
                        </a:rPr>
                        <a:t>DP-02</a:t>
                      </a:r>
                    </a:p>
                  </a:txBody>
                  <a:tcPr/>
                </a:tc>
                <a:tc>
                  <a:txBody>
                    <a:bodyPr/>
                    <a:lstStyle/>
                    <a:p>
                      <a:r>
                        <a:rPr lang="en-US" dirty="0">
                          <a:solidFill>
                            <a:srgbClr val="1F497D"/>
                          </a:solidFill>
                        </a:rPr>
                        <a:t>3</a:t>
                      </a:r>
                      <a:r>
                        <a:rPr lang="en-US" baseline="30000" dirty="0">
                          <a:solidFill>
                            <a:srgbClr val="1F497D"/>
                          </a:solidFill>
                        </a:rPr>
                        <a:t>rd</a:t>
                      </a:r>
                      <a:r>
                        <a:rPr lang="en-US" dirty="0">
                          <a:solidFill>
                            <a:srgbClr val="1F497D"/>
                          </a:solidFill>
                        </a:rPr>
                        <a:t> Polynomial</a:t>
                      </a:r>
                    </a:p>
                  </a:txBody>
                  <a:tcPr/>
                </a:tc>
                <a:extLst>
                  <a:ext uri="{0D108BD9-81ED-4DB2-BD59-A6C34878D82A}">
                    <a16:rowId xmlns:a16="http://schemas.microsoft.com/office/drawing/2014/main" val="1136133075"/>
                  </a:ext>
                </a:extLst>
              </a:tr>
              <a:tr h="370840">
                <a:tc>
                  <a:txBody>
                    <a:bodyPr/>
                    <a:lstStyle/>
                    <a:p>
                      <a:pPr algn="ctr"/>
                      <a:r>
                        <a:rPr lang="en-US" dirty="0">
                          <a:solidFill>
                            <a:srgbClr val="1F497D"/>
                          </a:solidFill>
                        </a:rPr>
                        <a:t>DP-03</a:t>
                      </a:r>
                    </a:p>
                  </a:txBody>
                  <a:tcPr/>
                </a:tc>
                <a:tc>
                  <a:txBody>
                    <a:bodyPr/>
                    <a:lstStyle/>
                    <a:p>
                      <a:r>
                        <a:rPr lang="en-US" dirty="0">
                          <a:solidFill>
                            <a:srgbClr val="1F497D"/>
                          </a:solidFill>
                        </a:rPr>
                        <a:t>No </a:t>
                      </a:r>
                      <a:r>
                        <a:rPr lang="en-US" dirty="0" err="1">
                          <a:solidFill>
                            <a:srgbClr val="1F497D"/>
                          </a:solidFill>
                        </a:rPr>
                        <a:t>WRS</a:t>
                      </a:r>
                      <a:endParaRPr lang="en-US" dirty="0">
                        <a:solidFill>
                          <a:srgbClr val="1F497D"/>
                        </a:solidFill>
                      </a:endParaRPr>
                    </a:p>
                  </a:txBody>
                  <a:tcPr/>
                </a:tc>
                <a:extLst>
                  <a:ext uri="{0D108BD9-81ED-4DB2-BD59-A6C34878D82A}">
                    <a16:rowId xmlns:a16="http://schemas.microsoft.com/office/drawing/2014/main" val="2802554521"/>
                  </a:ext>
                </a:extLst>
              </a:tr>
            </a:tbl>
          </a:graphicData>
        </a:graphic>
      </p:graphicFrame>
      <p:pic>
        <p:nvPicPr>
          <p:cNvPr id="9" name="Picture 8">
            <a:extLst>
              <a:ext uri="{FF2B5EF4-FFF2-40B4-BE49-F238E27FC236}">
                <a16:creationId xmlns:a16="http://schemas.microsoft.com/office/drawing/2014/main" id="{CC31E339-6594-435E-9FA7-D2CECBFB4412}"/>
              </a:ext>
            </a:extLst>
          </p:cNvPr>
          <p:cNvPicPr>
            <a:picLocks noChangeAspect="1"/>
          </p:cNvPicPr>
          <p:nvPr/>
        </p:nvPicPr>
        <p:blipFill>
          <a:blip r:embed="rId2"/>
          <a:stretch>
            <a:fillRect/>
          </a:stretch>
        </p:blipFill>
        <p:spPr>
          <a:xfrm>
            <a:off x="464141" y="3352800"/>
            <a:ext cx="4298359" cy="2579016"/>
          </a:xfrm>
          <a:prstGeom prst="rect">
            <a:avLst/>
          </a:prstGeom>
        </p:spPr>
      </p:pic>
      <p:sp>
        <p:nvSpPr>
          <p:cNvPr id="8" name="TextBox 7">
            <a:extLst>
              <a:ext uri="{FF2B5EF4-FFF2-40B4-BE49-F238E27FC236}">
                <a16:creationId xmlns:a16="http://schemas.microsoft.com/office/drawing/2014/main" id="{AFE37CD2-4B19-45B7-8679-9CFD07823068}"/>
              </a:ext>
            </a:extLst>
          </p:cNvPr>
          <p:cNvSpPr txBox="1"/>
          <p:nvPr/>
        </p:nvSpPr>
        <p:spPr>
          <a:xfrm>
            <a:off x="5181600" y="5257800"/>
            <a:ext cx="6400800" cy="307777"/>
          </a:xfrm>
          <a:prstGeom prst="rect">
            <a:avLst/>
          </a:prstGeom>
          <a:noFill/>
        </p:spPr>
        <p:txBody>
          <a:bodyPr wrap="square" rtlCol="0">
            <a:spAutoFit/>
          </a:bodyPr>
          <a:lstStyle/>
          <a:p>
            <a:r>
              <a:rPr lang="en-US" sz="1400" dirty="0">
                <a:solidFill>
                  <a:srgbClr val="FF0000"/>
                </a:solidFill>
              </a:rPr>
              <a:t>*PP-045 was not part of the benchmark, it was added for this presentation only</a:t>
            </a:r>
          </a:p>
        </p:txBody>
      </p:sp>
    </p:spTree>
    <p:extLst>
      <p:ext uri="{BB962C8B-B14F-4D97-AF65-F5344CB8AC3E}">
        <p14:creationId xmlns:p14="http://schemas.microsoft.com/office/powerpoint/2010/main" val="1281863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A08161-6F2D-4CE7-A9A5-8AB614A07139}"/>
              </a:ext>
            </a:extLst>
          </p:cNvPr>
          <p:cNvSpPr>
            <a:spLocks noGrp="1"/>
          </p:cNvSpPr>
          <p:nvPr>
            <p:ph idx="1"/>
          </p:nvPr>
        </p:nvSpPr>
        <p:spPr>
          <a:xfrm>
            <a:off x="533400" y="5148262"/>
            <a:ext cx="11277600" cy="914400"/>
          </a:xfrm>
        </p:spPr>
        <p:txBody>
          <a:bodyPr/>
          <a:lstStyle/>
          <a:p>
            <a:pPr marL="0" indent="0">
              <a:spcAft>
                <a:spcPts val="600"/>
              </a:spcAft>
              <a:buNone/>
            </a:pPr>
            <a:r>
              <a:rPr lang="en-US" dirty="0">
                <a:solidFill>
                  <a:srgbClr val="1F497D"/>
                </a:solidFill>
              </a:rPr>
              <a:t>                DP-01                                     DP-02                                   DP-03</a:t>
            </a:r>
          </a:p>
          <a:p>
            <a:pPr marL="0" indent="0">
              <a:buNone/>
            </a:pPr>
            <a:r>
              <a:rPr lang="en-US" dirty="0" err="1">
                <a:solidFill>
                  <a:srgbClr val="1F497D"/>
                </a:solidFill>
              </a:rPr>
              <a:t>t</a:t>
            </a:r>
            <a:r>
              <a:rPr lang="en-US" baseline="-25000" dirty="0" err="1">
                <a:solidFill>
                  <a:srgbClr val="1F497D"/>
                </a:solidFill>
              </a:rPr>
              <a:t>L</a:t>
            </a:r>
            <a:r>
              <a:rPr lang="en-US" dirty="0">
                <a:solidFill>
                  <a:srgbClr val="1F497D"/>
                </a:solidFill>
              </a:rPr>
              <a:t>: time to leakage; </a:t>
            </a:r>
            <a:r>
              <a:rPr lang="en-US" dirty="0" err="1">
                <a:solidFill>
                  <a:srgbClr val="1F497D"/>
                </a:solidFill>
              </a:rPr>
              <a:t>t</a:t>
            </a:r>
            <a:r>
              <a:rPr lang="en-US" baseline="-25000" dirty="0" err="1">
                <a:solidFill>
                  <a:srgbClr val="1F497D"/>
                </a:solidFill>
              </a:rPr>
              <a:t>R</a:t>
            </a:r>
            <a:r>
              <a:rPr lang="en-US" dirty="0">
                <a:solidFill>
                  <a:srgbClr val="1F497D"/>
                </a:solidFill>
              </a:rPr>
              <a:t>: time to rupture; </a:t>
            </a:r>
            <a:r>
              <a:rPr lang="en-US" dirty="0" err="1">
                <a:solidFill>
                  <a:srgbClr val="1F497D"/>
                </a:solidFill>
              </a:rPr>
              <a:t>t</a:t>
            </a:r>
            <a:r>
              <a:rPr lang="en-US" baseline="-25000" dirty="0" err="1">
                <a:solidFill>
                  <a:srgbClr val="1F497D"/>
                </a:solidFill>
              </a:rPr>
              <a:t>L</a:t>
            </a:r>
            <a:r>
              <a:rPr lang="en-US" baseline="-25000" dirty="0">
                <a:solidFill>
                  <a:srgbClr val="1F497D"/>
                </a:solidFill>
              </a:rPr>
              <a:t>-R</a:t>
            </a:r>
            <a:r>
              <a:rPr lang="en-US" dirty="0">
                <a:solidFill>
                  <a:srgbClr val="1F497D"/>
                </a:solidFill>
              </a:rPr>
              <a:t>: time between leakage and rupture</a:t>
            </a:r>
          </a:p>
        </p:txBody>
      </p:sp>
      <p:sp>
        <p:nvSpPr>
          <p:cNvPr id="3" name="Title 2">
            <a:extLst>
              <a:ext uri="{FF2B5EF4-FFF2-40B4-BE49-F238E27FC236}">
                <a16:creationId xmlns:a16="http://schemas.microsoft.com/office/drawing/2014/main" id="{D5240CF5-7F48-4AA8-99F5-27811EFDD909}"/>
              </a:ext>
            </a:extLst>
          </p:cNvPr>
          <p:cNvSpPr>
            <a:spLocks noGrp="1"/>
          </p:cNvSpPr>
          <p:nvPr>
            <p:ph type="title"/>
          </p:nvPr>
        </p:nvSpPr>
        <p:spPr/>
        <p:txBody>
          <a:bodyPr/>
          <a:lstStyle/>
          <a:p>
            <a:pPr algn="ctr"/>
            <a:r>
              <a:rPr lang="en-US" dirty="0"/>
              <a:t>Comparison of DFM Results</a:t>
            </a:r>
          </a:p>
        </p:txBody>
      </p:sp>
      <p:sp>
        <p:nvSpPr>
          <p:cNvPr id="4" name="Slide Number Placeholder 3">
            <a:extLst>
              <a:ext uri="{FF2B5EF4-FFF2-40B4-BE49-F238E27FC236}">
                <a16:creationId xmlns:a16="http://schemas.microsoft.com/office/drawing/2014/main" id="{B5A52175-D65F-4D8F-B8D5-698C347EE2A3}"/>
              </a:ext>
            </a:extLst>
          </p:cNvPr>
          <p:cNvSpPr txBox="1">
            <a:spLocks/>
          </p:cNvSpPr>
          <p:nvPr/>
        </p:nvSpPr>
        <p:spPr>
          <a:xfrm>
            <a:off x="11616267" y="6629400"/>
            <a:ext cx="575733" cy="228600"/>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fld id="{17A7B628-147B-4B40-ACE7-1F129D61382C}" type="slidenum">
              <a:rPr lang="en-GB" sz="1000" smtClean="0">
                <a:solidFill>
                  <a:schemeClr val="bg1"/>
                </a:solidFill>
              </a:rPr>
              <a:pPr algn="ctr"/>
              <a:t>12</a:t>
            </a:fld>
            <a:endParaRPr lang="en-GB" sz="1000" dirty="0">
              <a:solidFill>
                <a:schemeClr val="bg1"/>
              </a:solidFill>
            </a:endParaRPr>
          </a:p>
        </p:txBody>
      </p:sp>
      <p:pic>
        <p:nvPicPr>
          <p:cNvPr id="5" name="Picture 4">
            <a:extLst>
              <a:ext uri="{FF2B5EF4-FFF2-40B4-BE49-F238E27FC236}">
                <a16:creationId xmlns:a16="http://schemas.microsoft.com/office/drawing/2014/main" id="{534B0BB1-2083-4C34-BC7D-0BB133920FAC}"/>
              </a:ext>
            </a:extLst>
          </p:cNvPr>
          <p:cNvPicPr/>
          <p:nvPr/>
        </p:nvPicPr>
        <p:blipFill>
          <a:blip r:embed="rId2"/>
          <a:stretch>
            <a:fillRect/>
          </a:stretch>
        </p:blipFill>
        <p:spPr>
          <a:xfrm>
            <a:off x="606458" y="1813560"/>
            <a:ext cx="3257550" cy="3230880"/>
          </a:xfrm>
          <a:prstGeom prst="rect">
            <a:avLst/>
          </a:prstGeom>
          <a:solidFill>
            <a:schemeClr val="bg1"/>
          </a:solidFill>
        </p:spPr>
      </p:pic>
      <p:pic>
        <p:nvPicPr>
          <p:cNvPr id="6" name="Picture 5">
            <a:extLst>
              <a:ext uri="{FF2B5EF4-FFF2-40B4-BE49-F238E27FC236}">
                <a16:creationId xmlns:a16="http://schemas.microsoft.com/office/drawing/2014/main" id="{81EA3C28-5F2D-457A-8F28-E234FF425D9D}"/>
              </a:ext>
            </a:extLst>
          </p:cNvPr>
          <p:cNvPicPr/>
          <p:nvPr/>
        </p:nvPicPr>
        <p:blipFill>
          <a:blip r:embed="rId3"/>
          <a:stretch>
            <a:fillRect/>
          </a:stretch>
        </p:blipFill>
        <p:spPr>
          <a:xfrm>
            <a:off x="4648200" y="1810418"/>
            <a:ext cx="3257550" cy="3225800"/>
          </a:xfrm>
          <a:prstGeom prst="rect">
            <a:avLst/>
          </a:prstGeom>
          <a:solidFill>
            <a:schemeClr val="bg1"/>
          </a:solidFill>
        </p:spPr>
      </p:pic>
      <p:sp>
        <p:nvSpPr>
          <p:cNvPr id="7" name="TextBox 6">
            <a:extLst>
              <a:ext uri="{FF2B5EF4-FFF2-40B4-BE49-F238E27FC236}">
                <a16:creationId xmlns:a16="http://schemas.microsoft.com/office/drawing/2014/main" id="{F38005D2-8AB4-43C2-9BE2-570BF0816E72}"/>
              </a:ext>
            </a:extLst>
          </p:cNvPr>
          <p:cNvSpPr txBox="1"/>
          <p:nvPr/>
        </p:nvSpPr>
        <p:spPr>
          <a:xfrm>
            <a:off x="9067800" y="2971800"/>
            <a:ext cx="2362200" cy="646331"/>
          </a:xfrm>
          <a:prstGeom prst="rect">
            <a:avLst/>
          </a:prstGeom>
          <a:noFill/>
        </p:spPr>
        <p:txBody>
          <a:bodyPr wrap="square" rtlCol="0">
            <a:spAutoFit/>
          </a:bodyPr>
          <a:lstStyle/>
          <a:p>
            <a:r>
              <a:rPr lang="en-US" sz="1800" dirty="0">
                <a:solidFill>
                  <a:srgbClr val="1F497D"/>
                </a:solidFill>
              </a:rPr>
              <a:t>Pending submission of participant results</a:t>
            </a:r>
          </a:p>
        </p:txBody>
      </p:sp>
    </p:spTree>
    <p:extLst>
      <p:ext uri="{BB962C8B-B14F-4D97-AF65-F5344CB8AC3E}">
        <p14:creationId xmlns:p14="http://schemas.microsoft.com/office/powerpoint/2010/main" val="57331044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a:extLst>
              <a:ext uri="{FF2B5EF4-FFF2-40B4-BE49-F238E27FC236}">
                <a16:creationId xmlns:a16="http://schemas.microsoft.com/office/drawing/2014/main" id="{085A4BA7-FCE9-437A-86DF-3CFF72BF6AFD}"/>
              </a:ext>
            </a:extLst>
          </p:cNvPr>
          <p:cNvSpPr txBox="1">
            <a:spLocks/>
          </p:cNvSpPr>
          <p:nvPr/>
        </p:nvSpPr>
        <p:spPr>
          <a:xfrm>
            <a:off x="952500" y="1066800"/>
            <a:ext cx="10287000" cy="5410200"/>
          </a:xfrm>
          <a:prstGeom prst="rect">
            <a:avLst/>
          </a:prstGeom>
        </p:spPr>
        <p:txBody>
          <a:bodyPr/>
          <a:lstStyle>
            <a:lvl1pPr algn="l" rtl="0" eaLnBrk="1" fontAlgn="base" hangingPunct="1">
              <a:spcBef>
                <a:spcPct val="0"/>
              </a:spcBef>
              <a:spcAft>
                <a:spcPct val="0"/>
              </a:spcAft>
              <a:defRPr sz="2800" b="1" kern="1200">
                <a:solidFill>
                  <a:schemeClr val="accent1"/>
                </a:solidFill>
                <a:latin typeface="Arial" pitchFamily="34" charset="0"/>
                <a:ea typeface="+mj-ea"/>
                <a:cs typeface="Arial" pitchFamily="34" charset="0"/>
              </a:defRPr>
            </a:lvl1pPr>
            <a:lvl2pPr algn="l" rtl="0" eaLnBrk="1" fontAlgn="base" hangingPunct="1">
              <a:spcBef>
                <a:spcPct val="0"/>
              </a:spcBef>
              <a:spcAft>
                <a:spcPct val="0"/>
              </a:spcAft>
              <a:defRPr sz="2800" b="1">
                <a:solidFill>
                  <a:schemeClr val="accent1"/>
                </a:solidFill>
                <a:latin typeface="Arial" charset="0"/>
                <a:cs typeface="Arial" charset="0"/>
              </a:defRPr>
            </a:lvl2pPr>
            <a:lvl3pPr algn="l" rtl="0" eaLnBrk="1" fontAlgn="base" hangingPunct="1">
              <a:spcBef>
                <a:spcPct val="0"/>
              </a:spcBef>
              <a:spcAft>
                <a:spcPct val="0"/>
              </a:spcAft>
              <a:defRPr sz="2800" b="1">
                <a:solidFill>
                  <a:schemeClr val="accent1"/>
                </a:solidFill>
                <a:latin typeface="Arial" charset="0"/>
                <a:cs typeface="Arial" charset="0"/>
              </a:defRPr>
            </a:lvl3pPr>
            <a:lvl4pPr algn="l" rtl="0" eaLnBrk="1" fontAlgn="base" hangingPunct="1">
              <a:spcBef>
                <a:spcPct val="0"/>
              </a:spcBef>
              <a:spcAft>
                <a:spcPct val="0"/>
              </a:spcAft>
              <a:defRPr sz="2800" b="1">
                <a:solidFill>
                  <a:schemeClr val="accent1"/>
                </a:solidFill>
                <a:latin typeface="Arial" charset="0"/>
                <a:cs typeface="Arial" charset="0"/>
              </a:defRPr>
            </a:lvl4pPr>
            <a:lvl5pPr algn="l" rtl="0" eaLnBrk="1" fontAlgn="base" hangingPunct="1">
              <a:spcBef>
                <a:spcPct val="0"/>
              </a:spcBef>
              <a:spcAft>
                <a:spcPct val="0"/>
              </a:spcAft>
              <a:defRPr sz="2800" b="1">
                <a:solidFill>
                  <a:schemeClr val="accent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a:spcAft>
                <a:spcPts val="1200"/>
              </a:spcAft>
            </a:pPr>
            <a:r>
              <a:rPr lang="en-US" dirty="0">
                <a:solidFill>
                  <a:schemeClr val="accent1">
                    <a:lumMod val="75000"/>
                  </a:schemeClr>
                </a:solidFill>
              </a:rPr>
              <a:t>Comparison of Surface Crack Growth</a:t>
            </a:r>
            <a:endParaRPr lang="fr-FR" dirty="0">
              <a:solidFill>
                <a:schemeClr val="accent1">
                  <a:lumMod val="75000"/>
                </a:schemeClr>
              </a:solidFill>
            </a:endParaRPr>
          </a:p>
          <a:p>
            <a:pPr algn="ctr">
              <a:spcAft>
                <a:spcPts val="1200"/>
              </a:spcAft>
            </a:pPr>
            <a:endParaRPr lang="fr-FR" dirty="0">
              <a:solidFill>
                <a:schemeClr val="accent1">
                  <a:lumMod val="75000"/>
                </a:schemeClr>
              </a:solidFill>
            </a:endParaRPr>
          </a:p>
        </p:txBody>
      </p:sp>
      <p:sp>
        <p:nvSpPr>
          <p:cNvPr id="4" name="Slide Number Placeholder 3">
            <a:extLst>
              <a:ext uri="{FF2B5EF4-FFF2-40B4-BE49-F238E27FC236}">
                <a16:creationId xmlns:a16="http://schemas.microsoft.com/office/drawing/2014/main" id="{F55904D6-0ADA-49BB-9D92-774621A9905A}"/>
              </a:ext>
            </a:extLst>
          </p:cNvPr>
          <p:cNvSpPr>
            <a:spLocks noGrp="1"/>
          </p:cNvSpPr>
          <p:nvPr>
            <p:ph type="sldNum" sz="quarter" idx="4"/>
          </p:nvPr>
        </p:nvSpPr>
        <p:spPr/>
        <p:txBody>
          <a:bodyPr/>
          <a:lstStyle/>
          <a:p>
            <a:fld id="{17A7B628-147B-4B40-ACE7-1F129D61382C}" type="slidenum">
              <a:rPr lang="en-GB" smtClean="0"/>
              <a:pPr/>
              <a:t>13</a:t>
            </a:fld>
            <a:endParaRPr lang="en-GB" dirty="0"/>
          </a:p>
        </p:txBody>
      </p:sp>
      <p:pic>
        <p:nvPicPr>
          <p:cNvPr id="7" name="Picture 6">
            <a:extLst>
              <a:ext uri="{FF2B5EF4-FFF2-40B4-BE49-F238E27FC236}">
                <a16:creationId xmlns:a16="http://schemas.microsoft.com/office/drawing/2014/main" id="{3A2711BA-A02B-486C-B5E0-EA3AB32CD0F4}"/>
              </a:ext>
            </a:extLst>
          </p:cNvPr>
          <p:cNvPicPr>
            <a:picLocks noChangeAspect="1"/>
          </p:cNvPicPr>
          <p:nvPr/>
        </p:nvPicPr>
        <p:blipFill>
          <a:blip r:embed="rId2"/>
          <a:stretch>
            <a:fillRect/>
          </a:stretch>
        </p:blipFill>
        <p:spPr>
          <a:xfrm>
            <a:off x="6836246" y="1828800"/>
            <a:ext cx="4822354" cy="3354310"/>
          </a:xfrm>
          <a:prstGeom prst="rect">
            <a:avLst/>
          </a:prstGeom>
        </p:spPr>
      </p:pic>
      <p:pic>
        <p:nvPicPr>
          <p:cNvPr id="9" name="Picture 8">
            <a:extLst>
              <a:ext uri="{FF2B5EF4-FFF2-40B4-BE49-F238E27FC236}">
                <a16:creationId xmlns:a16="http://schemas.microsoft.com/office/drawing/2014/main" id="{947882B4-BE8E-4710-9F6B-803C7DB72A7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837907"/>
            <a:ext cx="4808314" cy="3345203"/>
          </a:xfrm>
          <a:prstGeom prst="rect">
            <a:avLst/>
          </a:prstGeom>
          <a:noFill/>
          <a:ln>
            <a:noFill/>
          </a:ln>
          <a:effectLst/>
        </p:spPr>
      </p:pic>
      <p:sp>
        <p:nvSpPr>
          <p:cNvPr id="10" name="Content Placeholder 1">
            <a:extLst>
              <a:ext uri="{FF2B5EF4-FFF2-40B4-BE49-F238E27FC236}">
                <a16:creationId xmlns:a16="http://schemas.microsoft.com/office/drawing/2014/main" id="{BFF0172F-3BA7-488F-9028-6F9ECE5C355C}"/>
              </a:ext>
            </a:extLst>
          </p:cNvPr>
          <p:cNvSpPr txBox="1">
            <a:spLocks/>
          </p:cNvSpPr>
          <p:nvPr/>
        </p:nvSpPr>
        <p:spPr>
          <a:xfrm>
            <a:off x="762000" y="5334000"/>
            <a:ext cx="11277600" cy="500062"/>
          </a:xfrm>
          <a:prstGeom prst="rect">
            <a:avLst/>
          </a:prstGeom>
        </p:spPr>
        <p:txBody>
          <a:bodyPr/>
          <a:lstStyle>
            <a:lvl1pPr marL="342900" indent="-3429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Arial"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Font typeface="Arial" charset="0"/>
              <a:buNone/>
            </a:pPr>
            <a:r>
              <a:rPr lang="en-US" dirty="0">
                <a:solidFill>
                  <a:srgbClr val="1F497D"/>
                </a:solidFill>
              </a:rPr>
              <a:t>                DP-01                                                                      DP-02</a:t>
            </a:r>
          </a:p>
          <a:p>
            <a:pPr marL="0" indent="0">
              <a:buFont typeface="Arial" charset="0"/>
              <a:buNone/>
            </a:pPr>
            <a:endParaRPr lang="en-US" dirty="0">
              <a:solidFill>
                <a:srgbClr val="1F497D"/>
              </a:solidFill>
            </a:endParaRPr>
          </a:p>
        </p:txBody>
      </p:sp>
    </p:spTree>
    <p:extLst>
      <p:ext uri="{BB962C8B-B14F-4D97-AF65-F5344CB8AC3E}">
        <p14:creationId xmlns:p14="http://schemas.microsoft.com/office/powerpoint/2010/main" val="528692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a:extLst>
              <a:ext uri="{FF2B5EF4-FFF2-40B4-BE49-F238E27FC236}">
                <a16:creationId xmlns:a16="http://schemas.microsoft.com/office/drawing/2014/main" id="{085A4BA7-FCE9-437A-86DF-3CFF72BF6AFD}"/>
              </a:ext>
            </a:extLst>
          </p:cNvPr>
          <p:cNvSpPr txBox="1">
            <a:spLocks/>
          </p:cNvSpPr>
          <p:nvPr/>
        </p:nvSpPr>
        <p:spPr>
          <a:xfrm>
            <a:off x="533400" y="990600"/>
            <a:ext cx="10972800" cy="5410200"/>
          </a:xfrm>
          <a:prstGeom prst="rect">
            <a:avLst/>
          </a:prstGeom>
        </p:spPr>
        <p:txBody>
          <a:bodyPr/>
          <a:lstStyle>
            <a:lvl1pPr algn="l" rtl="0" eaLnBrk="1" fontAlgn="base" hangingPunct="1">
              <a:spcBef>
                <a:spcPct val="0"/>
              </a:spcBef>
              <a:spcAft>
                <a:spcPct val="0"/>
              </a:spcAft>
              <a:defRPr sz="2800" b="1" kern="1200">
                <a:solidFill>
                  <a:schemeClr val="accent1"/>
                </a:solidFill>
                <a:latin typeface="Arial" pitchFamily="34" charset="0"/>
                <a:ea typeface="+mj-ea"/>
                <a:cs typeface="Arial" pitchFamily="34" charset="0"/>
              </a:defRPr>
            </a:lvl1pPr>
            <a:lvl2pPr algn="l" rtl="0" eaLnBrk="1" fontAlgn="base" hangingPunct="1">
              <a:spcBef>
                <a:spcPct val="0"/>
              </a:spcBef>
              <a:spcAft>
                <a:spcPct val="0"/>
              </a:spcAft>
              <a:defRPr sz="2800" b="1">
                <a:solidFill>
                  <a:schemeClr val="accent1"/>
                </a:solidFill>
                <a:latin typeface="Arial" charset="0"/>
                <a:cs typeface="Arial" charset="0"/>
              </a:defRPr>
            </a:lvl2pPr>
            <a:lvl3pPr algn="l" rtl="0" eaLnBrk="1" fontAlgn="base" hangingPunct="1">
              <a:spcBef>
                <a:spcPct val="0"/>
              </a:spcBef>
              <a:spcAft>
                <a:spcPct val="0"/>
              </a:spcAft>
              <a:defRPr sz="2800" b="1">
                <a:solidFill>
                  <a:schemeClr val="accent1"/>
                </a:solidFill>
                <a:latin typeface="Arial" charset="0"/>
                <a:cs typeface="Arial" charset="0"/>
              </a:defRPr>
            </a:lvl3pPr>
            <a:lvl4pPr algn="l" rtl="0" eaLnBrk="1" fontAlgn="base" hangingPunct="1">
              <a:spcBef>
                <a:spcPct val="0"/>
              </a:spcBef>
              <a:spcAft>
                <a:spcPct val="0"/>
              </a:spcAft>
              <a:defRPr sz="2800" b="1">
                <a:solidFill>
                  <a:schemeClr val="accent1"/>
                </a:solidFill>
                <a:latin typeface="Arial" charset="0"/>
                <a:cs typeface="Arial" charset="0"/>
              </a:defRPr>
            </a:lvl4pPr>
            <a:lvl5pPr algn="l" rtl="0" eaLnBrk="1" fontAlgn="base" hangingPunct="1">
              <a:spcBef>
                <a:spcPct val="0"/>
              </a:spcBef>
              <a:spcAft>
                <a:spcPct val="0"/>
              </a:spcAft>
              <a:defRPr sz="2800" b="1">
                <a:solidFill>
                  <a:schemeClr val="accent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a:spcAft>
                <a:spcPts val="1200"/>
              </a:spcAft>
            </a:pPr>
            <a:r>
              <a:rPr lang="fr-FR" dirty="0">
                <a:solidFill>
                  <a:schemeClr val="accent1">
                    <a:lumMod val="75000"/>
                  </a:schemeClr>
                </a:solidFill>
              </a:rPr>
              <a:t>Surface Crack Transition to T</a:t>
            </a:r>
            <a:r>
              <a:rPr lang="en-US" dirty="0" err="1">
                <a:solidFill>
                  <a:schemeClr val="accent1">
                    <a:lumMod val="75000"/>
                  </a:schemeClr>
                </a:solidFill>
              </a:rPr>
              <a:t>hrough</a:t>
            </a:r>
            <a:r>
              <a:rPr lang="en-US" dirty="0">
                <a:solidFill>
                  <a:schemeClr val="accent1">
                    <a:lumMod val="75000"/>
                  </a:schemeClr>
                </a:solidFill>
              </a:rPr>
              <a:t>-wall </a:t>
            </a:r>
            <a:r>
              <a:rPr lang="fr-FR" dirty="0">
                <a:solidFill>
                  <a:schemeClr val="accent1">
                    <a:lumMod val="75000"/>
                  </a:schemeClr>
                </a:solidFill>
              </a:rPr>
              <a:t>Crack </a:t>
            </a:r>
            <a:r>
              <a:rPr lang="fr-FR" dirty="0" err="1">
                <a:solidFill>
                  <a:schemeClr val="accent1">
                    <a:lumMod val="75000"/>
                  </a:schemeClr>
                </a:solidFill>
              </a:rPr>
              <a:t>Models</a:t>
            </a:r>
            <a:endParaRPr lang="fr-FR" dirty="0">
              <a:solidFill>
                <a:schemeClr val="accent1">
                  <a:lumMod val="75000"/>
                </a:schemeClr>
              </a:solidFill>
            </a:endParaRPr>
          </a:p>
          <a:p>
            <a:pPr algn="ctr">
              <a:spcAft>
                <a:spcPts val="1200"/>
              </a:spcAft>
            </a:pPr>
            <a:endParaRPr lang="fr-FR" dirty="0">
              <a:solidFill>
                <a:schemeClr val="accent1">
                  <a:lumMod val="75000"/>
                </a:schemeClr>
              </a:solidFill>
            </a:endParaRPr>
          </a:p>
        </p:txBody>
      </p:sp>
      <p:sp>
        <p:nvSpPr>
          <p:cNvPr id="4" name="Slide Number Placeholder 3">
            <a:extLst>
              <a:ext uri="{FF2B5EF4-FFF2-40B4-BE49-F238E27FC236}">
                <a16:creationId xmlns:a16="http://schemas.microsoft.com/office/drawing/2014/main" id="{F55904D6-0ADA-49BB-9D92-774621A9905A}"/>
              </a:ext>
            </a:extLst>
          </p:cNvPr>
          <p:cNvSpPr>
            <a:spLocks noGrp="1"/>
          </p:cNvSpPr>
          <p:nvPr>
            <p:ph type="sldNum" sz="quarter" idx="4"/>
          </p:nvPr>
        </p:nvSpPr>
        <p:spPr/>
        <p:txBody>
          <a:bodyPr/>
          <a:lstStyle/>
          <a:p>
            <a:fld id="{17A7B628-147B-4B40-ACE7-1F129D61382C}" type="slidenum">
              <a:rPr lang="en-GB" smtClean="0"/>
              <a:pPr/>
              <a:t>14</a:t>
            </a:fld>
            <a:endParaRPr lang="en-GB" dirty="0"/>
          </a:p>
        </p:txBody>
      </p:sp>
      <p:sp>
        <p:nvSpPr>
          <p:cNvPr id="6" name="Content Placeholder 3">
            <a:extLst>
              <a:ext uri="{FF2B5EF4-FFF2-40B4-BE49-F238E27FC236}">
                <a16:creationId xmlns:a16="http://schemas.microsoft.com/office/drawing/2014/main" id="{4D74C3BB-5E8A-42B0-8DC5-70CA9122F413}"/>
              </a:ext>
            </a:extLst>
          </p:cNvPr>
          <p:cNvSpPr txBox="1">
            <a:spLocks/>
          </p:cNvSpPr>
          <p:nvPr/>
        </p:nvSpPr>
        <p:spPr>
          <a:xfrm>
            <a:off x="1407297" y="1752600"/>
            <a:ext cx="2905126" cy="4000500"/>
          </a:xfrm>
          <a:prstGeom prst="rect">
            <a:avLst/>
          </a:prstGeom>
        </p:spPr>
        <p:txBody>
          <a:bodyPr/>
          <a:lstStyle>
            <a:lvl1pPr marL="342900" indent="-3429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Arial"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spcBef>
                <a:spcPts val="300"/>
              </a:spcBef>
              <a:spcAft>
                <a:spcPts val="300"/>
              </a:spcAft>
              <a:buSzPct val="100000"/>
              <a:buFont typeface="Arial" panose="020B0604020202020204" pitchFamily="34" charset="0"/>
              <a:buChar char="•"/>
            </a:pPr>
            <a:r>
              <a:rPr lang="en-US" sz="1800" dirty="0">
                <a:solidFill>
                  <a:srgbClr val="1F497D"/>
                </a:solidFill>
              </a:rPr>
              <a:t>Equivalent length</a:t>
            </a:r>
            <a:br>
              <a:rPr lang="en-US" sz="1800" dirty="0">
                <a:solidFill>
                  <a:srgbClr val="1F497D"/>
                </a:solidFill>
              </a:rPr>
            </a:br>
            <a:r>
              <a:rPr lang="en-US" sz="1800" dirty="0">
                <a:solidFill>
                  <a:srgbClr val="1F497D"/>
                </a:solidFill>
              </a:rPr>
              <a:t>(same inside diameter length)</a:t>
            </a:r>
            <a:endParaRPr lang="en-US" sz="1400" dirty="0">
              <a:solidFill>
                <a:srgbClr val="1F497D"/>
              </a:solidFill>
            </a:endParaRPr>
          </a:p>
          <a:p>
            <a:pPr marL="457200" indent="-457200">
              <a:spcBef>
                <a:spcPts val="300"/>
              </a:spcBef>
              <a:spcAft>
                <a:spcPts val="300"/>
              </a:spcAft>
              <a:buSzPct val="100000"/>
              <a:buFont typeface="Arial" panose="020B0604020202020204" pitchFamily="34" charset="0"/>
              <a:buChar char="•"/>
            </a:pPr>
            <a:endParaRPr lang="en-US" sz="1400" dirty="0">
              <a:solidFill>
                <a:srgbClr val="1F497D"/>
              </a:solidFill>
            </a:endParaRPr>
          </a:p>
          <a:p>
            <a:pPr marL="457200" indent="-457200">
              <a:spcBef>
                <a:spcPts val="300"/>
              </a:spcBef>
              <a:spcAft>
                <a:spcPts val="300"/>
              </a:spcAft>
              <a:buSzPct val="100000"/>
              <a:buFont typeface="Arial" panose="020B0604020202020204" pitchFamily="34" charset="0"/>
              <a:buChar char="•"/>
            </a:pPr>
            <a:endParaRPr lang="en-US" sz="1400" dirty="0">
              <a:solidFill>
                <a:srgbClr val="1F497D"/>
              </a:solidFill>
            </a:endParaRPr>
          </a:p>
          <a:p>
            <a:pPr marL="457200" indent="-457200">
              <a:spcBef>
                <a:spcPts val="300"/>
              </a:spcBef>
              <a:spcAft>
                <a:spcPts val="300"/>
              </a:spcAft>
              <a:buSzPct val="100000"/>
              <a:buFont typeface="Arial" panose="020B0604020202020204" pitchFamily="34" charset="0"/>
              <a:buChar char="•"/>
            </a:pPr>
            <a:r>
              <a:rPr lang="en-US" sz="1800" dirty="0">
                <a:solidFill>
                  <a:srgbClr val="1F497D"/>
                </a:solidFill>
              </a:rPr>
              <a:t>Equivalent area</a:t>
            </a:r>
            <a:br>
              <a:rPr lang="en-US" sz="1800" dirty="0">
                <a:solidFill>
                  <a:srgbClr val="1F497D"/>
                </a:solidFill>
              </a:rPr>
            </a:br>
            <a:r>
              <a:rPr lang="en-US" sz="1800" dirty="0">
                <a:solidFill>
                  <a:srgbClr val="1F497D"/>
                </a:solidFill>
              </a:rPr>
              <a:t>(smaller inside diameter length)</a:t>
            </a:r>
          </a:p>
          <a:p>
            <a:pPr marL="457200" indent="-457200">
              <a:spcBef>
                <a:spcPts val="300"/>
              </a:spcBef>
              <a:spcAft>
                <a:spcPts val="300"/>
              </a:spcAft>
              <a:buSzPct val="100000"/>
              <a:buFont typeface="Arial" panose="020B0604020202020204" pitchFamily="34" charset="0"/>
              <a:buChar char="•"/>
            </a:pPr>
            <a:endParaRPr lang="en-US" sz="1800" dirty="0">
              <a:solidFill>
                <a:srgbClr val="1F497D"/>
              </a:solidFill>
            </a:endParaRPr>
          </a:p>
          <a:p>
            <a:pPr marL="457200" indent="-457200">
              <a:spcBef>
                <a:spcPts val="300"/>
              </a:spcBef>
              <a:spcAft>
                <a:spcPts val="300"/>
              </a:spcAft>
              <a:buSzPct val="100000"/>
              <a:buFont typeface="Arial" panose="020B0604020202020204" pitchFamily="34" charset="0"/>
              <a:buChar char="•"/>
            </a:pPr>
            <a:endParaRPr lang="en-US" sz="1800" dirty="0">
              <a:solidFill>
                <a:srgbClr val="1F497D"/>
              </a:solidFill>
            </a:endParaRPr>
          </a:p>
          <a:p>
            <a:pPr marL="457200" indent="-457200">
              <a:spcBef>
                <a:spcPts val="300"/>
              </a:spcBef>
              <a:spcAft>
                <a:spcPts val="300"/>
              </a:spcAft>
              <a:buSzPct val="100000"/>
              <a:buFont typeface="Arial" panose="020B0604020202020204" pitchFamily="34" charset="0"/>
              <a:buChar char="•"/>
            </a:pPr>
            <a:endParaRPr lang="en-US" sz="1800" dirty="0">
              <a:solidFill>
                <a:srgbClr val="1F497D"/>
              </a:solidFill>
            </a:endParaRPr>
          </a:p>
          <a:p>
            <a:pPr marL="457200" indent="-457200">
              <a:spcBef>
                <a:spcPts val="300"/>
              </a:spcBef>
              <a:spcAft>
                <a:spcPts val="300"/>
              </a:spcAft>
              <a:buSzPct val="100000"/>
              <a:buFont typeface="Arial" panose="020B0604020202020204" pitchFamily="34" charset="0"/>
              <a:buChar char="•"/>
            </a:pPr>
            <a:r>
              <a:rPr lang="en-US" sz="1800" dirty="0">
                <a:solidFill>
                  <a:srgbClr val="1F497D"/>
                </a:solidFill>
              </a:rPr>
              <a:t>Natural transition</a:t>
            </a:r>
          </a:p>
          <a:p>
            <a:pPr marL="457200" indent="-457200">
              <a:spcBef>
                <a:spcPts val="300"/>
              </a:spcBef>
              <a:spcAft>
                <a:spcPts val="300"/>
              </a:spcAft>
              <a:buSzPct val="100000"/>
              <a:buFont typeface="Arial" panose="020B0604020202020204" pitchFamily="34" charset="0"/>
              <a:buChar char="•"/>
            </a:pPr>
            <a:endParaRPr lang="en-US" sz="1800" dirty="0"/>
          </a:p>
          <a:p>
            <a:pPr marL="457200" indent="-457200">
              <a:spcBef>
                <a:spcPts val="300"/>
              </a:spcBef>
              <a:spcAft>
                <a:spcPts val="300"/>
              </a:spcAft>
              <a:buSzPct val="100000"/>
              <a:buFont typeface="Arial" panose="020B0604020202020204" pitchFamily="34" charset="0"/>
              <a:buChar char="•"/>
            </a:pPr>
            <a:endParaRPr lang="en-US" sz="1800" dirty="0"/>
          </a:p>
          <a:p>
            <a:pPr marL="457200" indent="-457200">
              <a:spcBef>
                <a:spcPts val="300"/>
              </a:spcBef>
              <a:spcAft>
                <a:spcPts val="300"/>
              </a:spcAft>
              <a:buSzPct val="100000"/>
              <a:buFont typeface="Arial" panose="020B0604020202020204" pitchFamily="34" charset="0"/>
              <a:buChar char="•"/>
            </a:pPr>
            <a:endParaRPr lang="en-US" sz="1800" dirty="0">
              <a:solidFill>
                <a:srgbClr val="FF0000"/>
              </a:solidFill>
            </a:endParaRPr>
          </a:p>
        </p:txBody>
      </p:sp>
      <p:pic>
        <p:nvPicPr>
          <p:cNvPr id="8" name="Picture 3">
            <a:extLst>
              <a:ext uri="{FF2B5EF4-FFF2-40B4-BE49-F238E27FC236}">
                <a16:creationId xmlns:a16="http://schemas.microsoft.com/office/drawing/2014/main" id="{7520FAE2-4AAA-4B90-87B8-DBA114737A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524000"/>
            <a:ext cx="5526860" cy="4756150"/>
          </a:xfrm>
          <a:prstGeom prst="rect">
            <a:avLst/>
          </a:prstGeom>
          <a:solidFill>
            <a:schemeClr val="bg1"/>
          </a:solidFill>
          <a:ln>
            <a:noFill/>
          </a:ln>
          <a:effectLst/>
        </p:spPr>
      </p:pic>
    </p:spTree>
    <p:extLst>
      <p:ext uri="{BB962C8B-B14F-4D97-AF65-F5344CB8AC3E}">
        <p14:creationId xmlns:p14="http://schemas.microsoft.com/office/powerpoint/2010/main" val="2944253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a:extLst>
              <a:ext uri="{FF2B5EF4-FFF2-40B4-BE49-F238E27FC236}">
                <a16:creationId xmlns:a16="http://schemas.microsoft.com/office/drawing/2014/main" id="{085A4BA7-FCE9-437A-86DF-3CFF72BF6AFD}"/>
              </a:ext>
            </a:extLst>
          </p:cNvPr>
          <p:cNvSpPr txBox="1">
            <a:spLocks/>
          </p:cNvSpPr>
          <p:nvPr/>
        </p:nvSpPr>
        <p:spPr>
          <a:xfrm>
            <a:off x="533400" y="990600"/>
            <a:ext cx="10972800" cy="5410200"/>
          </a:xfrm>
          <a:prstGeom prst="rect">
            <a:avLst/>
          </a:prstGeom>
        </p:spPr>
        <p:txBody>
          <a:bodyPr/>
          <a:lstStyle>
            <a:lvl1pPr algn="l" rtl="0" eaLnBrk="1" fontAlgn="base" hangingPunct="1">
              <a:spcBef>
                <a:spcPct val="0"/>
              </a:spcBef>
              <a:spcAft>
                <a:spcPct val="0"/>
              </a:spcAft>
              <a:defRPr sz="2800" b="1" kern="1200">
                <a:solidFill>
                  <a:schemeClr val="accent1"/>
                </a:solidFill>
                <a:latin typeface="Arial" pitchFamily="34" charset="0"/>
                <a:ea typeface="+mj-ea"/>
                <a:cs typeface="Arial" pitchFamily="34" charset="0"/>
              </a:defRPr>
            </a:lvl1pPr>
            <a:lvl2pPr algn="l" rtl="0" eaLnBrk="1" fontAlgn="base" hangingPunct="1">
              <a:spcBef>
                <a:spcPct val="0"/>
              </a:spcBef>
              <a:spcAft>
                <a:spcPct val="0"/>
              </a:spcAft>
              <a:defRPr sz="2800" b="1">
                <a:solidFill>
                  <a:schemeClr val="accent1"/>
                </a:solidFill>
                <a:latin typeface="Arial" charset="0"/>
                <a:cs typeface="Arial" charset="0"/>
              </a:defRPr>
            </a:lvl2pPr>
            <a:lvl3pPr algn="l" rtl="0" eaLnBrk="1" fontAlgn="base" hangingPunct="1">
              <a:spcBef>
                <a:spcPct val="0"/>
              </a:spcBef>
              <a:spcAft>
                <a:spcPct val="0"/>
              </a:spcAft>
              <a:defRPr sz="2800" b="1">
                <a:solidFill>
                  <a:schemeClr val="accent1"/>
                </a:solidFill>
                <a:latin typeface="Arial" charset="0"/>
                <a:cs typeface="Arial" charset="0"/>
              </a:defRPr>
            </a:lvl3pPr>
            <a:lvl4pPr algn="l" rtl="0" eaLnBrk="1" fontAlgn="base" hangingPunct="1">
              <a:spcBef>
                <a:spcPct val="0"/>
              </a:spcBef>
              <a:spcAft>
                <a:spcPct val="0"/>
              </a:spcAft>
              <a:defRPr sz="2800" b="1">
                <a:solidFill>
                  <a:schemeClr val="accent1"/>
                </a:solidFill>
                <a:latin typeface="Arial" charset="0"/>
                <a:cs typeface="Arial" charset="0"/>
              </a:defRPr>
            </a:lvl4pPr>
            <a:lvl5pPr algn="l" rtl="0" eaLnBrk="1" fontAlgn="base" hangingPunct="1">
              <a:spcBef>
                <a:spcPct val="0"/>
              </a:spcBef>
              <a:spcAft>
                <a:spcPct val="0"/>
              </a:spcAft>
              <a:defRPr sz="2800" b="1">
                <a:solidFill>
                  <a:schemeClr val="accent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a:spcAft>
                <a:spcPts val="1200"/>
              </a:spcAft>
            </a:pPr>
            <a:r>
              <a:rPr lang="en-US" dirty="0">
                <a:solidFill>
                  <a:schemeClr val="accent1">
                    <a:lumMod val="75000"/>
                  </a:schemeClr>
                </a:solidFill>
              </a:rPr>
              <a:t>DP-02 Time History Plot - Leak Rate </a:t>
            </a:r>
            <a:endParaRPr lang="fr-FR" dirty="0">
              <a:solidFill>
                <a:schemeClr val="accent1">
                  <a:lumMod val="75000"/>
                </a:schemeClr>
              </a:solidFill>
            </a:endParaRPr>
          </a:p>
          <a:p>
            <a:pPr algn="ctr">
              <a:spcAft>
                <a:spcPts val="1200"/>
              </a:spcAft>
            </a:pPr>
            <a:endParaRPr lang="fr-FR" dirty="0">
              <a:solidFill>
                <a:schemeClr val="accent1">
                  <a:lumMod val="75000"/>
                </a:schemeClr>
              </a:solidFill>
            </a:endParaRPr>
          </a:p>
        </p:txBody>
      </p:sp>
      <p:sp>
        <p:nvSpPr>
          <p:cNvPr id="4" name="Slide Number Placeholder 3">
            <a:extLst>
              <a:ext uri="{FF2B5EF4-FFF2-40B4-BE49-F238E27FC236}">
                <a16:creationId xmlns:a16="http://schemas.microsoft.com/office/drawing/2014/main" id="{F55904D6-0ADA-49BB-9D92-774621A9905A}"/>
              </a:ext>
            </a:extLst>
          </p:cNvPr>
          <p:cNvSpPr>
            <a:spLocks noGrp="1"/>
          </p:cNvSpPr>
          <p:nvPr>
            <p:ph type="sldNum" sz="quarter" idx="4"/>
          </p:nvPr>
        </p:nvSpPr>
        <p:spPr/>
        <p:txBody>
          <a:bodyPr/>
          <a:lstStyle/>
          <a:p>
            <a:fld id="{17A7B628-147B-4B40-ACE7-1F129D61382C}" type="slidenum">
              <a:rPr lang="en-GB" smtClean="0"/>
              <a:pPr/>
              <a:t>15</a:t>
            </a:fld>
            <a:endParaRPr lang="en-GB" dirty="0"/>
          </a:p>
        </p:txBody>
      </p:sp>
      <p:sp>
        <p:nvSpPr>
          <p:cNvPr id="6" name="Content Placeholder 3">
            <a:extLst>
              <a:ext uri="{FF2B5EF4-FFF2-40B4-BE49-F238E27FC236}">
                <a16:creationId xmlns:a16="http://schemas.microsoft.com/office/drawing/2014/main" id="{12893688-78E5-44A5-93D7-9AC764ECCED6}"/>
              </a:ext>
            </a:extLst>
          </p:cNvPr>
          <p:cNvSpPr txBox="1">
            <a:spLocks/>
          </p:cNvSpPr>
          <p:nvPr/>
        </p:nvSpPr>
        <p:spPr>
          <a:xfrm>
            <a:off x="555396" y="1675230"/>
            <a:ext cx="3384550" cy="4659268"/>
          </a:xfrm>
          <a:prstGeom prst="rect">
            <a:avLst/>
          </a:prstGeom>
        </p:spPr>
        <p:txBody>
          <a:bodyPr/>
          <a:lstStyle>
            <a:lvl1pPr marL="342900" indent="-3429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Arial"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spcBef>
                <a:spcPts val="300"/>
              </a:spcBef>
              <a:spcAft>
                <a:spcPts val="300"/>
              </a:spcAft>
              <a:buSzPct val="100000"/>
              <a:buFont typeface="Arial" panose="020B0604020202020204" pitchFamily="34" charset="0"/>
              <a:buChar char="•"/>
              <a:defRPr/>
            </a:pPr>
            <a:r>
              <a:rPr lang="en-CA" dirty="0"/>
              <a:t>Large differences in leak rate</a:t>
            </a:r>
          </a:p>
          <a:p>
            <a:pPr marL="457200" indent="-457200">
              <a:spcBef>
                <a:spcPts val="300"/>
              </a:spcBef>
              <a:spcAft>
                <a:spcPts val="300"/>
              </a:spcAft>
              <a:buSzPct val="100000"/>
              <a:buFont typeface="Arial" panose="020B0604020202020204" pitchFamily="34" charset="0"/>
              <a:buChar char="•"/>
              <a:defRPr/>
            </a:pPr>
            <a:r>
              <a:rPr lang="en-CA" dirty="0"/>
              <a:t>Assumed leak detection limit of 0.063 kg/s</a:t>
            </a:r>
          </a:p>
        </p:txBody>
      </p:sp>
      <p:pic>
        <p:nvPicPr>
          <p:cNvPr id="2" name="Picture 1">
            <a:extLst>
              <a:ext uri="{FF2B5EF4-FFF2-40B4-BE49-F238E27FC236}">
                <a16:creationId xmlns:a16="http://schemas.microsoft.com/office/drawing/2014/main" id="{96434C26-4C4B-466A-AFD8-C24AAA81B7BB}"/>
              </a:ext>
            </a:extLst>
          </p:cNvPr>
          <p:cNvPicPr>
            <a:picLocks noChangeAspect="1"/>
          </p:cNvPicPr>
          <p:nvPr/>
        </p:nvPicPr>
        <p:blipFill>
          <a:blip r:embed="rId2"/>
          <a:stretch>
            <a:fillRect/>
          </a:stretch>
        </p:blipFill>
        <p:spPr>
          <a:xfrm>
            <a:off x="4343737" y="1532729"/>
            <a:ext cx="6889077" cy="4791871"/>
          </a:xfrm>
          <a:prstGeom prst="rect">
            <a:avLst/>
          </a:prstGeom>
        </p:spPr>
      </p:pic>
    </p:spTree>
    <p:extLst>
      <p:ext uri="{BB962C8B-B14F-4D97-AF65-F5344CB8AC3E}">
        <p14:creationId xmlns:p14="http://schemas.microsoft.com/office/powerpoint/2010/main" val="1537410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a:extLst>
              <a:ext uri="{FF2B5EF4-FFF2-40B4-BE49-F238E27FC236}">
                <a16:creationId xmlns:a16="http://schemas.microsoft.com/office/drawing/2014/main" id="{085A4BA7-FCE9-437A-86DF-3CFF72BF6AFD}"/>
              </a:ext>
            </a:extLst>
          </p:cNvPr>
          <p:cNvSpPr txBox="1">
            <a:spLocks/>
          </p:cNvSpPr>
          <p:nvPr/>
        </p:nvSpPr>
        <p:spPr>
          <a:xfrm>
            <a:off x="533400" y="990600"/>
            <a:ext cx="10972800" cy="5410200"/>
          </a:xfrm>
          <a:prstGeom prst="rect">
            <a:avLst/>
          </a:prstGeom>
        </p:spPr>
        <p:txBody>
          <a:bodyPr/>
          <a:lstStyle>
            <a:lvl1pPr algn="l" rtl="0" eaLnBrk="1" fontAlgn="base" hangingPunct="1">
              <a:spcBef>
                <a:spcPct val="0"/>
              </a:spcBef>
              <a:spcAft>
                <a:spcPct val="0"/>
              </a:spcAft>
              <a:defRPr sz="2800" b="1" kern="1200">
                <a:solidFill>
                  <a:schemeClr val="accent1"/>
                </a:solidFill>
                <a:latin typeface="Arial" pitchFamily="34" charset="0"/>
                <a:ea typeface="+mj-ea"/>
                <a:cs typeface="Arial" pitchFamily="34" charset="0"/>
              </a:defRPr>
            </a:lvl1pPr>
            <a:lvl2pPr algn="l" rtl="0" eaLnBrk="1" fontAlgn="base" hangingPunct="1">
              <a:spcBef>
                <a:spcPct val="0"/>
              </a:spcBef>
              <a:spcAft>
                <a:spcPct val="0"/>
              </a:spcAft>
              <a:defRPr sz="2800" b="1">
                <a:solidFill>
                  <a:schemeClr val="accent1"/>
                </a:solidFill>
                <a:latin typeface="Arial" charset="0"/>
                <a:cs typeface="Arial" charset="0"/>
              </a:defRPr>
            </a:lvl2pPr>
            <a:lvl3pPr algn="l" rtl="0" eaLnBrk="1" fontAlgn="base" hangingPunct="1">
              <a:spcBef>
                <a:spcPct val="0"/>
              </a:spcBef>
              <a:spcAft>
                <a:spcPct val="0"/>
              </a:spcAft>
              <a:defRPr sz="2800" b="1">
                <a:solidFill>
                  <a:schemeClr val="accent1"/>
                </a:solidFill>
                <a:latin typeface="Arial" charset="0"/>
                <a:cs typeface="Arial" charset="0"/>
              </a:defRPr>
            </a:lvl3pPr>
            <a:lvl4pPr algn="l" rtl="0" eaLnBrk="1" fontAlgn="base" hangingPunct="1">
              <a:spcBef>
                <a:spcPct val="0"/>
              </a:spcBef>
              <a:spcAft>
                <a:spcPct val="0"/>
              </a:spcAft>
              <a:defRPr sz="2800" b="1">
                <a:solidFill>
                  <a:schemeClr val="accent1"/>
                </a:solidFill>
                <a:latin typeface="Arial" charset="0"/>
                <a:cs typeface="Arial" charset="0"/>
              </a:defRPr>
            </a:lvl4pPr>
            <a:lvl5pPr algn="l" rtl="0" eaLnBrk="1" fontAlgn="base" hangingPunct="1">
              <a:spcBef>
                <a:spcPct val="0"/>
              </a:spcBef>
              <a:spcAft>
                <a:spcPct val="0"/>
              </a:spcAft>
              <a:defRPr sz="2800" b="1">
                <a:solidFill>
                  <a:schemeClr val="accent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a:spcAft>
                <a:spcPts val="1200"/>
              </a:spcAft>
            </a:pPr>
            <a:r>
              <a:rPr lang="en-US" dirty="0">
                <a:solidFill>
                  <a:schemeClr val="accent1">
                    <a:lumMod val="75000"/>
                  </a:schemeClr>
                </a:solidFill>
              </a:rPr>
              <a:t>Comparison of COD Solutions</a:t>
            </a:r>
            <a:endParaRPr lang="fr-FR" dirty="0">
              <a:solidFill>
                <a:schemeClr val="accent1">
                  <a:lumMod val="75000"/>
                </a:schemeClr>
              </a:solidFill>
            </a:endParaRPr>
          </a:p>
          <a:p>
            <a:pPr algn="ctr">
              <a:spcAft>
                <a:spcPts val="1200"/>
              </a:spcAft>
            </a:pPr>
            <a:endParaRPr lang="fr-FR" dirty="0">
              <a:solidFill>
                <a:schemeClr val="accent1">
                  <a:lumMod val="75000"/>
                </a:schemeClr>
              </a:solidFill>
            </a:endParaRPr>
          </a:p>
        </p:txBody>
      </p:sp>
      <p:sp>
        <p:nvSpPr>
          <p:cNvPr id="4" name="Slide Number Placeholder 3">
            <a:extLst>
              <a:ext uri="{FF2B5EF4-FFF2-40B4-BE49-F238E27FC236}">
                <a16:creationId xmlns:a16="http://schemas.microsoft.com/office/drawing/2014/main" id="{F55904D6-0ADA-49BB-9D92-774621A9905A}"/>
              </a:ext>
            </a:extLst>
          </p:cNvPr>
          <p:cNvSpPr>
            <a:spLocks noGrp="1"/>
          </p:cNvSpPr>
          <p:nvPr>
            <p:ph type="sldNum" sz="quarter" idx="4"/>
          </p:nvPr>
        </p:nvSpPr>
        <p:spPr/>
        <p:txBody>
          <a:bodyPr/>
          <a:lstStyle/>
          <a:p>
            <a:fld id="{17A7B628-147B-4B40-ACE7-1F129D61382C}" type="slidenum">
              <a:rPr lang="en-GB" smtClean="0"/>
              <a:pPr/>
              <a:t>16</a:t>
            </a:fld>
            <a:endParaRPr lang="en-GB" dirty="0"/>
          </a:p>
        </p:txBody>
      </p:sp>
      <p:sp>
        <p:nvSpPr>
          <p:cNvPr id="10" name="Content Placeholder 3">
            <a:extLst>
              <a:ext uri="{FF2B5EF4-FFF2-40B4-BE49-F238E27FC236}">
                <a16:creationId xmlns:a16="http://schemas.microsoft.com/office/drawing/2014/main" id="{42A6845A-7831-42BD-A521-C1F5DFF58974}"/>
              </a:ext>
            </a:extLst>
          </p:cNvPr>
          <p:cNvSpPr txBox="1">
            <a:spLocks/>
          </p:cNvSpPr>
          <p:nvPr/>
        </p:nvSpPr>
        <p:spPr>
          <a:xfrm>
            <a:off x="685800" y="1512932"/>
            <a:ext cx="10060633" cy="849268"/>
          </a:xfrm>
          <a:prstGeom prst="rect">
            <a:avLst/>
          </a:prstGeom>
        </p:spPr>
        <p:txBody>
          <a:bodyPr/>
          <a:lstStyle>
            <a:lvl1pPr marL="342900" indent="-3429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Arial"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spcBef>
                <a:spcPts val="300"/>
              </a:spcBef>
              <a:spcAft>
                <a:spcPts val="300"/>
              </a:spcAft>
              <a:buSzPct val="100000"/>
              <a:buFont typeface="Arial" panose="020B0604020202020204" pitchFamily="34" charset="0"/>
              <a:buChar char="•"/>
              <a:defRPr/>
            </a:pPr>
            <a:r>
              <a:rPr lang="en-CA" dirty="0"/>
              <a:t>For a large diameter pipe (OD: 573.7 mm, thickness: 30.71 mm)</a:t>
            </a:r>
          </a:p>
          <a:p>
            <a:pPr marL="457200" indent="-457200">
              <a:spcBef>
                <a:spcPts val="300"/>
              </a:spcBef>
              <a:spcAft>
                <a:spcPts val="300"/>
              </a:spcAft>
              <a:buSzPct val="100000"/>
              <a:buFont typeface="Arial" panose="020B0604020202020204" pitchFamily="34" charset="0"/>
              <a:buChar char="•"/>
              <a:defRPr/>
            </a:pPr>
            <a:r>
              <a:rPr lang="en-CA" dirty="0"/>
              <a:t>Loads extracted from the piping model</a:t>
            </a:r>
          </a:p>
        </p:txBody>
      </p:sp>
      <p:pic>
        <p:nvPicPr>
          <p:cNvPr id="2" name="Picture 1">
            <a:extLst>
              <a:ext uri="{FF2B5EF4-FFF2-40B4-BE49-F238E27FC236}">
                <a16:creationId xmlns:a16="http://schemas.microsoft.com/office/drawing/2014/main" id="{E149ACF3-58C1-4FF5-8D55-A90BC9876733}"/>
              </a:ext>
            </a:extLst>
          </p:cNvPr>
          <p:cNvPicPr>
            <a:picLocks noChangeAspect="1"/>
          </p:cNvPicPr>
          <p:nvPr/>
        </p:nvPicPr>
        <p:blipFill>
          <a:blip r:embed="rId2"/>
          <a:stretch>
            <a:fillRect/>
          </a:stretch>
        </p:blipFill>
        <p:spPr>
          <a:xfrm>
            <a:off x="3276600" y="2427335"/>
            <a:ext cx="6035563" cy="3404058"/>
          </a:xfrm>
          <a:prstGeom prst="rect">
            <a:avLst/>
          </a:prstGeom>
        </p:spPr>
      </p:pic>
    </p:spTree>
    <p:extLst>
      <p:ext uri="{BB962C8B-B14F-4D97-AF65-F5344CB8AC3E}">
        <p14:creationId xmlns:p14="http://schemas.microsoft.com/office/powerpoint/2010/main" val="3025918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a:extLst>
              <a:ext uri="{FF2B5EF4-FFF2-40B4-BE49-F238E27FC236}">
                <a16:creationId xmlns:a16="http://schemas.microsoft.com/office/drawing/2014/main" id="{085A4BA7-FCE9-437A-86DF-3CFF72BF6AFD}"/>
              </a:ext>
            </a:extLst>
          </p:cNvPr>
          <p:cNvSpPr txBox="1">
            <a:spLocks/>
          </p:cNvSpPr>
          <p:nvPr/>
        </p:nvSpPr>
        <p:spPr>
          <a:xfrm>
            <a:off x="533400" y="990600"/>
            <a:ext cx="10972800" cy="5410200"/>
          </a:xfrm>
          <a:prstGeom prst="rect">
            <a:avLst/>
          </a:prstGeom>
        </p:spPr>
        <p:txBody>
          <a:bodyPr/>
          <a:lstStyle>
            <a:lvl1pPr algn="l" rtl="0" eaLnBrk="1" fontAlgn="base" hangingPunct="1">
              <a:spcBef>
                <a:spcPct val="0"/>
              </a:spcBef>
              <a:spcAft>
                <a:spcPct val="0"/>
              </a:spcAft>
              <a:defRPr sz="2800" b="1" kern="1200">
                <a:solidFill>
                  <a:schemeClr val="accent1"/>
                </a:solidFill>
                <a:latin typeface="Arial" pitchFamily="34" charset="0"/>
                <a:ea typeface="+mj-ea"/>
                <a:cs typeface="Arial" pitchFamily="34" charset="0"/>
              </a:defRPr>
            </a:lvl1pPr>
            <a:lvl2pPr algn="l" rtl="0" eaLnBrk="1" fontAlgn="base" hangingPunct="1">
              <a:spcBef>
                <a:spcPct val="0"/>
              </a:spcBef>
              <a:spcAft>
                <a:spcPct val="0"/>
              </a:spcAft>
              <a:defRPr sz="2800" b="1">
                <a:solidFill>
                  <a:schemeClr val="accent1"/>
                </a:solidFill>
                <a:latin typeface="Arial" charset="0"/>
                <a:cs typeface="Arial" charset="0"/>
              </a:defRPr>
            </a:lvl2pPr>
            <a:lvl3pPr algn="l" rtl="0" eaLnBrk="1" fontAlgn="base" hangingPunct="1">
              <a:spcBef>
                <a:spcPct val="0"/>
              </a:spcBef>
              <a:spcAft>
                <a:spcPct val="0"/>
              </a:spcAft>
              <a:defRPr sz="2800" b="1">
                <a:solidFill>
                  <a:schemeClr val="accent1"/>
                </a:solidFill>
                <a:latin typeface="Arial" charset="0"/>
                <a:cs typeface="Arial" charset="0"/>
              </a:defRPr>
            </a:lvl3pPr>
            <a:lvl4pPr algn="l" rtl="0" eaLnBrk="1" fontAlgn="base" hangingPunct="1">
              <a:spcBef>
                <a:spcPct val="0"/>
              </a:spcBef>
              <a:spcAft>
                <a:spcPct val="0"/>
              </a:spcAft>
              <a:defRPr sz="2800" b="1">
                <a:solidFill>
                  <a:schemeClr val="accent1"/>
                </a:solidFill>
                <a:latin typeface="Arial" charset="0"/>
                <a:cs typeface="Arial" charset="0"/>
              </a:defRPr>
            </a:lvl4pPr>
            <a:lvl5pPr algn="l" rtl="0" eaLnBrk="1" fontAlgn="base" hangingPunct="1">
              <a:spcBef>
                <a:spcPct val="0"/>
              </a:spcBef>
              <a:spcAft>
                <a:spcPct val="0"/>
              </a:spcAft>
              <a:defRPr sz="2800" b="1">
                <a:solidFill>
                  <a:schemeClr val="accent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a:spcAft>
                <a:spcPts val="1200"/>
              </a:spcAft>
            </a:pPr>
            <a:r>
              <a:rPr lang="en-US" dirty="0">
                <a:solidFill>
                  <a:schemeClr val="accent1">
                    <a:lumMod val="75000"/>
                  </a:schemeClr>
                </a:solidFill>
              </a:rPr>
              <a:t>Comparison of Leak Rate Characterization</a:t>
            </a:r>
            <a:endParaRPr lang="fr-FR" dirty="0">
              <a:solidFill>
                <a:schemeClr val="accent1">
                  <a:lumMod val="75000"/>
                </a:schemeClr>
              </a:solidFill>
            </a:endParaRPr>
          </a:p>
          <a:p>
            <a:pPr algn="ctr">
              <a:spcAft>
                <a:spcPts val="1200"/>
              </a:spcAft>
            </a:pPr>
            <a:endParaRPr lang="fr-FR" dirty="0">
              <a:solidFill>
                <a:schemeClr val="accent1">
                  <a:lumMod val="75000"/>
                </a:schemeClr>
              </a:solidFill>
            </a:endParaRPr>
          </a:p>
        </p:txBody>
      </p:sp>
      <p:sp>
        <p:nvSpPr>
          <p:cNvPr id="4" name="Slide Number Placeholder 3">
            <a:extLst>
              <a:ext uri="{FF2B5EF4-FFF2-40B4-BE49-F238E27FC236}">
                <a16:creationId xmlns:a16="http://schemas.microsoft.com/office/drawing/2014/main" id="{F55904D6-0ADA-49BB-9D92-774621A9905A}"/>
              </a:ext>
            </a:extLst>
          </p:cNvPr>
          <p:cNvSpPr>
            <a:spLocks noGrp="1"/>
          </p:cNvSpPr>
          <p:nvPr>
            <p:ph type="sldNum" sz="quarter" idx="4"/>
          </p:nvPr>
        </p:nvSpPr>
        <p:spPr/>
        <p:txBody>
          <a:bodyPr/>
          <a:lstStyle/>
          <a:p>
            <a:fld id="{17A7B628-147B-4B40-ACE7-1F129D61382C}" type="slidenum">
              <a:rPr lang="en-GB" smtClean="0"/>
              <a:pPr/>
              <a:t>17</a:t>
            </a:fld>
            <a:endParaRPr lang="en-GB" dirty="0"/>
          </a:p>
        </p:txBody>
      </p:sp>
      <p:pic>
        <p:nvPicPr>
          <p:cNvPr id="12" name="Picture 11">
            <a:extLst>
              <a:ext uri="{FF2B5EF4-FFF2-40B4-BE49-F238E27FC236}">
                <a16:creationId xmlns:a16="http://schemas.microsoft.com/office/drawing/2014/main" id="{DB0C2CCD-03D2-4E71-92D4-2D43D9B300A0}"/>
              </a:ext>
            </a:extLst>
          </p:cNvPr>
          <p:cNvPicPr>
            <a:picLocks noChangeAspect="1"/>
          </p:cNvPicPr>
          <p:nvPr/>
        </p:nvPicPr>
        <p:blipFill>
          <a:blip r:embed="rId2"/>
          <a:stretch>
            <a:fillRect/>
          </a:stretch>
        </p:blipFill>
        <p:spPr>
          <a:xfrm>
            <a:off x="4804726" y="1447800"/>
            <a:ext cx="7099407" cy="4145640"/>
          </a:xfrm>
          <a:prstGeom prst="rect">
            <a:avLst/>
          </a:prstGeom>
        </p:spPr>
      </p:pic>
      <p:pic>
        <p:nvPicPr>
          <p:cNvPr id="15" name="Picture 14">
            <a:extLst>
              <a:ext uri="{FF2B5EF4-FFF2-40B4-BE49-F238E27FC236}">
                <a16:creationId xmlns:a16="http://schemas.microsoft.com/office/drawing/2014/main" id="{EBC0D913-5BCE-45D5-8D43-E1F753A579B4}"/>
              </a:ext>
            </a:extLst>
          </p:cNvPr>
          <p:cNvPicPr>
            <a:picLocks noChangeAspect="1"/>
          </p:cNvPicPr>
          <p:nvPr/>
        </p:nvPicPr>
        <p:blipFill>
          <a:blip r:embed="rId3"/>
          <a:stretch>
            <a:fillRect/>
          </a:stretch>
        </p:blipFill>
        <p:spPr>
          <a:xfrm>
            <a:off x="443311" y="2484026"/>
            <a:ext cx="3758510" cy="2194750"/>
          </a:xfrm>
          <a:prstGeom prst="rect">
            <a:avLst/>
          </a:prstGeom>
        </p:spPr>
      </p:pic>
      <p:grpSp>
        <p:nvGrpSpPr>
          <p:cNvPr id="17" name="Group 16">
            <a:extLst>
              <a:ext uri="{FF2B5EF4-FFF2-40B4-BE49-F238E27FC236}">
                <a16:creationId xmlns:a16="http://schemas.microsoft.com/office/drawing/2014/main" id="{810056A0-95D6-48CA-8F73-8E4300C5B25B}"/>
              </a:ext>
            </a:extLst>
          </p:cNvPr>
          <p:cNvGrpSpPr/>
          <p:nvPr/>
        </p:nvGrpSpPr>
        <p:grpSpPr>
          <a:xfrm>
            <a:off x="4201821" y="2528386"/>
            <a:ext cx="2427579" cy="2524497"/>
            <a:chOff x="3430357" y="3442786"/>
            <a:chExt cx="2427579" cy="2524497"/>
          </a:xfrm>
        </p:grpSpPr>
        <p:sp>
          <p:nvSpPr>
            <p:cNvPr id="18" name="Rectangle 17">
              <a:extLst>
                <a:ext uri="{FF2B5EF4-FFF2-40B4-BE49-F238E27FC236}">
                  <a16:creationId xmlns:a16="http://schemas.microsoft.com/office/drawing/2014/main" id="{F0EB2FB3-9D53-4AFB-A0F7-C6454D3BE6C7}"/>
                </a:ext>
              </a:extLst>
            </p:cNvPr>
            <p:cNvSpPr/>
            <p:nvPr/>
          </p:nvSpPr>
          <p:spPr>
            <a:xfrm>
              <a:off x="4714936" y="5105400"/>
              <a:ext cx="1143000" cy="84926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C844CB59-6792-464F-9D3B-DDD43BEB156F}"/>
                </a:ext>
              </a:extLst>
            </p:cNvPr>
            <p:cNvCxnSpPr/>
            <p:nvPr/>
          </p:nvCxnSpPr>
          <p:spPr>
            <a:xfrm flipH="1" flipV="1">
              <a:off x="3445772" y="3442786"/>
              <a:ext cx="1304864" cy="1676400"/>
            </a:xfrm>
            <a:prstGeom prst="straightConnector1">
              <a:avLst/>
            </a:prstGeom>
            <a:ln w="25400">
              <a:solidFill>
                <a:srgbClr val="FF0000"/>
              </a:solidFill>
              <a:prstDash val="sysDot"/>
              <a:tailEnd type="triangle" w="lg" len="lg"/>
            </a:ln>
          </p:spPr>
          <p:style>
            <a:lnRef idx="1">
              <a:schemeClr val="accent2"/>
            </a:lnRef>
            <a:fillRef idx="0">
              <a:schemeClr val="accent2"/>
            </a:fillRef>
            <a:effectRef idx="0">
              <a:schemeClr val="accent2"/>
            </a:effectRef>
            <a:fontRef idx="minor">
              <a:schemeClr val="tx1"/>
            </a:fontRef>
          </p:style>
        </p:cxnSp>
        <p:cxnSp>
          <p:nvCxnSpPr>
            <p:cNvPr id="20" name="Straight Arrow Connector 19">
              <a:extLst>
                <a:ext uri="{FF2B5EF4-FFF2-40B4-BE49-F238E27FC236}">
                  <a16:creationId xmlns:a16="http://schemas.microsoft.com/office/drawing/2014/main" id="{DBF335A3-E76B-4BA3-AE58-2FB5AA7AD395}"/>
                </a:ext>
              </a:extLst>
            </p:cNvPr>
            <p:cNvCxnSpPr>
              <a:cxnSpLocks/>
            </p:cNvCxnSpPr>
            <p:nvPr/>
          </p:nvCxnSpPr>
          <p:spPr>
            <a:xfrm flipH="1" flipV="1">
              <a:off x="3430357" y="5593176"/>
              <a:ext cx="1284579" cy="374107"/>
            </a:xfrm>
            <a:prstGeom prst="straightConnector1">
              <a:avLst/>
            </a:prstGeom>
            <a:ln w="25400">
              <a:solidFill>
                <a:srgbClr val="FF0000"/>
              </a:solidFill>
              <a:prstDash val="sysDot"/>
              <a:tailEnd type="triangle" w="lg" len="lg"/>
            </a:ln>
          </p:spPr>
          <p:style>
            <a:lnRef idx="1">
              <a:schemeClr val="accent2"/>
            </a:lnRef>
            <a:fillRef idx="0">
              <a:schemeClr val="accent2"/>
            </a:fillRef>
            <a:effectRef idx="0">
              <a:schemeClr val="accent2"/>
            </a:effectRef>
            <a:fontRef idx="minor">
              <a:schemeClr val="tx1"/>
            </a:fontRef>
          </p:style>
        </p:cxnSp>
      </p:grpSp>
      <p:pic>
        <p:nvPicPr>
          <p:cNvPr id="21" name="Picture 20">
            <a:extLst>
              <a:ext uri="{FF2B5EF4-FFF2-40B4-BE49-F238E27FC236}">
                <a16:creationId xmlns:a16="http://schemas.microsoft.com/office/drawing/2014/main" id="{5FB5EEA0-D951-4CB6-9F31-B9CAEDC9A26D}"/>
              </a:ext>
            </a:extLst>
          </p:cNvPr>
          <p:cNvPicPr>
            <a:picLocks noChangeAspect="1"/>
          </p:cNvPicPr>
          <p:nvPr/>
        </p:nvPicPr>
        <p:blipFill>
          <a:blip r:embed="rId4"/>
          <a:stretch>
            <a:fillRect/>
          </a:stretch>
        </p:blipFill>
        <p:spPr>
          <a:xfrm>
            <a:off x="1323208" y="5029613"/>
            <a:ext cx="1485900" cy="1485900"/>
          </a:xfrm>
          <a:prstGeom prst="rect">
            <a:avLst/>
          </a:prstGeom>
          <a:solidFill>
            <a:schemeClr val="bg1"/>
          </a:solidFill>
        </p:spPr>
      </p:pic>
    </p:spTree>
    <p:extLst>
      <p:ext uri="{BB962C8B-B14F-4D97-AF65-F5344CB8AC3E}">
        <p14:creationId xmlns:p14="http://schemas.microsoft.com/office/powerpoint/2010/main" val="40929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a:extLst>
              <a:ext uri="{FF2B5EF4-FFF2-40B4-BE49-F238E27FC236}">
                <a16:creationId xmlns:a16="http://schemas.microsoft.com/office/drawing/2014/main" id="{085A4BA7-FCE9-437A-86DF-3CFF72BF6AFD}"/>
              </a:ext>
            </a:extLst>
          </p:cNvPr>
          <p:cNvSpPr txBox="1">
            <a:spLocks/>
          </p:cNvSpPr>
          <p:nvPr/>
        </p:nvSpPr>
        <p:spPr>
          <a:xfrm>
            <a:off x="533400" y="990600"/>
            <a:ext cx="11505580" cy="5410200"/>
          </a:xfrm>
          <a:prstGeom prst="rect">
            <a:avLst/>
          </a:prstGeom>
        </p:spPr>
        <p:txBody>
          <a:bodyPr/>
          <a:lstStyle>
            <a:lvl1pPr algn="l" rtl="0" eaLnBrk="1" fontAlgn="base" hangingPunct="1">
              <a:spcBef>
                <a:spcPct val="0"/>
              </a:spcBef>
              <a:spcAft>
                <a:spcPct val="0"/>
              </a:spcAft>
              <a:defRPr sz="2800" b="1" kern="1200">
                <a:solidFill>
                  <a:schemeClr val="accent1"/>
                </a:solidFill>
                <a:latin typeface="Arial" pitchFamily="34" charset="0"/>
                <a:ea typeface="+mj-ea"/>
                <a:cs typeface="Arial" pitchFamily="34" charset="0"/>
              </a:defRPr>
            </a:lvl1pPr>
            <a:lvl2pPr algn="l" rtl="0" eaLnBrk="1" fontAlgn="base" hangingPunct="1">
              <a:spcBef>
                <a:spcPct val="0"/>
              </a:spcBef>
              <a:spcAft>
                <a:spcPct val="0"/>
              </a:spcAft>
              <a:defRPr sz="2800" b="1">
                <a:solidFill>
                  <a:schemeClr val="accent1"/>
                </a:solidFill>
                <a:latin typeface="Arial" charset="0"/>
                <a:cs typeface="Arial" charset="0"/>
              </a:defRPr>
            </a:lvl2pPr>
            <a:lvl3pPr algn="l" rtl="0" eaLnBrk="1" fontAlgn="base" hangingPunct="1">
              <a:spcBef>
                <a:spcPct val="0"/>
              </a:spcBef>
              <a:spcAft>
                <a:spcPct val="0"/>
              </a:spcAft>
              <a:defRPr sz="2800" b="1">
                <a:solidFill>
                  <a:schemeClr val="accent1"/>
                </a:solidFill>
                <a:latin typeface="Arial" charset="0"/>
                <a:cs typeface="Arial" charset="0"/>
              </a:defRPr>
            </a:lvl3pPr>
            <a:lvl4pPr algn="l" rtl="0" eaLnBrk="1" fontAlgn="base" hangingPunct="1">
              <a:spcBef>
                <a:spcPct val="0"/>
              </a:spcBef>
              <a:spcAft>
                <a:spcPct val="0"/>
              </a:spcAft>
              <a:defRPr sz="2800" b="1">
                <a:solidFill>
                  <a:schemeClr val="accent1"/>
                </a:solidFill>
                <a:latin typeface="Arial" charset="0"/>
                <a:cs typeface="Arial" charset="0"/>
              </a:defRPr>
            </a:lvl4pPr>
            <a:lvl5pPr algn="l" rtl="0" eaLnBrk="1" fontAlgn="base" hangingPunct="1">
              <a:spcBef>
                <a:spcPct val="0"/>
              </a:spcBef>
              <a:spcAft>
                <a:spcPct val="0"/>
              </a:spcAft>
              <a:defRPr sz="2800" b="1">
                <a:solidFill>
                  <a:schemeClr val="accent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a:spcAft>
                <a:spcPts val="1200"/>
              </a:spcAft>
            </a:pPr>
            <a:r>
              <a:rPr lang="en-US" dirty="0">
                <a:solidFill>
                  <a:schemeClr val="accent1">
                    <a:lumMod val="75000"/>
                  </a:schemeClr>
                </a:solidFill>
              </a:rPr>
              <a:t>Comparison of PFM Results</a:t>
            </a:r>
            <a:endParaRPr lang="fr-FR" dirty="0">
              <a:solidFill>
                <a:schemeClr val="accent1">
                  <a:lumMod val="75000"/>
                </a:schemeClr>
              </a:solidFill>
            </a:endParaRPr>
          </a:p>
          <a:p>
            <a:pPr marL="457200" indent="-457200">
              <a:spcAft>
                <a:spcPts val="0"/>
              </a:spcAft>
              <a:buFont typeface="Arial" panose="020B0604020202020204" pitchFamily="34" charset="0"/>
              <a:buChar char="•"/>
            </a:pPr>
            <a:r>
              <a:rPr lang="en-US" sz="2400" b="0" dirty="0" err="1">
                <a:solidFill>
                  <a:schemeClr val="accent1">
                    <a:lumMod val="75000"/>
                  </a:schemeClr>
                </a:solidFill>
              </a:rPr>
              <a:t>QoI</a:t>
            </a:r>
            <a:r>
              <a:rPr lang="en-US" sz="2400" b="0" dirty="0">
                <a:solidFill>
                  <a:schemeClr val="accent1">
                    <a:lumMod val="75000"/>
                  </a:schemeClr>
                </a:solidFill>
              </a:rPr>
              <a:t>: probability of rupture</a:t>
            </a:r>
          </a:p>
          <a:p>
            <a:pPr marL="457200" indent="-457200">
              <a:spcAft>
                <a:spcPts val="1200"/>
              </a:spcAft>
              <a:buFont typeface="Arial" panose="020B0604020202020204" pitchFamily="34" charset="0"/>
              <a:buChar char="•"/>
            </a:pPr>
            <a:r>
              <a:rPr lang="en-US" sz="2400" b="0" dirty="0">
                <a:solidFill>
                  <a:schemeClr val="accent1">
                    <a:lumMod val="75000"/>
                  </a:schemeClr>
                </a:solidFill>
              </a:rPr>
              <a:t>PP-03 as base case, WRS as random variable, w/o ISI and LD</a:t>
            </a:r>
          </a:p>
          <a:p>
            <a:pPr marL="457200" indent="-457200">
              <a:spcAft>
                <a:spcPts val="1200"/>
              </a:spcAft>
              <a:buFont typeface="Arial" panose="020B0604020202020204" pitchFamily="34" charset="0"/>
              <a:buChar char="•"/>
            </a:pPr>
            <a:endParaRPr lang="en-US" sz="2400" b="0" dirty="0">
              <a:solidFill>
                <a:schemeClr val="accent1">
                  <a:lumMod val="75000"/>
                </a:schemeClr>
              </a:solidFill>
            </a:endParaRPr>
          </a:p>
          <a:p>
            <a:pPr marL="457200" indent="-457200">
              <a:spcAft>
                <a:spcPts val="1200"/>
              </a:spcAft>
              <a:buFont typeface="Arial" panose="020B0604020202020204" pitchFamily="34" charset="0"/>
              <a:buChar char="•"/>
            </a:pPr>
            <a:endParaRPr lang="en-US" sz="2400" b="0" dirty="0">
              <a:solidFill>
                <a:schemeClr val="accent1">
                  <a:lumMod val="75000"/>
                </a:schemeClr>
              </a:solidFill>
            </a:endParaRPr>
          </a:p>
          <a:p>
            <a:pPr marL="457200" indent="-457200">
              <a:spcAft>
                <a:spcPts val="1200"/>
              </a:spcAft>
              <a:buFont typeface="Arial" panose="020B0604020202020204" pitchFamily="34" charset="0"/>
              <a:buChar char="•"/>
            </a:pPr>
            <a:endParaRPr lang="en-US" sz="2400" b="0" dirty="0">
              <a:solidFill>
                <a:schemeClr val="accent1">
                  <a:lumMod val="75000"/>
                </a:schemeClr>
              </a:solidFill>
            </a:endParaRPr>
          </a:p>
          <a:p>
            <a:pPr marL="457200" indent="-457200">
              <a:spcAft>
                <a:spcPts val="1200"/>
              </a:spcAft>
              <a:buFont typeface="Arial" panose="020B0604020202020204" pitchFamily="34" charset="0"/>
              <a:buChar char="•"/>
            </a:pPr>
            <a:endParaRPr lang="en-US" sz="2400" b="0" dirty="0">
              <a:solidFill>
                <a:schemeClr val="accent1">
                  <a:lumMod val="75000"/>
                </a:schemeClr>
              </a:solidFill>
            </a:endParaRPr>
          </a:p>
          <a:p>
            <a:pPr marL="457200" indent="-457200">
              <a:spcAft>
                <a:spcPts val="1200"/>
              </a:spcAft>
              <a:buFont typeface="Arial" panose="020B0604020202020204" pitchFamily="34" charset="0"/>
              <a:buChar char="•"/>
            </a:pPr>
            <a:endParaRPr lang="en-US" sz="2400" b="0" dirty="0">
              <a:solidFill>
                <a:schemeClr val="accent1">
                  <a:lumMod val="75000"/>
                </a:schemeClr>
              </a:solidFill>
            </a:endParaRPr>
          </a:p>
          <a:p>
            <a:pPr>
              <a:spcAft>
                <a:spcPts val="1200"/>
              </a:spcAft>
            </a:pPr>
            <a:r>
              <a:rPr lang="en-US" sz="2400" b="0" dirty="0">
                <a:solidFill>
                  <a:schemeClr val="accent1">
                    <a:lumMod val="75000"/>
                  </a:schemeClr>
                </a:solidFill>
              </a:rPr>
              <a:t>             PP-03                              PP-04 (with LD)               PP-05 (with ISI and LD)</a:t>
            </a:r>
          </a:p>
        </p:txBody>
      </p:sp>
      <p:sp>
        <p:nvSpPr>
          <p:cNvPr id="4" name="Slide Number Placeholder 3">
            <a:extLst>
              <a:ext uri="{FF2B5EF4-FFF2-40B4-BE49-F238E27FC236}">
                <a16:creationId xmlns:a16="http://schemas.microsoft.com/office/drawing/2014/main" id="{F55904D6-0ADA-49BB-9D92-774621A9905A}"/>
              </a:ext>
            </a:extLst>
          </p:cNvPr>
          <p:cNvSpPr>
            <a:spLocks noGrp="1"/>
          </p:cNvSpPr>
          <p:nvPr>
            <p:ph type="sldNum" sz="quarter" idx="4"/>
          </p:nvPr>
        </p:nvSpPr>
        <p:spPr/>
        <p:txBody>
          <a:bodyPr/>
          <a:lstStyle/>
          <a:p>
            <a:fld id="{17A7B628-147B-4B40-ACE7-1F129D61382C}" type="slidenum">
              <a:rPr lang="en-GB" smtClean="0"/>
              <a:pPr/>
              <a:t>18</a:t>
            </a:fld>
            <a:endParaRPr lang="en-GB" dirty="0"/>
          </a:p>
        </p:txBody>
      </p:sp>
      <p:pic>
        <p:nvPicPr>
          <p:cNvPr id="3" name="Picture 2">
            <a:extLst>
              <a:ext uri="{FF2B5EF4-FFF2-40B4-BE49-F238E27FC236}">
                <a16:creationId xmlns:a16="http://schemas.microsoft.com/office/drawing/2014/main" id="{B707DEA5-1622-4454-BA6A-F2BBF90017D3}"/>
              </a:ext>
            </a:extLst>
          </p:cNvPr>
          <p:cNvPicPr>
            <a:picLocks noChangeAspect="1"/>
          </p:cNvPicPr>
          <p:nvPr/>
        </p:nvPicPr>
        <p:blipFill>
          <a:blip r:embed="rId2"/>
          <a:stretch>
            <a:fillRect/>
          </a:stretch>
        </p:blipFill>
        <p:spPr>
          <a:xfrm>
            <a:off x="211152" y="2438400"/>
            <a:ext cx="3835326" cy="2565114"/>
          </a:xfrm>
          <a:prstGeom prst="rect">
            <a:avLst/>
          </a:prstGeom>
        </p:spPr>
      </p:pic>
      <p:pic>
        <p:nvPicPr>
          <p:cNvPr id="10" name="Picture 9">
            <a:extLst>
              <a:ext uri="{FF2B5EF4-FFF2-40B4-BE49-F238E27FC236}">
                <a16:creationId xmlns:a16="http://schemas.microsoft.com/office/drawing/2014/main" id="{1ADEE61F-FFEC-4B17-B83F-D494C89E6406}"/>
              </a:ext>
            </a:extLst>
          </p:cNvPr>
          <p:cNvPicPr>
            <a:picLocks noChangeAspect="1"/>
          </p:cNvPicPr>
          <p:nvPr/>
        </p:nvPicPr>
        <p:blipFill>
          <a:blip r:embed="rId3"/>
          <a:stretch>
            <a:fillRect/>
          </a:stretch>
        </p:blipFill>
        <p:spPr>
          <a:xfrm>
            <a:off x="4204460" y="2438400"/>
            <a:ext cx="3851787" cy="2565114"/>
          </a:xfrm>
          <a:prstGeom prst="rect">
            <a:avLst/>
          </a:prstGeom>
        </p:spPr>
      </p:pic>
      <p:pic>
        <p:nvPicPr>
          <p:cNvPr id="12" name="Picture 11">
            <a:extLst>
              <a:ext uri="{FF2B5EF4-FFF2-40B4-BE49-F238E27FC236}">
                <a16:creationId xmlns:a16="http://schemas.microsoft.com/office/drawing/2014/main" id="{2C19FF31-662A-4F68-9928-527DC83BF214}"/>
              </a:ext>
            </a:extLst>
          </p:cNvPr>
          <p:cNvPicPr>
            <a:picLocks noChangeAspect="1"/>
          </p:cNvPicPr>
          <p:nvPr/>
        </p:nvPicPr>
        <p:blipFill>
          <a:blip r:embed="rId4"/>
          <a:stretch>
            <a:fillRect/>
          </a:stretch>
        </p:blipFill>
        <p:spPr>
          <a:xfrm>
            <a:off x="8291448" y="2438400"/>
            <a:ext cx="3824352" cy="2565114"/>
          </a:xfrm>
          <a:prstGeom prst="rect">
            <a:avLst/>
          </a:prstGeom>
        </p:spPr>
      </p:pic>
    </p:spTree>
    <p:extLst>
      <p:ext uri="{BB962C8B-B14F-4D97-AF65-F5344CB8AC3E}">
        <p14:creationId xmlns:p14="http://schemas.microsoft.com/office/powerpoint/2010/main" val="1853906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a:extLst>
              <a:ext uri="{FF2B5EF4-FFF2-40B4-BE49-F238E27FC236}">
                <a16:creationId xmlns:a16="http://schemas.microsoft.com/office/drawing/2014/main" id="{085A4BA7-FCE9-437A-86DF-3CFF72BF6AFD}"/>
              </a:ext>
            </a:extLst>
          </p:cNvPr>
          <p:cNvSpPr txBox="1">
            <a:spLocks/>
          </p:cNvSpPr>
          <p:nvPr/>
        </p:nvSpPr>
        <p:spPr>
          <a:xfrm>
            <a:off x="533400" y="990600"/>
            <a:ext cx="11505580" cy="5410200"/>
          </a:xfrm>
          <a:prstGeom prst="rect">
            <a:avLst/>
          </a:prstGeom>
        </p:spPr>
        <p:txBody>
          <a:bodyPr/>
          <a:lstStyle>
            <a:lvl1pPr algn="l" rtl="0" eaLnBrk="1" fontAlgn="base" hangingPunct="1">
              <a:spcBef>
                <a:spcPct val="0"/>
              </a:spcBef>
              <a:spcAft>
                <a:spcPct val="0"/>
              </a:spcAft>
              <a:defRPr sz="2800" b="1" kern="1200">
                <a:solidFill>
                  <a:schemeClr val="accent1"/>
                </a:solidFill>
                <a:latin typeface="Arial" pitchFamily="34" charset="0"/>
                <a:ea typeface="+mj-ea"/>
                <a:cs typeface="Arial" pitchFamily="34" charset="0"/>
              </a:defRPr>
            </a:lvl1pPr>
            <a:lvl2pPr algn="l" rtl="0" eaLnBrk="1" fontAlgn="base" hangingPunct="1">
              <a:spcBef>
                <a:spcPct val="0"/>
              </a:spcBef>
              <a:spcAft>
                <a:spcPct val="0"/>
              </a:spcAft>
              <a:defRPr sz="2800" b="1">
                <a:solidFill>
                  <a:schemeClr val="accent1"/>
                </a:solidFill>
                <a:latin typeface="Arial" charset="0"/>
                <a:cs typeface="Arial" charset="0"/>
              </a:defRPr>
            </a:lvl2pPr>
            <a:lvl3pPr algn="l" rtl="0" eaLnBrk="1" fontAlgn="base" hangingPunct="1">
              <a:spcBef>
                <a:spcPct val="0"/>
              </a:spcBef>
              <a:spcAft>
                <a:spcPct val="0"/>
              </a:spcAft>
              <a:defRPr sz="2800" b="1">
                <a:solidFill>
                  <a:schemeClr val="accent1"/>
                </a:solidFill>
                <a:latin typeface="Arial" charset="0"/>
                <a:cs typeface="Arial" charset="0"/>
              </a:defRPr>
            </a:lvl3pPr>
            <a:lvl4pPr algn="l" rtl="0" eaLnBrk="1" fontAlgn="base" hangingPunct="1">
              <a:spcBef>
                <a:spcPct val="0"/>
              </a:spcBef>
              <a:spcAft>
                <a:spcPct val="0"/>
              </a:spcAft>
              <a:defRPr sz="2800" b="1">
                <a:solidFill>
                  <a:schemeClr val="accent1"/>
                </a:solidFill>
                <a:latin typeface="Arial" charset="0"/>
                <a:cs typeface="Arial" charset="0"/>
              </a:defRPr>
            </a:lvl4pPr>
            <a:lvl5pPr algn="l" rtl="0" eaLnBrk="1" fontAlgn="base" hangingPunct="1">
              <a:spcBef>
                <a:spcPct val="0"/>
              </a:spcBef>
              <a:spcAft>
                <a:spcPct val="0"/>
              </a:spcAft>
              <a:defRPr sz="2800" b="1">
                <a:solidFill>
                  <a:schemeClr val="accent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a:spcAft>
                <a:spcPts val="1200"/>
              </a:spcAft>
            </a:pPr>
            <a:r>
              <a:rPr lang="en-US" dirty="0">
                <a:solidFill>
                  <a:schemeClr val="accent1">
                    <a:lumMod val="75000"/>
                  </a:schemeClr>
                </a:solidFill>
              </a:rPr>
              <a:t>Further Exploration with PRAISE-CANDU</a:t>
            </a:r>
            <a:endParaRPr lang="fr-FR" dirty="0">
              <a:solidFill>
                <a:schemeClr val="accent1">
                  <a:lumMod val="75000"/>
                </a:schemeClr>
              </a:solidFill>
            </a:endParaRPr>
          </a:p>
          <a:p>
            <a:pPr marL="457200" indent="-457200">
              <a:spcAft>
                <a:spcPts val="0"/>
              </a:spcAft>
              <a:buFont typeface="Arial" panose="020B0604020202020204" pitchFamily="34" charset="0"/>
              <a:buChar char="•"/>
            </a:pPr>
            <a:r>
              <a:rPr lang="en-US" sz="2400" b="0" dirty="0">
                <a:solidFill>
                  <a:schemeClr val="accent1">
                    <a:lumMod val="75000"/>
                  </a:schemeClr>
                </a:solidFill>
              </a:rPr>
              <a:t>Effect of LD, ISI, and combination of both LD and ISI</a:t>
            </a:r>
          </a:p>
          <a:p>
            <a:pPr marL="457200" indent="-457200">
              <a:spcAft>
                <a:spcPts val="1200"/>
              </a:spcAft>
              <a:buFont typeface="Arial" panose="020B0604020202020204" pitchFamily="34" charset="0"/>
              <a:buChar char="•"/>
            </a:pPr>
            <a:r>
              <a:rPr lang="en-US" sz="2400" b="0" dirty="0">
                <a:solidFill>
                  <a:schemeClr val="accent1">
                    <a:lumMod val="75000"/>
                  </a:schemeClr>
                </a:solidFill>
              </a:rPr>
              <a:t>Dependent/independent ISI (independent: re-sampling at each inspection)</a:t>
            </a:r>
            <a:endParaRPr lang="en-US" sz="2400" b="0" dirty="0">
              <a:solidFill>
                <a:srgbClr val="FF0000"/>
              </a:solidFill>
            </a:endParaRPr>
          </a:p>
          <a:p>
            <a:pPr marL="457200" indent="-457200">
              <a:spcAft>
                <a:spcPts val="1200"/>
              </a:spcAft>
              <a:buFont typeface="Arial" panose="020B0604020202020204" pitchFamily="34" charset="0"/>
              <a:buChar char="•"/>
            </a:pPr>
            <a:endParaRPr lang="en-US" sz="2400" b="0" dirty="0">
              <a:solidFill>
                <a:schemeClr val="accent1">
                  <a:lumMod val="75000"/>
                </a:schemeClr>
              </a:solidFill>
            </a:endParaRPr>
          </a:p>
          <a:p>
            <a:pPr marL="457200" indent="-457200">
              <a:spcAft>
                <a:spcPts val="1200"/>
              </a:spcAft>
              <a:buFont typeface="Arial" panose="020B0604020202020204" pitchFamily="34" charset="0"/>
              <a:buChar char="•"/>
            </a:pPr>
            <a:endParaRPr lang="en-US" sz="2400" b="0" dirty="0">
              <a:solidFill>
                <a:schemeClr val="accent1">
                  <a:lumMod val="75000"/>
                </a:schemeClr>
              </a:solidFill>
            </a:endParaRPr>
          </a:p>
          <a:p>
            <a:pPr marL="457200" indent="-457200">
              <a:spcAft>
                <a:spcPts val="1200"/>
              </a:spcAft>
              <a:buFont typeface="Arial" panose="020B0604020202020204" pitchFamily="34" charset="0"/>
              <a:buChar char="•"/>
            </a:pPr>
            <a:endParaRPr lang="en-US" sz="2400" b="0" dirty="0">
              <a:solidFill>
                <a:schemeClr val="accent1">
                  <a:lumMod val="75000"/>
                </a:schemeClr>
              </a:solidFill>
            </a:endParaRPr>
          </a:p>
          <a:p>
            <a:pPr marL="457200" indent="-457200">
              <a:spcAft>
                <a:spcPts val="1200"/>
              </a:spcAft>
              <a:buFont typeface="Arial" panose="020B0604020202020204" pitchFamily="34" charset="0"/>
              <a:buChar char="•"/>
            </a:pPr>
            <a:endParaRPr lang="en-US" sz="2400" b="0" dirty="0">
              <a:solidFill>
                <a:schemeClr val="accent1">
                  <a:lumMod val="75000"/>
                </a:schemeClr>
              </a:solidFill>
            </a:endParaRPr>
          </a:p>
          <a:p>
            <a:pPr marL="457200" indent="-457200">
              <a:spcAft>
                <a:spcPts val="1200"/>
              </a:spcAft>
              <a:buFont typeface="Arial" panose="020B0604020202020204" pitchFamily="34" charset="0"/>
              <a:buChar char="•"/>
            </a:pPr>
            <a:endParaRPr lang="en-US" sz="2400" b="0" dirty="0">
              <a:solidFill>
                <a:schemeClr val="accent1">
                  <a:lumMod val="75000"/>
                </a:schemeClr>
              </a:solidFill>
            </a:endParaRPr>
          </a:p>
          <a:p>
            <a:pPr marL="457200" indent="-457200">
              <a:spcAft>
                <a:spcPts val="1200"/>
              </a:spcAft>
              <a:buFont typeface="Arial" panose="020B0604020202020204" pitchFamily="34" charset="0"/>
              <a:buChar char="•"/>
            </a:pPr>
            <a:endParaRPr lang="en-US" sz="2400" b="0" dirty="0">
              <a:solidFill>
                <a:schemeClr val="accent1">
                  <a:lumMod val="75000"/>
                </a:schemeClr>
              </a:solidFill>
            </a:endParaRPr>
          </a:p>
          <a:p>
            <a:pPr>
              <a:spcBef>
                <a:spcPts val="1200"/>
              </a:spcBef>
              <a:spcAft>
                <a:spcPts val="1200"/>
              </a:spcAft>
            </a:pPr>
            <a:r>
              <a:rPr lang="en-US" sz="2400" b="0" dirty="0">
                <a:solidFill>
                  <a:schemeClr val="accent1">
                    <a:lumMod val="75000"/>
                  </a:schemeClr>
                </a:solidFill>
              </a:rPr>
              <a:t>                Effect of ISI and LD                                       Different ISI Implementation</a:t>
            </a:r>
          </a:p>
        </p:txBody>
      </p:sp>
      <p:sp>
        <p:nvSpPr>
          <p:cNvPr id="4" name="Slide Number Placeholder 3">
            <a:extLst>
              <a:ext uri="{FF2B5EF4-FFF2-40B4-BE49-F238E27FC236}">
                <a16:creationId xmlns:a16="http://schemas.microsoft.com/office/drawing/2014/main" id="{F55904D6-0ADA-49BB-9D92-774621A9905A}"/>
              </a:ext>
            </a:extLst>
          </p:cNvPr>
          <p:cNvSpPr>
            <a:spLocks noGrp="1"/>
          </p:cNvSpPr>
          <p:nvPr>
            <p:ph type="sldNum" sz="quarter" idx="4"/>
          </p:nvPr>
        </p:nvSpPr>
        <p:spPr/>
        <p:txBody>
          <a:bodyPr/>
          <a:lstStyle/>
          <a:p>
            <a:fld id="{17A7B628-147B-4B40-ACE7-1F129D61382C}" type="slidenum">
              <a:rPr lang="en-GB" smtClean="0"/>
              <a:pPr/>
              <a:t>19</a:t>
            </a:fld>
            <a:endParaRPr lang="en-GB" dirty="0"/>
          </a:p>
        </p:txBody>
      </p:sp>
      <p:pic>
        <p:nvPicPr>
          <p:cNvPr id="9" name="Picture 8">
            <a:extLst>
              <a:ext uri="{FF2B5EF4-FFF2-40B4-BE49-F238E27FC236}">
                <a16:creationId xmlns:a16="http://schemas.microsoft.com/office/drawing/2014/main" id="{50DF47CC-7EC6-44B6-8E38-FAF2B0F0752B}"/>
              </a:ext>
            </a:extLst>
          </p:cNvPr>
          <p:cNvPicPr>
            <a:picLocks noChangeAspect="1"/>
          </p:cNvPicPr>
          <p:nvPr/>
        </p:nvPicPr>
        <p:blipFill>
          <a:blip r:embed="rId3"/>
          <a:stretch>
            <a:fillRect/>
          </a:stretch>
        </p:blipFill>
        <p:spPr>
          <a:xfrm>
            <a:off x="6878062" y="2411277"/>
            <a:ext cx="5024500" cy="3240000"/>
          </a:xfrm>
          <a:prstGeom prst="rect">
            <a:avLst/>
          </a:prstGeom>
        </p:spPr>
      </p:pic>
      <p:pic>
        <p:nvPicPr>
          <p:cNvPr id="10" name="Picture 9">
            <a:extLst>
              <a:ext uri="{FF2B5EF4-FFF2-40B4-BE49-F238E27FC236}">
                <a16:creationId xmlns:a16="http://schemas.microsoft.com/office/drawing/2014/main" id="{0773FDF4-4DAF-435D-A247-55732F8D26DC}"/>
              </a:ext>
            </a:extLst>
          </p:cNvPr>
          <p:cNvPicPr>
            <a:picLocks noChangeAspect="1"/>
          </p:cNvPicPr>
          <p:nvPr/>
        </p:nvPicPr>
        <p:blipFill>
          <a:blip r:embed="rId4"/>
          <a:stretch>
            <a:fillRect/>
          </a:stretch>
        </p:blipFill>
        <p:spPr>
          <a:xfrm>
            <a:off x="1066800" y="2362200"/>
            <a:ext cx="4624948" cy="3289077"/>
          </a:xfrm>
          <a:prstGeom prst="rect">
            <a:avLst/>
          </a:prstGeom>
        </p:spPr>
      </p:pic>
    </p:spTree>
    <p:extLst>
      <p:ext uri="{BB962C8B-B14F-4D97-AF65-F5344CB8AC3E}">
        <p14:creationId xmlns:p14="http://schemas.microsoft.com/office/powerpoint/2010/main" val="4026253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121233" y="1401281"/>
            <a:ext cx="7749778" cy="431957"/>
          </a:xfrm>
          <a:prstGeom prst="rect">
            <a:avLst/>
          </a:prstGeom>
        </p:spPr>
        <p:txBody>
          <a:bodyPr/>
          <a:lstStyle>
            <a:lvl1pPr algn="l" rtl="0" eaLnBrk="1" fontAlgn="base" hangingPunct="1">
              <a:spcBef>
                <a:spcPct val="0"/>
              </a:spcBef>
              <a:spcAft>
                <a:spcPct val="0"/>
              </a:spcAft>
              <a:defRPr sz="2800" b="1" kern="1200">
                <a:solidFill>
                  <a:schemeClr val="accent1"/>
                </a:solidFill>
                <a:latin typeface="Arial" pitchFamily="34" charset="0"/>
                <a:ea typeface="+mj-ea"/>
                <a:cs typeface="Arial" pitchFamily="34" charset="0"/>
              </a:defRPr>
            </a:lvl1pPr>
            <a:lvl2pPr algn="l" rtl="0" eaLnBrk="1" fontAlgn="base" hangingPunct="1">
              <a:spcBef>
                <a:spcPct val="0"/>
              </a:spcBef>
              <a:spcAft>
                <a:spcPct val="0"/>
              </a:spcAft>
              <a:defRPr sz="2800" b="1">
                <a:solidFill>
                  <a:schemeClr val="accent1"/>
                </a:solidFill>
                <a:latin typeface="Arial" charset="0"/>
                <a:cs typeface="Arial" charset="0"/>
              </a:defRPr>
            </a:lvl2pPr>
            <a:lvl3pPr algn="l" rtl="0" eaLnBrk="1" fontAlgn="base" hangingPunct="1">
              <a:spcBef>
                <a:spcPct val="0"/>
              </a:spcBef>
              <a:spcAft>
                <a:spcPct val="0"/>
              </a:spcAft>
              <a:defRPr sz="2800" b="1">
                <a:solidFill>
                  <a:schemeClr val="accent1"/>
                </a:solidFill>
                <a:latin typeface="Arial" charset="0"/>
                <a:cs typeface="Arial" charset="0"/>
              </a:defRPr>
            </a:lvl3pPr>
            <a:lvl4pPr algn="l" rtl="0" eaLnBrk="1" fontAlgn="base" hangingPunct="1">
              <a:spcBef>
                <a:spcPct val="0"/>
              </a:spcBef>
              <a:spcAft>
                <a:spcPct val="0"/>
              </a:spcAft>
              <a:defRPr sz="2800" b="1">
                <a:solidFill>
                  <a:schemeClr val="accent1"/>
                </a:solidFill>
                <a:latin typeface="Arial" charset="0"/>
                <a:cs typeface="Arial" charset="0"/>
              </a:defRPr>
            </a:lvl4pPr>
            <a:lvl5pPr algn="l" rtl="0" eaLnBrk="1" fontAlgn="base" hangingPunct="1">
              <a:spcBef>
                <a:spcPct val="0"/>
              </a:spcBef>
              <a:spcAft>
                <a:spcPct val="0"/>
              </a:spcAft>
              <a:defRPr sz="2800" b="1">
                <a:solidFill>
                  <a:schemeClr val="accent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a:r>
              <a:rPr lang="fr-FR" dirty="0">
                <a:solidFill>
                  <a:schemeClr val="accent1">
                    <a:lumMod val="75000"/>
                  </a:schemeClr>
                </a:solidFill>
              </a:rPr>
              <a:t>OECD/NEA </a:t>
            </a:r>
            <a:r>
              <a:rPr lang="fr-FR" dirty="0" err="1">
                <a:solidFill>
                  <a:schemeClr val="accent1">
                    <a:lumMod val="75000"/>
                  </a:schemeClr>
                </a:solidFill>
              </a:rPr>
              <a:t>Committees</a:t>
            </a:r>
            <a:endParaRPr lang="fr-FR" dirty="0">
              <a:solidFill>
                <a:schemeClr val="accent1">
                  <a:lumMod val="75000"/>
                </a:schemeClr>
              </a:solidFill>
            </a:endParaRPr>
          </a:p>
        </p:txBody>
      </p:sp>
      <p:pic>
        <p:nvPicPr>
          <p:cNvPr id="6"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t="9302"/>
          <a:stretch/>
        </p:blipFill>
        <p:spPr bwMode="auto">
          <a:xfrm>
            <a:off x="1752600" y="2133600"/>
            <a:ext cx="8915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2819400" y="2590800"/>
            <a:ext cx="914400" cy="1981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BC1E644B-AFCE-4349-9F60-D8A20527B600}"/>
              </a:ext>
            </a:extLst>
          </p:cNvPr>
          <p:cNvSpPr>
            <a:spLocks noGrp="1"/>
          </p:cNvSpPr>
          <p:nvPr>
            <p:ph type="sldNum" sz="quarter" idx="4"/>
          </p:nvPr>
        </p:nvSpPr>
        <p:spPr/>
        <p:txBody>
          <a:bodyPr/>
          <a:lstStyle/>
          <a:p>
            <a:fld id="{17A7B628-147B-4B40-ACE7-1F129D61382C}" type="slidenum">
              <a:rPr lang="en-GB" smtClean="0"/>
              <a:pPr/>
              <a:t>2</a:t>
            </a:fld>
            <a:endParaRPr lang="en-GB" dirty="0"/>
          </a:p>
        </p:txBody>
      </p:sp>
    </p:spTree>
    <p:extLst>
      <p:ext uri="{BB962C8B-B14F-4D97-AF65-F5344CB8AC3E}">
        <p14:creationId xmlns:p14="http://schemas.microsoft.com/office/powerpoint/2010/main" val="36785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a:extLst>
              <a:ext uri="{FF2B5EF4-FFF2-40B4-BE49-F238E27FC236}">
                <a16:creationId xmlns:a16="http://schemas.microsoft.com/office/drawing/2014/main" id="{085A4BA7-FCE9-437A-86DF-3CFF72BF6AFD}"/>
              </a:ext>
            </a:extLst>
          </p:cNvPr>
          <p:cNvSpPr txBox="1">
            <a:spLocks/>
          </p:cNvSpPr>
          <p:nvPr/>
        </p:nvSpPr>
        <p:spPr>
          <a:xfrm>
            <a:off x="533400" y="990600"/>
            <a:ext cx="11505580" cy="5410200"/>
          </a:xfrm>
          <a:prstGeom prst="rect">
            <a:avLst/>
          </a:prstGeom>
        </p:spPr>
        <p:txBody>
          <a:bodyPr/>
          <a:lstStyle>
            <a:lvl1pPr algn="l" rtl="0" eaLnBrk="1" fontAlgn="base" hangingPunct="1">
              <a:spcBef>
                <a:spcPct val="0"/>
              </a:spcBef>
              <a:spcAft>
                <a:spcPct val="0"/>
              </a:spcAft>
              <a:defRPr sz="2800" b="1" kern="1200">
                <a:solidFill>
                  <a:schemeClr val="accent1"/>
                </a:solidFill>
                <a:latin typeface="Arial" pitchFamily="34" charset="0"/>
                <a:ea typeface="+mj-ea"/>
                <a:cs typeface="Arial" pitchFamily="34" charset="0"/>
              </a:defRPr>
            </a:lvl1pPr>
            <a:lvl2pPr algn="l" rtl="0" eaLnBrk="1" fontAlgn="base" hangingPunct="1">
              <a:spcBef>
                <a:spcPct val="0"/>
              </a:spcBef>
              <a:spcAft>
                <a:spcPct val="0"/>
              </a:spcAft>
              <a:defRPr sz="2800" b="1">
                <a:solidFill>
                  <a:schemeClr val="accent1"/>
                </a:solidFill>
                <a:latin typeface="Arial" charset="0"/>
                <a:cs typeface="Arial" charset="0"/>
              </a:defRPr>
            </a:lvl2pPr>
            <a:lvl3pPr algn="l" rtl="0" eaLnBrk="1" fontAlgn="base" hangingPunct="1">
              <a:spcBef>
                <a:spcPct val="0"/>
              </a:spcBef>
              <a:spcAft>
                <a:spcPct val="0"/>
              </a:spcAft>
              <a:defRPr sz="2800" b="1">
                <a:solidFill>
                  <a:schemeClr val="accent1"/>
                </a:solidFill>
                <a:latin typeface="Arial" charset="0"/>
                <a:cs typeface="Arial" charset="0"/>
              </a:defRPr>
            </a:lvl3pPr>
            <a:lvl4pPr algn="l" rtl="0" eaLnBrk="1" fontAlgn="base" hangingPunct="1">
              <a:spcBef>
                <a:spcPct val="0"/>
              </a:spcBef>
              <a:spcAft>
                <a:spcPct val="0"/>
              </a:spcAft>
              <a:defRPr sz="2800" b="1">
                <a:solidFill>
                  <a:schemeClr val="accent1"/>
                </a:solidFill>
                <a:latin typeface="Arial" charset="0"/>
                <a:cs typeface="Arial" charset="0"/>
              </a:defRPr>
            </a:lvl4pPr>
            <a:lvl5pPr algn="l" rtl="0" eaLnBrk="1" fontAlgn="base" hangingPunct="1">
              <a:spcBef>
                <a:spcPct val="0"/>
              </a:spcBef>
              <a:spcAft>
                <a:spcPct val="0"/>
              </a:spcAft>
              <a:defRPr sz="2800" b="1">
                <a:solidFill>
                  <a:schemeClr val="accent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a:spcAft>
                <a:spcPts val="1200"/>
              </a:spcAft>
            </a:pPr>
            <a:r>
              <a:rPr lang="en-US" dirty="0">
                <a:solidFill>
                  <a:schemeClr val="accent1">
                    <a:lumMod val="75000"/>
                  </a:schemeClr>
                </a:solidFill>
              </a:rPr>
              <a:t>Calculation of Annual Frequency</a:t>
            </a:r>
            <a:endParaRPr lang="fr-FR" dirty="0">
              <a:solidFill>
                <a:schemeClr val="accent1">
                  <a:lumMod val="75000"/>
                </a:schemeClr>
              </a:solidFill>
            </a:endParaRPr>
          </a:p>
          <a:p>
            <a:pPr marL="457200" indent="-457200">
              <a:spcAft>
                <a:spcPts val="0"/>
              </a:spcAft>
              <a:buFont typeface="Arial" panose="020B0604020202020204" pitchFamily="34" charset="0"/>
              <a:buChar char="•"/>
            </a:pPr>
            <a:r>
              <a:rPr lang="en-US" sz="2000" b="0" dirty="0">
                <a:solidFill>
                  <a:srgbClr val="1F497D"/>
                </a:solidFill>
              </a:rPr>
              <a:t>Method 1: Average annual frequency p(t</a:t>
            </a:r>
            <a:r>
              <a:rPr lang="en-US" sz="2000" b="0" baseline="-25000" dirty="0">
                <a:solidFill>
                  <a:srgbClr val="1F497D"/>
                </a:solidFill>
              </a:rPr>
              <a:t>a</a:t>
            </a:r>
            <a:r>
              <a:rPr lang="en-US" sz="2000" b="0" dirty="0">
                <a:solidFill>
                  <a:srgbClr val="1F497D"/>
                </a:solidFill>
              </a:rPr>
              <a:t>)/t</a:t>
            </a:r>
            <a:r>
              <a:rPr lang="en-US" sz="2000" b="0" baseline="-25000" dirty="0">
                <a:solidFill>
                  <a:srgbClr val="1F497D"/>
                </a:solidFill>
              </a:rPr>
              <a:t>a</a:t>
            </a:r>
            <a:endParaRPr lang="en-US" sz="2000" b="0" dirty="0">
              <a:solidFill>
                <a:srgbClr val="1F497D"/>
              </a:solidFill>
            </a:endParaRPr>
          </a:p>
          <a:p>
            <a:pPr marL="457200" indent="-457200">
              <a:spcAft>
                <a:spcPts val="1200"/>
              </a:spcAft>
              <a:buFont typeface="Arial" panose="020B0604020202020204" pitchFamily="34" charset="0"/>
              <a:buChar char="•"/>
            </a:pPr>
            <a:r>
              <a:rPr lang="en-US" sz="2000" b="0" dirty="0">
                <a:solidFill>
                  <a:srgbClr val="1F497D"/>
                </a:solidFill>
              </a:rPr>
              <a:t>Method 2: Incremental annual frequency [p(t</a:t>
            </a:r>
            <a:r>
              <a:rPr lang="en-US" sz="2000" b="0" baseline="-25000" dirty="0">
                <a:solidFill>
                  <a:srgbClr val="1F497D"/>
                </a:solidFill>
              </a:rPr>
              <a:t>a</a:t>
            </a:r>
            <a:r>
              <a:rPr lang="en-US" sz="2000" b="0" dirty="0">
                <a:solidFill>
                  <a:srgbClr val="1F497D"/>
                </a:solidFill>
              </a:rPr>
              <a:t>+1)-p(t</a:t>
            </a:r>
            <a:r>
              <a:rPr lang="en-US" sz="2000" b="0" baseline="-25000" dirty="0">
                <a:solidFill>
                  <a:srgbClr val="1F497D"/>
                </a:solidFill>
              </a:rPr>
              <a:t>a</a:t>
            </a:r>
            <a:r>
              <a:rPr lang="en-US" sz="2000" b="0" dirty="0">
                <a:solidFill>
                  <a:srgbClr val="1F497D"/>
                </a:solidFill>
              </a:rPr>
              <a:t>)]/[1-p(t</a:t>
            </a:r>
            <a:r>
              <a:rPr lang="en-US" sz="2000" b="0" baseline="-25000" dirty="0">
                <a:solidFill>
                  <a:srgbClr val="1F497D"/>
                </a:solidFill>
              </a:rPr>
              <a:t>a</a:t>
            </a:r>
            <a:r>
              <a:rPr lang="en-US" sz="2000" b="0" dirty="0">
                <a:solidFill>
                  <a:srgbClr val="1F497D"/>
                </a:solidFill>
              </a:rPr>
              <a:t>)]</a:t>
            </a:r>
          </a:p>
          <a:p>
            <a:pPr marL="457200" indent="-457200">
              <a:spcAft>
                <a:spcPts val="1200"/>
              </a:spcAft>
              <a:buFont typeface="Arial" panose="020B0604020202020204" pitchFamily="34" charset="0"/>
              <a:buChar char="•"/>
            </a:pPr>
            <a:endParaRPr lang="en-US" sz="2000" b="0" dirty="0">
              <a:solidFill>
                <a:srgbClr val="1F497D"/>
              </a:solidFill>
            </a:endParaRPr>
          </a:p>
          <a:p>
            <a:pPr marL="457200" indent="-457200">
              <a:spcAft>
                <a:spcPts val="1200"/>
              </a:spcAft>
              <a:buFont typeface="Arial" panose="020B0604020202020204" pitchFamily="34" charset="0"/>
              <a:buChar char="•"/>
            </a:pPr>
            <a:endParaRPr lang="en-US" sz="2000" b="0" dirty="0">
              <a:solidFill>
                <a:srgbClr val="1F497D"/>
              </a:solidFill>
            </a:endParaRPr>
          </a:p>
          <a:p>
            <a:pPr marL="457200" indent="-457200">
              <a:spcAft>
                <a:spcPts val="1200"/>
              </a:spcAft>
              <a:buFont typeface="Arial" panose="020B0604020202020204" pitchFamily="34" charset="0"/>
              <a:buChar char="•"/>
            </a:pPr>
            <a:endParaRPr lang="en-US" sz="2000" b="0" dirty="0">
              <a:solidFill>
                <a:srgbClr val="1F497D"/>
              </a:solidFill>
            </a:endParaRPr>
          </a:p>
          <a:p>
            <a:pPr marL="457200" indent="-457200">
              <a:spcAft>
                <a:spcPts val="1200"/>
              </a:spcAft>
              <a:buFont typeface="Arial" panose="020B0604020202020204" pitchFamily="34" charset="0"/>
              <a:buChar char="•"/>
            </a:pPr>
            <a:endParaRPr lang="en-US" sz="2000" b="0" dirty="0">
              <a:solidFill>
                <a:srgbClr val="1F497D"/>
              </a:solidFill>
            </a:endParaRPr>
          </a:p>
          <a:p>
            <a:pPr marL="457200" indent="-457200">
              <a:spcAft>
                <a:spcPts val="1200"/>
              </a:spcAft>
              <a:buFont typeface="Arial" panose="020B0604020202020204" pitchFamily="34" charset="0"/>
              <a:buChar char="•"/>
            </a:pPr>
            <a:endParaRPr lang="en-US" sz="2000" b="0" dirty="0">
              <a:solidFill>
                <a:srgbClr val="1F497D"/>
              </a:solidFill>
            </a:endParaRPr>
          </a:p>
          <a:p>
            <a:pPr marL="457200" indent="-457200">
              <a:spcAft>
                <a:spcPts val="1200"/>
              </a:spcAft>
              <a:buFont typeface="Arial" panose="020B0604020202020204" pitchFamily="34" charset="0"/>
              <a:buChar char="•"/>
            </a:pPr>
            <a:endParaRPr lang="en-US" sz="2000" b="0" dirty="0">
              <a:solidFill>
                <a:srgbClr val="1F497D"/>
              </a:solidFill>
            </a:endParaRPr>
          </a:p>
          <a:p>
            <a:pPr marL="457200" indent="-457200">
              <a:spcAft>
                <a:spcPts val="0"/>
              </a:spcAft>
              <a:buFont typeface="Arial" panose="020B0604020202020204" pitchFamily="34" charset="0"/>
              <a:buChar char="•"/>
            </a:pPr>
            <a:endParaRPr lang="en-US" sz="2000" b="0" dirty="0">
              <a:solidFill>
                <a:srgbClr val="1F497D"/>
              </a:solidFill>
            </a:endParaRPr>
          </a:p>
          <a:p>
            <a:pPr>
              <a:spcAft>
                <a:spcPts val="0"/>
              </a:spcAft>
            </a:pPr>
            <a:r>
              <a:rPr lang="en-US" sz="2400" b="0" dirty="0">
                <a:solidFill>
                  <a:schemeClr val="accent1">
                    <a:lumMod val="75000"/>
                  </a:schemeClr>
                </a:solidFill>
              </a:rPr>
              <a:t>            </a:t>
            </a:r>
            <a:endParaRPr lang="en-US" sz="1400" b="0" dirty="0">
              <a:solidFill>
                <a:schemeClr val="accent1">
                  <a:lumMod val="75000"/>
                </a:schemeClr>
              </a:solidFill>
            </a:endParaRPr>
          </a:p>
          <a:p>
            <a:pPr>
              <a:spcAft>
                <a:spcPts val="600"/>
              </a:spcAft>
            </a:pPr>
            <a:r>
              <a:rPr lang="en-US" sz="2400" b="0" dirty="0">
                <a:solidFill>
                  <a:schemeClr val="accent1">
                    <a:lumMod val="75000"/>
                  </a:schemeClr>
                </a:solidFill>
              </a:rPr>
              <a:t>      Average Annual Frequency                             Incremental Annual Frequency</a:t>
            </a:r>
          </a:p>
        </p:txBody>
      </p:sp>
      <p:sp>
        <p:nvSpPr>
          <p:cNvPr id="4" name="Slide Number Placeholder 3">
            <a:extLst>
              <a:ext uri="{FF2B5EF4-FFF2-40B4-BE49-F238E27FC236}">
                <a16:creationId xmlns:a16="http://schemas.microsoft.com/office/drawing/2014/main" id="{F55904D6-0ADA-49BB-9D92-774621A9905A}"/>
              </a:ext>
            </a:extLst>
          </p:cNvPr>
          <p:cNvSpPr>
            <a:spLocks noGrp="1"/>
          </p:cNvSpPr>
          <p:nvPr>
            <p:ph type="sldNum" sz="quarter" idx="4"/>
          </p:nvPr>
        </p:nvSpPr>
        <p:spPr/>
        <p:txBody>
          <a:bodyPr/>
          <a:lstStyle/>
          <a:p>
            <a:fld id="{17A7B628-147B-4B40-ACE7-1F129D61382C}" type="slidenum">
              <a:rPr lang="en-GB" smtClean="0"/>
              <a:pPr/>
              <a:t>20</a:t>
            </a:fld>
            <a:endParaRPr lang="en-GB" dirty="0"/>
          </a:p>
        </p:txBody>
      </p:sp>
      <p:pic>
        <p:nvPicPr>
          <p:cNvPr id="7" name="Picture 6">
            <a:extLst>
              <a:ext uri="{FF2B5EF4-FFF2-40B4-BE49-F238E27FC236}">
                <a16:creationId xmlns:a16="http://schemas.microsoft.com/office/drawing/2014/main" id="{E13508E3-C017-4326-9354-A402A82C17CE}"/>
              </a:ext>
            </a:extLst>
          </p:cNvPr>
          <p:cNvPicPr>
            <a:picLocks noChangeAspect="1"/>
          </p:cNvPicPr>
          <p:nvPr/>
        </p:nvPicPr>
        <p:blipFill>
          <a:blip r:embed="rId2"/>
          <a:stretch>
            <a:fillRect/>
          </a:stretch>
        </p:blipFill>
        <p:spPr>
          <a:xfrm>
            <a:off x="762000" y="2286001"/>
            <a:ext cx="4202947" cy="3423811"/>
          </a:xfrm>
          <a:prstGeom prst="rect">
            <a:avLst/>
          </a:prstGeom>
        </p:spPr>
      </p:pic>
      <p:pic>
        <p:nvPicPr>
          <p:cNvPr id="9" name="Picture 8">
            <a:extLst>
              <a:ext uri="{FF2B5EF4-FFF2-40B4-BE49-F238E27FC236}">
                <a16:creationId xmlns:a16="http://schemas.microsoft.com/office/drawing/2014/main" id="{6446CB22-DB71-45B4-8F70-CE9A539CA3DA}"/>
              </a:ext>
            </a:extLst>
          </p:cNvPr>
          <p:cNvPicPr>
            <a:picLocks noChangeAspect="1"/>
          </p:cNvPicPr>
          <p:nvPr/>
        </p:nvPicPr>
        <p:blipFill>
          <a:blip r:embed="rId3"/>
          <a:stretch>
            <a:fillRect/>
          </a:stretch>
        </p:blipFill>
        <p:spPr>
          <a:xfrm>
            <a:off x="7086600" y="2286000"/>
            <a:ext cx="4199289" cy="3423811"/>
          </a:xfrm>
          <a:prstGeom prst="rect">
            <a:avLst/>
          </a:prstGeom>
        </p:spPr>
      </p:pic>
      <p:cxnSp>
        <p:nvCxnSpPr>
          <p:cNvPr id="11" name="Straight Arrow Connector 10">
            <a:extLst>
              <a:ext uri="{FF2B5EF4-FFF2-40B4-BE49-F238E27FC236}">
                <a16:creationId xmlns:a16="http://schemas.microsoft.com/office/drawing/2014/main" id="{4C89FDEE-A84C-4197-A33D-4999EECE9EAC}"/>
              </a:ext>
            </a:extLst>
          </p:cNvPr>
          <p:cNvCxnSpPr/>
          <p:nvPr/>
        </p:nvCxnSpPr>
        <p:spPr>
          <a:xfrm>
            <a:off x="8387663" y="4359857"/>
            <a:ext cx="76200" cy="304800"/>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05A6261-4905-40AA-8CE7-5283369AE458}"/>
              </a:ext>
            </a:extLst>
          </p:cNvPr>
          <p:cNvCxnSpPr/>
          <p:nvPr/>
        </p:nvCxnSpPr>
        <p:spPr>
          <a:xfrm>
            <a:off x="8991600" y="3962400"/>
            <a:ext cx="76200" cy="304800"/>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F441C0F-20D0-4421-A926-E9199D5B9437}"/>
              </a:ext>
            </a:extLst>
          </p:cNvPr>
          <p:cNvCxnSpPr/>
          <p:nvPr/>
        </p:nvCxnSpPr>
        <p:spPr>
          <a:xfrm>
            <a:off x="9553857" y="4248150"/>
            <a:ext cx="76200" cy="304800"/>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FAB3954-4FD0-4E3F-BAC5-AD2AD77ED7D5}"/>
              </a:ext>
            </a:extLst>
          </p:cNvPr>
          <p:cNvCxnSpPr/>
          <p:nvPr/>
        </p:nvCxnSpPr>
        <p:spPr>
          <a:xfrm>
            <a:off x="10134600" y="4607507"/>
            <a:ext cx="76200" cy="304800"/>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2A20547-B83C-4E2C-B491-50E67FCC97F1}"/>
              </a:ext>
            </a:extLst>
          </p:cNvPr>
          <p:cNvCxnSpPr/>
          <p:nvPr/>
        </p:nvCxnSpPr>
        <p:spPr>
          <a:xfrm>
            <a:off x="10710244" y="4750382"/>
            <a:ext cx="76200" cy="304800"/>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3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a:extLst>
              <a:ext uri="{FF2B5EF4-FFF2-40B4-BE49-F238E27FC236}">
                <a16:creationId xmlns:a16="http://schemas.microsoft.com/office/drawing/2014/main" id="{085A4BA7-FCE9-437A-86DF-3CFF72BF6AFD}"/>
              </a:ext>
            </a:extLst>
          </p:cNvPr>
          <p:cNvSpPr txBox="1">
            <a:spLocks/>
          </p:cNvSpPr>
          <p:nvPr/>
        </p:nvSpPr>
        <p:spPr>
          <a:xfrm>
            <a:off x="533400" y="990600"/>
            <a:ext cx="11505580" cy="5410200"/>
          </a:xfrm>
          <a:prstGeom prst="rect">
            <a:avLst/>
          </a:prstGeom>
        </p:spPr>
        <p:txBody>
          <a:bodyPr/>
          <a:lstStyle>
            <a:lvl1pPr algn="l" rtl="0" eaLnBrk="1" fontAlgn="base" hangingPunct="1">
              <a:spcBef>
                <a:spcPct val="0"/>
              </a:spcBef>
              <a:spcAft>
                <a:spcPct val="0"/>
              </a:spcAft>
              <a:defRPr sz="2800" b="1" kern="1200">
                <a:solidFill>
                  <a:schemeClr val="accent1"/>
                </a:solidFill>
                <a:latin typeface="Arial" pitchFamily="34" charset="0"/>
                <a:ea typeface="+mj-ea"/>
                <a:cs typeface="Arial" pitchFamily="34" charset="0"/>
              </a:defRPr>
            </a:lvl1pPr>
            <a:lvl2pPr algn="l" rtl="0" eaLnBrk="1" fontAlgn="base" hangingPunct="1">
              <a:spcBef>
                <a:spcPct val="0"/>
              </a:spcBef>
              <a:spcAft>
                <a:spcPct val="0"/>
              </a:spcAft>
              <a:defRPr sz="2800" b="1">
                <a:solidFill>
                  <a:schemeClr val="accent1"/>
                </a:solidFill>
                <a:latin typeface="Arial" charset="0"/>
                <a:cs typeface="Arial" charset="0"/>
              </a:defRPr>
            </a:lvl2pPr>
            <a:lvl3pPr algn="l" rtl="0" eaLnBrk="1" fontAlgn="base" hangingPunct="1">
              <a:spcBef>
                <a:spcPct val="0"/>
              </a:spcBef>
              <a:spcAft>
                <a:spcPct val="0"/>
              </a:spcAft>
              <a:defRPr sz="2800" b="1">
                <a:solidFill>
                  <a:schemeClr val="accent1"/>
                </a:solidFill>
                <a:latin typeface="Arial" charset="0"/>
                <a:cs typeface="Arial" charset="0"/>
              </a:defRPr>
            </a:lvl3pPr>
            <a:lvl4pPr algn="l" rtl="0" eaLnBrk="1" fontAlgn="base" hangingPunct="1">
              <a:spcBef>
                <a:spcPct val="0"/>
              </a:spcBef>
              <a:spcAft>
                <a:spcPct val="0"/>
              </a:spcAft>
              <a:defRPr sz="2800" b="1">
                <a:solidFill>
                  <a:schemeClr val="accent1"/>
                </a:solidFill>
                <a:latin typeface="Arial" charset="0"/>
                <a:cs typeface="Arial" charset="0"/>
              </a:defRPr>
            </a:lvl4pPr>
            <a:lvl5pPr algn="l" rtl="0" eaLnBrk="1" fontAlgn="base" hangingPunct="1">
              <a:spcBef>
                <a:spcPct val="0"/>
              </a:spcBef>
              <a:spcAft>
                <a:spcPct val="0"/>
              </a:spcAft>
              <a:defRPr sz="2800" b="1">
                <a:solidFill>
                  <a:schemeClr val="accent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a:spcAft>
                <a:spcPts val="1200"/>
              </a:spcAft>
            </a:pPr>
            <a:r>
              <a:rPr lang="en-US" dirty="0">
                <a:solidFill>
                  <a:schemeClr val="accent1">
                    <a:lumMod val="75000"/>
                  </a:schemeClr>
                </a:solidFill>
              </a:rPr>
              <a:t>Summary</a:t>
            </a:r>
            <a:endParaRPr lang="fr-FR" dirty="0">
              <a:solidFill>
                <a:schemeClr val="accent1">
                  <a:lumMod val="75000"/>
                </a:schemeClr>
              </a:solidFill>
            </a:endParaRPr>
          </a:p>
          <a:p>
            <a:pPr marL="461963" lvl="2" indent="-461963">
              <a:spcAft>
                <a:spcPts val="1200"/>
              </a:spcAft>
              <a:buClrTx/>
              <a:buSzPct val="100000"/>
              <a:buFont typeface="Arial" panose="020B0604020202020204" pitchFamily="34" charset="0"/>
              <a:buChar char="•"/>
            </a:pPr>
            <a:r>
              <a:rPr lang="en-US" sz="2400" b="0" dirty="0">
                <a:solidFill>
                  <a:srgbClr val="1F497D"/>
                </a:solidFill>
                <a:latin typeface="Arial" pitchFamily="34" charset="0"/>
                <a:ea typeface="+mj-ea"/>
                <a:cs typeface="Arial" pitchFamily="34" charset="0"/>
              </a:rPr>
              <a:t>Excellent participant support and engagement</a:t>
            </a:r>
          </a:p>
          <a:p>
            <a:pPr marL="461963" lvl="2" indent="-461963">
              <a:spcAft>
                <a:spcPts val="1200"/>
              </a:spcAft>
              <a:buClrTx/>
              <a:buSzPct val="100000"/>
              <a:buFont typeface="Arial" panose="020B0604020202020204" pitchFamily="34" charset="0"/>
              <a:buChar char="•"/>
            </a:pPr>
            <a:r>
              <a:rPr lang="en-US" sz="2400" b="0" dirty="0">
                <a:solidFill>
                  <a:srgbClr val="1F497D"/>
                </a:solidFill>
                <a:latin typeface="Arial" pitchFamily="34" charset="0"/>
                <a:ea typeface="+mj-ea"/>
                <a:cs typeface="Arial" pitchFamily="34" charset="0"/>
              </a:rPr>
              <a:t>Project is progressing as planned</a:t>
            </a:r>
          </a:p>
          <a:p>
            <a:pPr marL="461963" lvl="2" indent="-461963">
              <a:spcAft>
                <a:spcPts val="1200"/>
              </a:spcAft>
              <a:buClrTx/>
              <a:buSzPct val="100000"/>
              <a:buFont typeface="Arial" panose="020B0604020202020204" pitchFamily="34" charset="0"/>
              <a:buChar char="•"/>
            </a:pPr>
            <a:r>
              <a:rPr lang="en-US" sz="2400" b="0" dirty="0">
                <a:solidFill>
                  <a:srgbClr val="1F497D"/>
                </a:solidFill>
                <a:latin typeface="Arial" pitchFamily="34" charset="0"/>
                <a:ea typeface="+mj-ea"/>
                <a:cs typeface="Arial" pitchFamily="34" charset="0"/>
              </a:rPr>
              <a:t>Extensive knowledge has been gained </a:t>
            </a:r>
          </a:p>
          <a:p>
            <a:pPr marL="919163" lvl="3" indent="-461963">
              <a:spcAft>
                <a:spcPts val="1200"/>
              </a:spcAft>
              <a:buSzPct val="100000"/>
              <a:buFont typeface="Wingdings" panose="05000000000000000000" pitchFamily="2" charset="2"/>
              <a:buChar char="ü"/>
            </a:pPr>
            <a:r>
              <a:rPr lang="en-US" sz="2000" b="0" dirty="0"/>
              <a:t>Comprehensive summary of fracture mechanics models</a:t>
            </a:r>
          </a:p>
          <a:p>
            <a:pPr marL="919163" lvl="3" indent="-461963">
              <a:spcAft>
                <a:spcPts val="1200"/>
              </a:spcAft>
              <a:buSzPct val="100000"/>
              <a:buFont typeface="Wingdings" panose="05000000000000000000" pitchFamily="2" charset="2"/>
              <a:buChar char="ü"/>
            </a:pPr>
            <a:r>
              <a:rPr lang="en-US" sz="2000" b="0" dirty="0"/>
              <a:t>Quantitatively assessed the effects of modeling differences among various PFM codes under a set of controlled problems</a:t>
            </a:r>
          </a:p>
          <a:p>
            <a:pPr marL="919163" lvl="3" indent="-461963">
              <a:spcAft>
                <a:spcPts val="1200"/>
              </a:spcAft>
              <a:buSzPct val="100000"/>
              <a:buFont typeface="Wingdings" panose="05000000000000000000" pitchFamily="2" charset="2"/>
              <a:buChar char="ü"/>
            </a:pPr>
            <a:r>
              <a:rPr lang="en-US" sz="2000" b="0" dirty="0"/>
              <a:t>WRS profile is an important set of inputs for PWSCC problems</a:t>
            </a:r>
          </a:p>
          <a:p>
            <a:pPr marL="919163" lvl="3" indent="-461963">
              <a:spcAft>
                <a:spcPts val="1200"/>
              </a:spcAft>
              <a:buSzPct val="100000"/>
              <a:buFont typeface="Wingdings" panose="05000000000000000000" pitchFamily="2" charset="2"/>
              <a:buChar char="ü"/>
            </a:pPr>
            <a:r>
              <a:rPr lang="en-US" sz="2000" b="0" dirty="0"/>
              <a:t>Large variations were observed in the leak rate predictions, which were attributed to differences in the stress-intensity factor, COD, crack transition, and leak rate models</a:t>
            </a:r>
          </a:p>
        </p:txBody>
      </p:sp>
      <p:sp>
        <p:nvSpPr>
          <p:cNvPr id="4" name="Slide Number Placeholder 3">
            <a:extLst>
              <a:ext uri="{FF2B5EF4-FFF2-40B4-BE49-F238E27FC236}">
                <a16:creationId xmlns:a16="http://schemas.microsoft.com/office/drawing/2014/main" id="{F55904D6-0ADA-49BB-9D92-774621A9905A}"/>
              </a:ext>
            </a:extLst>
          </p:cNvPr>
          <p:cNvSpPr>
            <a:spLocks noGrp="1"/>
          </p:cNvSpPr>
          <p:nvPr>
            <p:ph type="sldNum" sz="quarter" idx="4"/>
          </p:nvPr>
        </p:nvSpPr>
        <p:spPr/>
        <p:txBody>
          <a:bodyPr/>
          <a:lstStyle/>
          <a:p>
            <a:fld id="{17A7B628-147B-4B40-ACE7-1F129D61382C}" type="slidenum">
              <a:rPr lang="en-GB" smtClean="0"/>
              <a:pPr/>
              <a:t>21</a:t>
            </a:fld>
            <a:endParaRPr lang="en-GB" dirty="0"/>
          </a:p>
        </p:txBody>
      </p:sp>
    </p:spTree>
    <p:extLst>
      <p:ext uri="{BB962C8B-B14F-4D97-AF65-F5344CB8AC3E}">
        <p14:creationId xmlns:p14="http://schemas.microsoft.com/office/powerpoint/2010/main" val="1967686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a:extLst>
              <a:ext uri="{FF2B5EF4-FFF2-40B4-BE49-F238E27FC236}">
                <a16:creationId xmlns:a16="http://schemas.microsoft.com/office/drawing/2014/main" id="{085A4BA7-FCE9-437A-86DF-3CFF72BF6AFD}"/>
              </a:ext>
            </a:extLst>
          </p:cNvPr>
          <p:cNvSpPr txBox="1">
            <a:spLocks/>
          </p:cNvSpPr>
          <p:nvPr/>
        </p:nvSpPr>
        <p:spPr>
          <a:xfrm>
            <a:off x="533400" y="990600"/>
            <a:ext cx="11505580" cy="5410200"/>
          </a:xfrm>
          <a:prstGeom prst="rect">
            <a:avLst/>
          </a:prstGeom>
        </p:spPr>
        <p:txBody>
          <a:bodyPr/>
          <a:lstStyle>
            <a:lvl1pPr algn="l" rtl="0" eaLnBrk="1" fontAlgn="base" hangingPunct="1">
              <a:spcBef>
                <a:spcPct val="0"/>
              </a:spcBef>
              <a:spcAft>
                <a:spcPct val="0"/>
              </a:spcAft>
              <a:defRPr sz="2800" b="1" kern="1200">
                <a:solidFill>
                  <a:schemeClr val="accent1"/>
                </a:solidFill>
                <a:latin typeface="Arial" pitchFamily="34" charset="0"/>
                <a:ea typeface="+mj-ea"/>
                <a:cs typeface="Arial" pitchFamily="34" charset="0"/>
              </a:defRPr>
            </a:lvl1pPr>
            <a:lvl2pPr algn="l" rtl="0" eaLnBrk="1" fontAlgn="base" hangingPunct="1">
              <a:spcBef>
                <a:spcPct val="0"/>
              </a:spcBef>
              <a:spcAft>
                <a:spcPct val="0"/>
              </a:spcAft>
              <a:defRPr sz="2800" b="1">
                <a:solidFill>
                  <a:schemeClr val="accent1"/>
                </a:solidFill>
                <a:latin typeface="Arial" charset="0"/>
                <a:cs typeface="Arial" charset="0"/>
              </a:defRPr>
            </a:lvl2pPr>
            <a:lvl3pPr algn="l" rtl="0" eaLnBrk="1" fontAlgn="base" hangingPunct="1">
              <a:spcBef>
                <a:spcPct val="0"/>
              </a:spcBef>
              <a:spcAft>
                <a:spcPct val="0"/>
              </a:spcAft>
              <a:defRPr sz="2800" b="1">
                <a:solidFill>
                  <a:schemeClr val="accent1"/>
                </a:solidFill>
                <a:latin typeface="Arial" charset="0"/>
                <a:cs typeface="Arial" charset="0"/>
              </a:defRPr>
            </a:lvl3pPr>
            <a:lvl4pPr algn="l" rtl="0" eaLnBrk="1" fontAlgn="base" hangingPunct="1">
              <a:spcBef>
                <a:spcPct val="0"/>
              </a:spcBef>
              <a:spcAft>
                <a:spcPct val="0"/>
              </a:spcAft>
              <a:defRPr sz="2800" b="1">
                <a:solidFill>
                  <a:schemeClr val="accent1"/>
                </a:solidFill>
                <a:latin typeface="Arial" charset="0"/>
                <a:cs typeface="Arial" charset="0"/>
              </a:defRPr>
            </a:lvl4pPr>
            <a:lvl5pPr algn="l" rtl="0" eaLnBrk="1" fontAlgn="base" hangingPunct="1">
              <a:spcBef>
                <a:spcPct val="0"/>
              </a:spcBef>
              <a:spcAft>
                <a:spcPct val="0"/>
              </a:spcAft>
              <a:defRPr sz="2800" b="1">
                <a:solidFill>
                  <a:schemeClr val="accent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a:spcAft>
                <a:spcPts val="1200"/>
              </a:spcAft>
            </a:pPr>
            <a:r>
              <a:rPr lang="en-US" dirty="0">
                <a:solidFill>
                  <a:schemeClr val="accent1">
                    <a:lumMod val="75000"/>
                  </a:schemeClr>
                </a:solidFill>
              </a:rPr>
              <a:t>Acknowledgement</a:t>
            </a:r>
            <a:endParaRPr lang="fr-FR" dirty="0">
              <a:solidFill>
                <a:schemeClr val="accent1">
                  <a:lumMod val="75000"/>
                </a:schemeClr>
              </a:solidFill>
            </a:endParaRPr>
          </a:p>
          <a:p>
            <a:pPr marL="461963" lvl="2" indent="-461963">
              <a:spcAft>
                <a:spcPts val="1200"/>
              </a:spcAft>
              <a:buClrTx/>
              <a:buSzPct val="100000"/>
              <a:buFont typeface="Arial" panose="020B0604020202020204" pitchFamily="34" charset="0"/>
              <a:buChar char="•"/>
            </a:pPr>
            <a:r>
              <a:rPr lang="en-US" sz="2400" b="0" dirty="0">
                <a:solidFill>
                  <a:srgbClr val="1F497D"/>
                </a:solidFill>
                <a:latin typeface="Arial" pitchFamily="34" charset="0"/>
                <a:ea typeface="+mj-ea"/>
                <a:cs typeface="Arial" pitchFamily="34" charset="0"/>
              </a:rPr>
              <a:t>Thanks to all the participants and  their  sponsoring  organizations  for  supporting this project.</a:t>
            </a:r>
          </a:p>
        </p:txBody>
      </p:sp>
      <p:sp>
        <p:nvSpPr>
          <p:cNvPr id="4" name="Slide Number Placeholder 3">
            <a:extLst>
              <a:ext uri="{FF2B5EF4-FFF2-40B4-BE49-F238E27FC236}">
                <a16:creationId xmlns:a16="http://schemas.microsoft.com/office/drawing/2014/main" id="{F55904D6-0ADA-49BB-9D92-774621A9905A}"/>
              </a:ext>
            </a:extLst>
          </p:cNvPr>
          <p:cNvSpPr>
            <a:spLocks noGrp="1"/>
          </p:cNvSpPr>
          <p:nvPr>
            <p:ph type="sldNum" sz="quarter" idx="4"/>
          </p:nvPr>
        </p:nvSpPr>
        <p:spPr/>
        <p:txBody>
          <a:bodyPr/>
          <a:lstStyle/>
          <a:p>
            <a:fld id="{17A7B628-147B-4B40-ACE7-1F129D61382C}" type="slidenum">
              <a:rPr lang="en-GB" smtClean="0"/>
              <a:pPr/>
              <a:t>22</a:t>
            </a:fld>
            <a:endParaRPr lang="en-GB" dirty="0"/>
          </a:p>
        </p:txBody>
      </p:sp>
    </p:spTree>
    <p:extLst>
      <p:ext uri="{BB962C8B-B14F-4D97-AF65-F5344CB8AC3E}">
        <p14:creationId xmlns:p14="http://schemas.microsoft.com/office/powerpoint/2010/main" val="686737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a:extLst>
              <a:ext uri="{FF2B5EF4-FFF2-40B4-BE49-F238E27FC236}">
                <a16:creationId xmlns:a16="http://schemas.microsoft.com/office/drawing/2014/main" id="{085A4BA7-FCE9-437A-86DF-3CFF72BF6AFD}"/>
              </a:ext>
            </a:extLst>
          </p:cNvPr>
          <p:cNvSpPr txBox="1">
            <a:spLocks/>
          </p:cNvSpPr>
          <p:nvPr/>
        </p:nvSpPr>
        <p:spPr>
          <a:xfrm>
            <a:off x="533400" y="990600"/>
            <a:ext cx="10896600" cy="249768"/>
          </a:xfrm>
          <a:prstGeom prst="rect">
            <a:avLst/>
          </a:prstGeom>
        </p:spPr>
        <p:txBody>
          <a:bodyPr/>
          <a:lstStyle>
            <a:lvl1pPr algn="l" rtl="0" eaLnBrk="1" fontAlgn="base" hangingPunct="1">
              <a:spcBef>
                <a:spcPct val="0"/>
              </a:spcBef>
              <a:spcAft>
                <a:spcPct val="0"/>
              </a:spcAft>
              <a:defRPr sz="2800" b="1" kern="1200">
                <a:solidFill>
                  <a:schemeClr val="accent1"/>
                </a:solidFill>
                <a:latin typeface="Arial" pitchFamily="34" charset="0"/>
                <a:ea typeface="+mj-ea"/>
                <a:cs typeface="Arial" pitchFamily="34" charset="0"/>
              </a:defRPr>
            </a:lvl1pPr>
            <a:lvl2pPr algn="l" rtl="0" eaLnBrk="1" fontAlgn="base" hangingPunct="1">
              <a:spcBef>
                <a:spcPct val="0"/>
              </a:spcBef>
              <a:spcAft>
                <a:spcPct val="0"/>
              </a:spcAft>
              <a:defRPr sz="2800" b="1">
                <a:solidFill>
                  <a:schemeClr val="accent1"/>
                </a:solidFill>
                <a:latin typeface="Arial" charset="0"/>
                <a:cs typeface="Arial" charset="0"/>
              </a:defRPr>
            </a:lvl2pPr>
            <a:lvl3pPr algn="l" rtl="0" eaLnBrk="1" fontAlgn="base" hangingPunct="1">
              <a:spcBef>
                <a:spcPct val="0"/>
              </a:spcBef>
              <a:spcAft>
                <a:spcPct val="0"/>
              </a:spcAft>
              <a:defRPr sz="2800" b="1">
                <a:solidFill>
                  <a:schemeClr val="accent1"/>
                </a:solidFill>
                <a:latin typeface="Arial" charset="0"/>
                <a:cs typeface="Arial" charset="0"/>
              </a:defRPr>
            </a:lvl3pPr>
            <a:lvl4pPr algn="l" rtl="0" eaLnBrk="1" fontAlgn="base" hangingPunct="1">
              <a:spcBef>
                <a:spcPct val="0"/>
              </a:spcBef>
              <a:spcAft>
                <a:spcPct val="0"/>
              </a:spcAft>
              <a:defRPr sz="2800" b="1">
                <a:solidFill>
                  <a:schemeClr val="accent1"/>
                </a:solidFill>
                <a:latin typeface="Arial" charset="0"/>
                <a:cs typeface="Arial" charset="0"/>
              </a:defRPr>
            </a:lvl4pPr>
            <a:lvl5pPr algn="l" rtl="0" eaLnBrk="1" fontAlgn="base" hangingPunct="1">
              <a:spcBef>
                <a:spcPct val="0"/>
              </a:spcBef>
              <a:spcAft>
                <a:spcPct val="0"/>
              </a:spcAft>
              <a:defRPr sz="2800" b="1">
                <a:solidFill>
                  <a:schemeClr val="accent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a:r>
              <a:rPr lang="fr-FR" dirty="0" err="1">
                <a:solidFill>
                  <a:schemeClr val="accent1">
                    <a:lumMod val="75000"/>
                  </a:schemeClr>
                </a:solidFill>
              </a:rPr>
              <a:t>Committee</a:t>
            </a:r>
            <a:r>
              <a:rPr lang="fr-FR" dirty="0">
                <a:solidFill>
                  <a:schemeClr val="accent1">
                    <a:lumMod val="75000"/>
                  </a:schemeClr>
                </a:solidFill>
              </a:rPr>
              <a:t> on the </a:t>
            </a:r>
            <a:r>
              <a:rPr lang="fr-FR" dirty="0" err="1">
                <a:solidFill>
                  <a:schemeClr val="accent1">
                    <a:lumMod val="75000"/>
                  </a:schemeClr>
                </a:solidFill>
              </a:rPr>
              <a:t>Safety</a:t>
            </a:r>
            <a:r>
              <a:rPr lang="fr-FR" dirty="0">
                <a:solidFill>
                  <a:schemeClr val="accent1">
                    <a:lumMod val="75000"/>
                  </a:schemeClr>
                </a:solidFill>
              </a:rPr>
              <a:t> of </a:t>
            </a:r>
            <a:r>
              <a:rPr lang="fr-FR" dirty="0" err="1">
                <a:solidFill>
                  <a:schemeClr val="accent1">
                    <a:lumMod val="75000"/>
                  </a:schemeClr>
                </a:solidFill>
              </a:rPr>
              <a:t>Nuclear</a:t>
            </a:r>
            <a:r>
              <a:rPr lang="fr-FR" dirty="0">
                <a:solidFill>
                  <a:schemeClr val="accent1">
                    <a:lumMod val="75000"/>
                  </a:schemeClr>
                </a:solidFill>
              </a:rPr>
              <a:t> Installations (CSNI)</a:t>
            </a:r>
          </a:p>
        </p:txBody>
      </p:sp>
      <p:sp>
        <p:nvSpPr>
          <p:cNvPr id="7" name="TextBox 6"/>
          <p:cNvSpPr txBox="1"/>
          <p:nvPr/>
        </p:nvSpPr>
        <p:spPr bwMode="auto">
          <a:xfrm>
            <a:off x="1909740" y="1622569"/>
            <a:ext cx="8377260" cy="461665"/>
          </a:xfrm>
          <a:prstGeom prst="rect">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en-GB" b="1" dirty="0">
                <a:latin typeface="Arial" panose="020B0604020202020204" pitchFamily="34" charset="0"/>
                <a:cs typeface="Arial" panose="020B0604020202020204" pitchFamily="34" charset="0"/>
              </a:rPr>
              <a:t>Committee on the Safety of Nuclear Installations (CSNI)</a:t>
            </a:r>
            <a:endParaRPr lang="fr-FR" b="1" dirty="0">
              <a:latin typeface="Arial" panose="020B0604020202020204" pitchFamily="34" charset="0"/>
              <a:cs typeface="Arial" panose="020B0604020202020204" pitchFamily="34" charset="0"/>
            </a:endParaRPr>
          </a:p>
        </p:txBody>
      </p:sp>
      <p:sp>
        <p:nvSpPr>
          <p:cNvPr id="8" name="TextBox 7"/>
          <p:cNvSpPr txBox="1"/>
          <p:nvPr/>
        </p:nvSpPr>
        <p:spPr bwMode="auto">
          <a:xfrm>
            <a:off x="1670258" y="2330427"/>
            <a:ext cx="4048865" cy="338554"/>
          </a:xfrm>
          <a:prstGeom prst="rect">
            <a:avLst/>
          </a:prstGeom>
          <a:solidFill>
            <a:schemeClr val="accent2">
              <a:lumMod val="40000"/>
              <a:lumOff val="60000"/>
            </a:schemeClr>
          </a:solidFill>
          <a:ln>
            <a:solidFill>
              <a:schemeClr val="accent2">
                <a:lumMod val="60000"/>
                <a:lumOff val="40000"/>
              </a:schemeClr>
            </a:solidFill>
          </a:ln>
        </p:spPr>
        <p:style>
          <a:lnRef idx="1">
            <a:schemeClr val="accent1"/>
          </a:lnRef>
          <a:fillRef idx="2">
            <a:schemeClr val="accent1"/>
          </a:fillRef>
          <a:effectRef idx="1">
            <a:schemeClr val="accent1"/>
          </a:effectRef>
          <a:fontRef idx="minor">
            <a:schemeClr val="dk1"/>
          </a:fontRef>
        </p:style>
        <p:txBody>
          <a:bodyPr wrap="square">
            <a:spAutoFit/>
          </a:bodyPr>
          <a:lstStyle>
            <a:defPPr>
              <a:defRPr lang="en-US"/>
            </a:defPPr>
            <a:lvl1pPr algn="ctr">
              <a:defRPr sz="1600" b="1"/>
            </a:lvl1pPr>
          </a:lstStyle>
          <a:p>
            <a:pPr>
              <a:defRPr/>
            </a:pPr>
            <a:r>
              <a:rPr lang="en-GB" dirty="0"/>
              <a:t>CSNI Programme Review Group (PRG)</a:t>
            </a:r>
          </a:p>
        </p:txBody>
      </p:sp>
      <p:sp>
        <p:nvSpPr>
          <p:cNvPr id="9" name="TextBox 8"/>
          <p:cNvSpPr txBox="1"/>
          <p:nvPr/>
        </p:nvSpPr>
        <p:spPr bwMode="auto">
          <a:xfrm>
            <a:off x="6176940" y="2196937"/>
            <a:ext cx="4038600" cy="612000"/>
          </a:xfrm>
          <a:prstGeom prst="rect">
            <a:avLst/>
          </a:prstGeom>
          <a:solidFill>
            <a:schemeClr val="accent2">
              <a:lumMod val="40000"/>
              <a:lumOff val="60000"/>
            </a:schemeClr>
          </a:solidFill>
          <a:ln>
            <a:solidFill>
              <a:schemeClr val="accent2">
                <a:lumMod val="60000"/>
                <a:lumOff val="40000"/>
              </a:schemeClr>
            </a:solidFill>
          </a:ln>
        </p:spPr>
        <p:style>
          <a:lnRef idx="1">
            <a:schemeClr val="accent1"/>
          </a:lnRef>
          <a:fillRef idx="2">
            <a:schemeClr val="accent1"/>
          </a:fillRef>
          <a:effectRef idx="1">
            <a:schemeClr val="accent1"/>
          </a:effectRef>
          <a:fontRef idx="minor">
            <a:schemeClr val="dk1"/>
          </a:fontRef>
        </p:style>
        <p:txBody>
          <a:bodyPr wrap="square">
            <a:spAutoFit/>
          </a:bodyPr>
          <a:lstStyle>
            <a:defPPr>
              <a:defRPr lang="en-US"/>
            </a:defPPr>
            <a:lvl1pPr algn="ctr">
              <a:defRPr sz="1600" b="1"/>
            </a:lvl1pPr>
          </a:lstStyle>
          <a:p>
            <a:pPr>
              <a:defRPr/>
            </a:pPr>
            <a:r>
              <a:rPr lang="en-GB" dirty="0"/>
              <a:t>Working Group on Human and Organizational Factors (WGHOF)</a:t>
            </a:r>
            <a:endParaRPr lang="fr-FR" dirty="0"/>
          </a:p>
        </p:txBody>
      </p:sp>
      <p:sp>
        <p:nvSpPr>
          <p:cNvPr id="10" name="TextBox 9"/>
          <p:cNvSpPr txBox="1"/>
          <p:nvPr/>
        </p:nvSpPr>
        <p:spPr bwMode="auto">
          <a:xfrm>
            <a:off x="6176940" y="3021129"/>
            <a:ext cx="4038600" cy="338554"/>
          </a:xfrm>
          <a:prstGeom prst="rect">
            <a:avLst/>
          </a:prstGeom>
          <a:solidFill>
            <a:schemeClr val="accent2">
              <a:lumMod val="40000"/>
              <a:lumOff val="60000"/>
            </a:schemeClr>
          </a:solidFill>
          <a:ln>
            <a:solidFill>
              <a:schemeClr val="accent2">
                <a:lumMod val="60000"/>
                <a:lumOff val="40000"/>
              </a:schemeClr>
            </a:solidFill>
          </a:ln>
        </p:spPr>
        <p:style>
          <a:lnRef idx="1">
            <a:schemeClr val="accent1"/>
          </a:lnRef>
          <a:fillRef idx="2">
            <a:schemeClr val="accent1"/>
          </a:fillRef>
          <a:effectRef idx="1">
            <a:schemeClr val="accent1"/>
          </a:effectRef>
          <a:fontRef idx="minor">
            <a:schemeClr val="dk1"/>
          </a:fontRef>
        </p:style>
        <p:txBody>
          <a:bodyPr wrap="square" anchor="ctr">
            <a:spAutoFit/>
          </a:bodyPr>
          <a:lstStyle>
            <a:defPPr>
              <a:defRPr lang="en-US"/>
            </a:defPPr>
            <a:lvl1pPr algn="ctr">
              <a:defRPr sz="1600" b="1"/>
            </a:lvl1pPr>
          </a:lstStyle>
          <a:p>
            <a:pPr>
              <a:defRPr/>
            </a:pPr>
            <a:r>
              <a:rPr lang="en-GB" dirty="0"/>
              <a:t>Working Group on Fuel Safety (WGFS)</a:t>
            </a:r>
            <a:endParaRPr lang="fr-FR" dirty="0"/>
          </a:p>
        </p:txBody>
      </p:sp>
      <p:sp>
        <p:nvSpPr>
          <p:cNvPr id="11" name="TextBox 10"/>
          <p:cNvSpPr txBox="1"/>
          <p:nvPr/>
        </p:nvSpPr>
        <p:spPr bwMode="auto">
          <a:xfrm>
            <a:off x="6155914" y="3708253"/>
            <a:ext cx="4057134" cy="338554"/>
          </a:xfrm>
          <a:prstGeom prst="rect">
            <a:avLst/>
          </a:prstGeom>
          <a:solidFill>
            <a:schemeClr val="accent2">
              <a:lumMod val="40000"/>
              <a:lumOff val="60000"/>
            </a:schemeClr>
          </a:solidFill>
          <a:ln>
            <a:solidFill>
              <a:schemeClr val="accent2">
                <a:lumMod val="60000"/>
                <a:lumOff val="40000"/>
              </a:schemeClr>
            </a:solidFill>
          </a:ln>
        </p:spPr>
        <p:style>
          <a:lnRef idx="1">
            <a:schemeClr val="accent1"/>
          </a:lnRef>
          <a:fillRef idx="2">
            <a:schemeClr val="accent1"/>
          </a:fillRef>
          <a:effectRef idx="1">
            <a:schemeClr val="accent1"/>
          </a:effectRef>
          <a:fontRef idx="minor">
            <a:schemeClr val="dk1"/>
          </a:fontRef>
        </p:style>
        <p:txBody>
          <a:bodyPr wrap="square" anchor="ctr">
            <a:spAutoFit/>
          </a:bodyPr>
          <a:lstStyle>
            <a:defPPr>
              <a:defRPr lang="en-US"/>
            </a:defPPr>
            <a:lvl1pPr algn="ctr">
              <a:defRPr sz="1600" b="1"/>
            </a:lvl1pPr>
          </a:lstStyle>
          <a:p>
            <a:pPr>
              <a:defRPr/>
            </a:pPr>
            <a:r>
              <a:rPr lang="en-GB" dirty="0"/>
              <a:t>Working Group on Fuel Cycle Safety (WGFCS)</a:t>
            </a:r>
            <a:endParaRPr lang="fr-FR" dirty="0"/>
          </a:p>
        </p:txBody>
      </p:sp>
      <p:sp>
        <p:nvSpPr>
          <p:cNvPr id="12" name="TextBox 11"/>
          <p:cNvSpPr txBox="1"/>
          <p:nvPr/>
        </p:nvSpPr>
        <p:spPr bwMode="auto">
          <a:xfrm>
            <a:off x="6167674" y="4417247"/>
            <a:ext cx="4047866" cy="338554"/>
          </a:xfrm>
          <a:prstGeom prst="rect">
            <a:avLst/>
          </a:prstGeom>
          <a:solidFill>
            <a:schemeClr val="accent2">
              <a:lumMod val="40000"/>
              <a:lumOff val="60000"/>
            </a:schemeClr>
          </a:solidFill>
          <a:ln>
            <a:solidFill>
              <a:schemeClr val="accent2">
                <a:lumMod val="60000"/>
                <a:lumOff val="40000"/>
              </a:schemeClr>
            </a:solidFill>
          </a:ln>
        </p:spPr>
        <p:style>
          <a:lnRef idx="1">
            <a:schemeClr val="accent1"/>
          </a:lnRef>
          <a:fillRef idx="2">
            <a:schemeClr val="accent1"/>
          </a:fillRef>
          <a:effectRef idx="1">
            <a:schemeClr val="accent1"/>
          </a:effectRef>
          <a:fontRef idx="minor">
            <a:schemeClr val="dk1"/>
          </a:fontRef>
        </p:style>
        <p:txBody>
          <a:bodyPr wrap="square" anchor="ctr">
            <a:spAutoFit/>
          </a:bodyPr>
          <a:lstStyle>
            <a:defPPr>
              <a:defRPr lang="en-US"/>
            </a:defPPr>
            <a:lvl1pPr algn="ctr">
              <a:defRPr sz="1600" b="1"/>
            </a:lvl1pPr>
          </a:lstStyle>
          <a:p>
            <a:pPr>
              <a:defRPr/>
            </a:pPr>
            <a:r>
              <a:rPr lang="en-GB" dirty="0"/>
              <a:t>Working Group on External Events (WGEV)</a:t>
            </a:r>
            <a:endParaRPr lang="fr-FR" dirty="0"/>
          </a:p>
        </p:txBody>
      </p:sp>
      <p:sp>
        <p:nvSpPr>
          <p:cNvPr id="13" name="TextBox 12"/>
          <p:cNvSpPr txBox="1"/>
          <p:nvPr/>
        </p:nvSpPr>
        <p:spPr bwMode="auto">
          <a:xfrm>
            <a:off x="1657410" y="4264348"/>
            <a:ext cx="4085067" cy="584775"/>
          </a:xfrm>
          <a:prstGeom prst="rect">
            <a:avLst/>
          </a:prstGeom>
          <a:solidFill>
            <a:schemeClr val="accent2">
              <a:lumMod val="40000"/>
              <a:lumOff val="60000"/>
            </a:schemeClr>
          </a:solidFill>
          <a:ln w="28575">
            <a:solidFill>
              <a:srgbClr val="C00000"/>
            </a:solidFill>
          </a:ln>
        </p:spPr>
        <p:style>
          <a:lnRef idx="1">
            <a:schemeClr val="accent1"/>
          </a:lnRef>
          <a:fillRef idx="2">
            <a:schemeClr val="accent1"/>
          </a:fillRef>
          <a:effectRef idx="1">
            <a:schemeClr val="accent1"/>
          </a:effectRef>
          <a:fontRef idx="minor">
            <a:schemeClr val="dk1"/>
          </a:fontRef>
        </p:style>
        <p:txBody>
          <a:bodyPr wrap="square">
            <a:spAutoFit/>
          </a:bodyPr>
          <a:lstStyle>
            <a:defPPr>
              <a:defRPr lang="en-US"/>
            </a:defPPr>
            <a:lvl1pPr algn="ctr">
              <a:defRPr sz="1600" b="1"/>
            </a:lvl1pPr>
          </a:lstStyle>
          <a:p>
            <a:pPr>
              <a:defRPr/>
            </a:pPr>
            <a:r>
              <a:rPr lang="en-GB" dirty="0"/>
              <a:t>Working Group on Integrity and Ageing of Components and Structures (WGIAGE)</a:t>
            </a:r>
            <a:endParaRPr lang="fr-FR" dirty="0"/>
          </a:p>
        </p:txBody>
      </p:sp>
      <p:sp>
        <p:nvSpPr>
          <p:cNvPr id="14" name="TextBox 13"/>
          <p:cNvSpPr txBox="1"/>
          <p:nvPr/>
        </p:nvSpPr>
        <p:spPr bwMode="auto">
          <a:xfrm>
            <a:off x="1657423" y="3536047"/>
            <a:ext cx="4059380" cy="584775"/>
          </a:xfrm>
          <a:prstGeom prst="rect">
            <a:avLst/>
          </a:prstGeom>
          <a:solidFill>
            <a:schemeClr val="accent2">
              <a:lumMod val="40000"/>
              <a:lumOff val="60000"/>
            </a:schemeClr>
          </a:solidFill>
          <a:ln w="38100">
            <a:noFill/>
          </a:ln>
        </p:spPr>
        <p:style>
          <a:lnRef idx="1">
            <a:schemeClr val="accent1"/>
          </a:lnRef>
          <a:fillRef idx="2">
            <a:schemeClr val="accent1"/>
          </a:fillRef>
          <a:effectRef idx="1">
            <a:schemeClr val="accent1"/>
          </a:effectRef>
          <a:fontRef idx="minor">
            <a:schemeClr val="dk1"/>
          </a:fontRef>
        </p:style>
        <p:txBody>
          <a:bodyPr wrap="square">
            <a:spAutoFit/>
          </a:bodyPr>
          <a:lstStyle>
            <a:defPPr>
              <a:defRPr lang="en-US"/>
            </a:defPPr>
            <a:lvl1pPr algn="ctr">
              <a:defRPr sz="1600" b="1"/>
            </a:lvl1pPr>
          </a:lstStyle>
          <a:p>
            <a:pPr>
              <a:defRPr/>
            </a:pPr>
            <a:r>
              <a:rPr lang="en-GB" dirty="0"/>
              <a:t>Working Group on Analysis and Management of Accidents (WGAMA)</a:t>
            </a:r>
            <a:endParaRPr lang="fr-FR" dirty="0"/>
          </a:p>
        </p:txBody>
      </p:sp>
      <p:sp>
        <p:nvSpPr>
          <p:cNvPr id="15" name="TextBox 14"/>
          <p:cNvSpPr txBox="1"/>
          <p:nvPr/>
        </p:nvSpPr>
        <p:spPr bwMode="auto">
          <a:xfrm>
            <a:off x="1640603" y="3021129"/>
            <a:ext cx="4076200" cy="338554"/>
          </a:xfrm>
          <a:prstGeom prst="rect">
            <a:avLst/>
          </a:prstGeom>
          <a:solidFill>
            <a:schemeClr val="accent2">
              <a:lumMod val="40000"/>
              <a:lumOff val="60000"/>
            </a:schemeClr>
          </a:solidFill>
          <a:ln>
            <a:solidFill>
              <a:schemeClr val="accent2">
                <a:lumMod val="60000"/>
                <a:lumOff val="40000"/>
              </a:schemeClr>
            </a:solidFill>
          </a:ln>
        </p:spPr>
        <p:style>
          <a:lnRef idx="1">
            <a:schemeClr val="accent1"/>
          </a:lnRef>
          <a:fillRef idx="2">
            <a:schemeClr val="accent1"/>
          </a:fillRef>
          <a:effectRef idx="1">
            <a:schemeClr val="accent1"/>
          </a:effectRef>
          <a:fontRef idx="minor">
            <a:schemeClr val="dk1"/>
          </a:fontRef>
        </p:style>
        <p:txBody>
          <a:bodyPr wrap="square">
            <a:spAutoFit/>
          </a:bodyPr>
          <a:lstStyle>
            <a:defPPr>
              <a:defRPr lang="en-US"/>
            </a:defPPr>
            <a:lvl1pPr algn="ctr">
              <a:defRPr sz="1600" b="1"/>
            </a:lvl1pPr>
          </a:lstStyle>
          <a:p>
            <a:pPr>
              <a:defRPr/>
            </a:pPr>
            <a:r>
              <a:rPr lang="en-GB" dirty="0"/>
              <a:t>Working Group on Risk Assessment (WGRISK)</a:t>
            </a:r>
            <a:endParaRPr lang="fr-FR" dirty="0"/>
          </a:p>
        </p:txBody>
      </p:sp>
      <p:sp>
        <p:nvSpPr>
          <p:cNvPr id="16" name="TextBox 15"/>
          <p:cNvSpPr txBox="1"/>
          <p:nvPr/>
        </p:nvSpPr>
        <p:spPr bwMode="auto">
          <a:xfrm>
            <a:off x="6158406" y="4976601"/>
            <a:ext cx="4057134" cy="584775"/>
          </a:xfrm>
          <a:prstGeom prst="rect">
            <a:avLst/>
          </a:prstGeom>
          <a:solidFill>
            <a:schemeClr val="accent2">
              <a:lumMod val="40000"/>
              <a:lumOff val="60000"/>
            </a:schemeClr>
          </a:solidFill>
          <a:ln>
            <a:solidFill>
              <a:schemeClr val="accent2">
                <a:lumMod val="60000"/>
                <a:lumOff val="40000"/>
              </a:schemeClr>
            </a:solidFill>
          </a:ln>
        </p:spPr>
        <p:style>
          <a:lnRef idx="1">
            <a:schemeClr val="accent1"/>
          </a:lnRef>
          <a:fillRef idx="2">
            <a:schemeClr val="accent1"/>
          </a:fillRef>
          <a:effectRef idx="1">
            <a:schemeClr val="accent1"/>
          </a:effectRef>
          <a:fontRef idx="minor">
            <a:schemeClr val="dk1"/>
          </a:fontRef>
        </p:style>
        <p:txBody>
          <a:bodyPr wrap="square">
            <a:spAutoFit/>
          </a:bodyPr>
          <a:lstStyle>
            <a:defPPr>
              <a:defRPr lang="en-US"/>
            </a:defPPr>
            <a:lvl1pPr algn="ctr">
              <a:defRPr sz="1600" b="1"/>
            </a:lvl1pPr>
          </a:lstStyle>
          <a:p>
            <a:pPr>
              <a:defRPr/>
            </a:pPr>
            <a:r>
              <a:rPr lang="en-GB" dirty="0">
                <a:solidFill>
                  <a:schemeClr val="tx1"/>
                </a:solidFill>
              </a:rPr>
              <a:t>Working Group on Electrical Power Systems (WGELEC)</a:t>
            </a:r>
            <a:endParaRPr lang="fr-FR" dirty="0">
              <a:solidFill>
                <a:schemeClr val="tx1"/>
              </a:solidFill>
            </a:endParaRPr>
          </a:p>
        </p:txBody>
      </p:sp>
      <p:sp>
        <p:nvSpPr>
          <p:cNvPr id="17" name="TextBox 16"/>
          <p:cNvSpPr txBox="1"/>
          <p:nvPr/>
        </p:nvSpPr>
        <p:spPr bwMode="auto">
          <a:xfrm>
            <a:off x="6139872" y="5725255"/>
            <a:ext cx="4075668" cy="461665"/>
          </a:xfrm>
          <a:prstGeom prst="rect">
            <a:avLst/>
          </a:prstGeom>
          <a:solidFill>
            <a:schemeClr val="accent2">
              <a:lumMod val="40000"/>
              <a:lumOff val="60000"/>
            </a:schemeClr>
          </a:solidFill>
          <a:ln w="22225">
            <a:no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GB" sz="1200" b="1" dirty="0">
                <a:latin typeface="Arial" panose="020B0604020202020204" pitchFamily="34" charset="0"/>
                <a:cs typeface="Arial" panose="020B0604020202020204" pitchFamily="34" charset="0"/>
              </a:rPr>
              <a:t>Senior Group on Preservation of Key Experimental datasets (SEGPD)</a:t>
            </a:r>
            <a:endParaRPr lang="fr-FR" sz="1200" b="1" dirty="0">
              <a:latin typeface="Arial" panose="020B0604020202020204" pitchFamily="34" charset="0"/>
              <a:cs typeface="Arial" panose="020B0604020202020204" pitchFamily="34" charset="0"/>
            </a:endParaRPr>
          </a:p>
        </p:txBody>
      </p:sp>
      <p:sp>
        <p:nvSpPr>
          <p:cNvPr id="18" name="TextBox 17"/>
          <p:cNvSpPr txBox="1"/>
          <p:nvPr/>
        </p:nvSpPr>
        <p:spPr bwMode="auto">
          <a:xfrm>
            <a:off x="1657410" y="4992649"/>
            <a:ext cx="4072227" cy="830997"/>
          </a:xfrm>
          <a:prstGeom prst="rec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wrap="square" lIns="36000" rIns="36000">
            <a:spAutoFit/>
          </a:bodyPr>
          <a:lstStyle/>
          <a:p>
            <a:pPr marL="171450" indent="-171450">
              <a:buFont typeface="Arial" panose="020B0604020202020204" pitchFamily="34" charset="0"/>
              <a:buChar char="•"/>
              <a:defRPr/>
            </a:pPr>
            <a:r>
              <a:rPr lang="en-GB" sz="1200" b="1" dirty="0">
                <a:latin typeface="Arial" panose="020B0604020202020204" pitchFamily="34" charset="0"/>
                <a:cs typeface="Arial" panose="020B0604020202020204" pitchFamily="34" charset="0"/>
              </a:rPr>
              <a:t>Subgroup on the Integrity of Metal Components and Structures</a:t>
            </a:r>
          </a:p>
          <a:p>
            <a:pPr marL="171450" indent="-171450">
              <a:buFont typeface="Arial" panose="020B0604020202020204" pitchFamily="34" charset="0"/>
              <a:buChar char="•"/>
              <a:defRPr/>
            </a:pPr>
            <a:r>
              <a:rPr lang="en-GB" sz="1200" b="1" dirty="0">
                <a:latin typeface="Arial" panose="020B0604020202020204" pitchFamily="34" charset="0"/>
                <a:cs typeface="Arial" panose="020B0604020202020204" pitchFamily="34" charset="0"/>
              </a:rPr>
              <a:t>Subgroup on the Ageing of Concrete Structures</a:t>
            </a:r>
          </a:p>
          <a:p>
            <a:pPr marL="171450" indent="-171450">
              <a:buFont typeface="Arial" panose="020B0604020202020204" pitchFamily="34" charset="0"/>
              <a:buChar char="•"/>
              <a:defRPr/>
            </a:pPr>
            <a:r>
              <a:rPr lang="en-GB" sz="1200" b="1" dirty="0">
                <a:latin typeface="Arial" panose="020B0604020202020204" pitchFamily="34" charset="0"/>
                <a:cs typeface="Arial" panose="020B0604020202020204" pitchFamily="34" charset="0"/>
              </a:rPr>
              <a:t>Subgroup on Seismic Engineering</a:t>
            </a:r>
            <a:endParaRPr lang="fr-FR" sz="1200" b="1" dirty="0">
              <a:latin typeface="Arial" panose="020B0604020202020204" pitchFamily="34" charset="0"/>
              <a:cs typeface="Arial" panose="020B0604020202020204" pitchFamily="34" charset="0"/>
            </a:endParaRPr>
          </a:p>
        </p:txBody>
      </p:sp>
      <p:cxnSp>
        <p:nvCxnSpPr>
          <p:cNvPr id="19" name="Straight Connector 18"/>
          <p:cNvCxnSpPr/>
          <p:nvPr/>
        </p:nvCxnSpPr>
        <p:spPr bwMode="auto">
          <a:xfrm flipH="1">
            <a:off x="5955614" y="2070598"/>
            <a:ext cx="8189" cy="432465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3"/>
            <a:endCxn id="9" idx="1"/>
          </p:cNvCxnSpPr>
          <p:nvPr/>
        </p:nvCxnSpPr>
        <p:spPr bwMode="auto">
          <a:xfrm>
            <a:off x="5719123" y="2499704"/>
            <a:ext cx="457817" cy="3233"/>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5" idx="3"/>
            <a:endCxn id="10" idx="1"/>
          </p:cNvCxnSpPr>
          <p:nvPr/>
        </p:nvCxnSpPr>
        <p:spPr bwMode="auto">
          <a:xfrm>
            <a:off x="5716803" y="3190406"/>
            <a:ext cx="460137"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7" idx="1"/>
          </p:cNvCxnSpPr>
          <p:nvPr/>
        </p:nvCxnSpPr>
        <p:spPr bwMode="auto">
          <a:xfrm flipH="1" flipV="1">
            <a:off x="5963801" y="6048420"/>
            <a:ext cx="176071" cy="1"/>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a:off x="5718001" y="3884712"/>
            <a:ext cx="447303" cy="2502"/>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auto">
          <a:xfrm>
            <a:off x="5734882" y="4586524"/>
            <a:ext cx="447303" cy="2502"/>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6" idx="1"/>
          </p:cNvCxnSpPr>
          <p:nvPr/>
        </p:nvCxnSpPr>
        <p:spPr bwMode="auto">
          <a:xfrm flipV="1">
            <a:off x="5977783" y="5282601"/>
            <a:ext cx="180623" cy="3076"/>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bwMode="auto">
          <a:xfrm>
            <a:off x="1657410" y="5895201"/>
            <a:ext cx="4075668" cy="276999"/>
          </a:xfrm>
          <a:prstGeom prst="rect">
            <a:avLst/>
          </a:prstGeom>
          <a:solidFill>
            <a:schemeClr val="accent2">
              <a:lumMod val="40000"/>
              <a:lumOff val="60000"/>
            </a:schemeClr>
          </a:solidFill>
          <a:ln w="22225">
            <a:no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1200" b="1" dirty="0">
                <a:latin typeface="Arial" panose="020B0604020202020204" pitchFamily="34" charset="0"/>
                <a:cs typeface="Arial" panose="020B0604020202020204" pitchFamily="34" charset="0"/>
              </a:rPr>
              <a:t>Expert Group on Small Modular Reactors (EGSMR)</a:t>
            </a:r>
            <a:endParaRPr lang="fr-FR" sz="1200" b="1" dirty="0">
              <a:latin typeface="Arial" panose="020B0604020202020204" pitchFamily="34" charset="0"/>
              <a:cs typeface="Arial" panose="020B0604020202020204" pitchFamily="34" charset="0"/>
            </a:endParaRPr>
          </a:p>
        </p:txBody>
      </p:sp>
      <p:cxnSp>
        <p:nvCxnSpPr>
          <p:cNvPr id="27" name="Straight Connector 26"/>
          <p:cNvCxnSpPr/>
          <p:nvPr/>
        </p:nvCxnSpPr>
        <p:spPr bwMode="auto">
          <a:xfrm flipV="1">
            <a:off x="5725600" y="6050370"/>
            <a:ext cx="238201" cy="3076"/>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bwMode="auto">
          <a:xfrm>
            <a:off x="1644072" y="6248400"/>
            <a:ext cx="4075668" cy="276999"/>
          </a:xfrm>
          <a:prstGeom prst="rect">
            <a:avLst/>
          </a:prstGeom>
          <a:ln w="22225">
            <a:solidFill>
              <a:schemeClr val="accent2">
                <a:lumMod val="75000"/>
              </a:schemeClr>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1200" b="1" dirty="0">
                <a:latin typeface="Arial" panose="020B0604020202020204" pitchFamily="34" charset="0"/>
                <a:cs typeface="Arial" panose="020B0604020202020204" pitchFamily="34" charset="0"/>
              </a:rPr>
              <a:t>Expert Group on Fire (EGFR)</a:t>
            </a:r>
            <a:endParaRPr lang="fr-FR" sz="1200" b="1" dirty="0">
              <a:latin typeface="Arial" panose="020B0604020202020204" pitchFamily="34" charset="0"/>
              <a:cs typeface="Arial" panose="020B0604020202020204" pitchFamily="34" charset="0"/>
            </a:endParaRPr>
          </a:p>
        </p:txBody>
      </p:sp>
      <p:cxnSp>
        <p:nvCxnSpPr>
          <p:cNvPr id="29" name="Straight Connector 28"/>
          <p:cNvCxnSpPr/>
          <p:nvPr/>
        </p:nvCxnSpPr>
        <p:spPr bwMode="auto">
          <a:xfrm flipV="1">
            <a:off x="5719740" y="6395248"/>
            <a:ext cx="238201" cy="3076"/>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ED5152C6-587C-4E7A-85FF-B305A3AA8610}"/>
              </a:ext>
            </a:extLst>
          </p:cNvPr>
          <p:cNvSpPr>
            <a:spLocks noGrp="1"/>
          </p:cNvSpPr>
          <p:nvPr>
            <p:ph type="sldNum" sz="quarter" idx="4"/>
          </p:nvPr>
        </p:nvSpPr>
        <p:spPr/>
        <p:txBody>
          <a:bodyPr/>
          <a:lstStyle/>
          <a:p>
            <a:fld id="{17A7B628-147B-4B40-ACE7-1F129D61382C}" type="slidenum">
              <a:rPr lang="en-GB" smtClean="0"/>
              <a:pPr/>
              <a:t>3</a:t>
            </a:fld>
            <a:endParaRPr lang="en-GB" dirty="0"/>
          </a:p>
        </p:txBody>
      </p:sp>
    </p:spTree>
    <p:extLst>
      <p:ext uri="{BB962C8B-B14F-4D97-AF65-F5344CB8AC3E}">
        <p14:creationId xmlns:p14="http://schemas.microsoft.com/office/powerpoint/2010/main" val="153717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6219B1-D953-45FA-A95D-BCD6CE52EB9D}"/>
              </a:ext>
            </a:extLst>
          </p:cNvPr>
          <p:cNvSpPr>
            <a:spLocks noGrp="1"/>
          </p:cNvSpPr>
          <p:nvPr>
            <p:ph type="title"/>
          </p:nvPr>
        </p:nvSpPr>
        <p:spPr/>
        <p:txBody>
          <a:bodyPr/>
          <a:lstStyle/>
          <a:p>
            <a:pPr algn="ctr"/>
            <a:r>
              <a:rPr lang="en-US" dirty="0"/>
              <a:t>Key Acronyms</a:t>
            </a:r>
          </a:p>
        </p:txBody>
      </p:sp>
      <p:graphicFrame>
        <p:nvGraphicFramePr>
          <p:cNvPr id="5" name="Table 4">
            <a:extLst>
              <a:ext uri="{FF2B5EF4-FFF2-40B4-BE49-F238E27FC236}">
                <a16:creationId xmlns:a16="http://schemas.microsoft.com/office/drawing/2014/main" id="{9BCD53F2-CB72-4C5F-920E-EE84BCDD492E}"/>
              </a:ext>
            </a:extLst>
          </p:cNvPr>
          <p:cNvGraphicFramePr>
            <a:graphicFrameLocks noGrp="1"/>
          </p:cNvGraphicFramePr>
          <p:nvPr>
            <p:extLst>
              <p:ext uri="{D42A27DB-BD31-4B8C-83A1-F6EECF244321}">
                <p14:modId xmlns:p14="http://schemas.microsoft.com/office/powerpoint/2010/main" val="1552989506"/>
              </p:ext>
            </p:extLst>
          </p:nvPr>
        </p:nvGraphicFramePr>
        <p:xfrm>
          <a:off x="304800" y="1833071"/>
          <a:ext cx="5867399" cy="3962400"/>
        </p:xfrm>
        <a:graphic>
          <a:graphicData uri="http://schemas.openxmlformats.org/drawingml/2006/table">
            <a:tbl>
              <a:tblPr firstRow="1" bandRow="1">
                <a:tableStyleId>{5C22544A-7EE6-4342-B048-85BDC9FD1C3A}</a:tableStyleId>
              </a:tblPr>
              <a:tblGrid>
                <a:gridCol w="1242291">
                  <a:extLst>
                    <a:ext uri="{9D8B030D-6E8A-4147-A177-3AD203B41FA5}">
                      <a16:colId xmlns:a16="http://schemas.microsoft.com/office/drawing/2014/main" val="4104479566"/>
                    </a:ext>
                  </a:extLst>
                </a:gridCol>
                <a:gridCol w="4625108">
                  <a:extLst>
                    <a:ext uri="{9D8B030D-6E8A-4147-A177-3AD203B41FA5}">
                      <a16:colId xmlns:a16="http://schemas.microsoft.com/office/drawing/2014/main" val="2241050296"/>
                    </a:ext>
                  </a:extLst>
                </a:gridCol>
              </a:tblGrid>
              <a:tr h="370840">
                <a:tc>
                  <a:txBody>
                    <a:bodyPr/>
                    <a:lstStyle/>
                    <a:p>
                      <a:pPr algn="r"/>
                      <a:r>
                        <a:rPr lang="en-CA" sz="2000" b="0" kern="1200" cap="none" baseline="0" dirty="0" err="1">
                          <a:solidFill>
                            <a:schemeClr val="tx2"/>
                          </a:solidFill>
                          <a:latin typeface="Arial" panose="020B0604020202020204" pitchFamily="34" charset="0"/>
                          <a:ea typeface="+mn-ea"/>
                          <a:cs typeface="Arial" panose="020B0604020202020204" pitchFamily="34" charset="0"/>
                        </a:rPr>
                        <a:t>BBL</a:t>
                      </a:r>
                      <a:endParaRPr lang="en-CA" sz="2000" b="0" kern="1200" cap="none" baseline="0" dirty="0">
                        <a:solidFill>
                          <a:schemeClr val="tx2"/>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2000" b="0" kern="1200" cap="none" baseline="0" dirty="0">
                          <a:solidFill>
                            <a:schemeClr val="tx2"/>
                          </a:solidFill>
                          <a:latin typeface="Arial" panose="020B0604020202020204" pitchFamily="34" charset="0"/>
                          <a:ea typeface="+mn-ea"/>
                          <a:cs typeface="Arial" panose="020B0604020202020204" pitchFamily="34" charset="0"/>
                        </a:rPr>
                        <a:t>break before leak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3025025"/>
                  </a:ext>
                </a:extLst>
              </a:tr>
              <a:tr h="370840">
                <a:tc>
                  <a:txBody>
                    <a:bodyPr/>
                    <a:lstStyle/>
                    <a:p>
                      <a:pPr algn="r"/>
                      <a:r>
                        <a:rPr lang="en-CA" sz="2000" b="0" kern="1200" cap="none" baseline="0" dirty="0">
                          <a:solidFill>
                            <a:schemeClr val="tx2"/>
                          </a:solidFill>
                          <a:latin typeface="Arial" panose="020B0604020202020204" pitchFamily="34" charset="0"/>
                          <a:ea typeface="+mn-ea"/>
                          <a:cs typeface="Arial" panose="020B0604020202020204" pitchFamily="34" charset="0"/>
                        </a:rPr>
                        <a:t>CFP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2000" b="0" kern="1200" cap="none" baseline="0" dirty="0">
                          <a:solidFill>
                            <a:schemeClr val="tx2"/>
                          </a:solidFill>
                          <a:latin typeface="Arial" panose="020B0604020202020204" pitchFamily="34" charset="0"/>
                          <a:ea typeface="+mn-ea"/>
                          <a:cs typeface="Arial" panose="020B0604020202020204" pitchFamily="34" charset="0"/>
                        </a:rPr>
                        <a:t>crack face pressure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5082182"/>
                  </a:ext>
                </a:extLst>
              </a:tr>
              <a:tr h="370840">
                <a:tc>
                  <a:txBody>
                    <a:bodyPr/>
                    <a:lstStyle/>
                    <a:p>
                      <a:pPr algn="r"/>
                      <a:r>
                        <a:rPr lang="en-CA" sz="2000" b="0" kern="1200" cap="none" baseline="0" dirty="0">
                          <a:solidFill>
                            <a:schemeClr val="tx2"/>
                          </a:solidFill>
                          <a:latin typeface="Arial" panose="020B0604020202020204" pitchFamily="34" charset="0"/>
                          <a:ea typeface="+mn-ea"/>
                          <a:cs typeface="Arial" panose="020B0604020202020204" pitchFamily="34" charset="0"/>
                        </a:rPr>
                        <a:t>COD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2000" b="0" kern="1200" cap="none" baseline="0" dirty="0">
                          <a:solidFill>
                            <a:schemeClr val="tx2"/>
                          </a:solidFill>
                          <a:latin typeface="Arial" panose="020B0604020202020204" pitchFamily="34" charset="0"/>
                          <a:ea typeface="+mn-ea"/>
                          <a:cs typeface="Arial" panose="020B0604020202020204" pitchFamily="34" charset="0"/>
                        </a:rPr>
                        <a:t>crack opening displacement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7338120"/>
                  </a:ext>
                </a:extLst>
              </a:tr>
              <a:tr h="370840">
                <a:tc>
                  <a:txBody>
                    <a:bodyPr/>
                    <a:lstStyle/>
                    <a:p>
                      <a:pPr algn="r"/>
                      <a:r>
                        <a:rPr lang="en-CA" sz="2000" b="0" kern="1200" cap="none" baseline="0" dirty="0" err="1">
                          <a:solidFill>
                            <a:schemeClr val="tx2"/>
                          </a:solidFill>
                          <a:latin typeface="Arial" panose="020B0604020202020204" pitchFamily="34" charset="0"/>
                          <a:ea typeface="+mn-ea"/>
                          <a:cs typeface="Arial" panose="020B0604020202020204" pitchFamily="34" charset="0"/>
                        </a:rPr>
                        <a:t>DFM</a:t>
                      </a:r>
                      <a:endParaRPr lang="en-CA" sz="2000" b="0" kern="1200" cap="none" baseline="0" dirty="0">
                        <a:solidFill>
                          <a:schemeClr val="tx2"/>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2000" b="0" kern="1200" cap="none" baseline="0" dirty="0">
                          <a:solidFill>
                            <a:schemeClr val="tx2"/>
                          </a:solidFill>
                          <a:latin typeface="Arial" panose="020B0604020202020204" pitchFamily="34" charset="0"/>
                          <a:ea typeface="+mn-ea"/>
                          <a:cs typeface="Arial" panose="020B0604020202020204" pitchFamily="34" charset="0"/>
                        </a:rPr>
                        <a:t>deterministic fracture mechanics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761601"/>
                  </a:ext>
                </a:extLst>
              </a:tr>
              <a:tr h="370840">
                <a:tc>
                  <a:txBody>
                    <a:bodyPr/>
                    <a:lstStyle/>
                    <a:p>
                      <a:pPr algn="r"/>
                      <a:r>
                        <a:rPr lang="en-CA" sz="2000" b="0" kern="1200" cap="none" baseline="0" dirty="0">
                          <a:solidFill>
                            <a:schemeClr val="tx2"/>
                          </a:solidFill>
                          <a:latin typeface="Arial" panose="020B0604020202020204" pitchFamily="34" charset="0"/>
                          <a:ea typeface="+mn-ea"/>
                          <a:cs typeface="Arial" panose="020B0604020202020204" pitchFamily="34" charset="0"/>
                        </a:rPr>
                        <a:t>DP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2000" b="0" kern="1200" cap="none" baseline="0" dirty="0">
                          <a:solidFill>
                            <a:schemeClr val="tx2"/>
                          </a:solidFill>
                          <a:latin typeface="Arial" panose="020B0604020202020204" pitchFamily="34" charset="0"/>
                          <a:ea typeface="+mn-ea"/>
                          <a:cs typeface="Arial" panose="020B0604020202020204" pitchFamily="34" charset="0"/>
                        </a:rPr>
                        <a:t>deterministic problem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9861564"/>
                  </a:ext>
                </a:extLst>
              </a:tr>
              <a:tr h="370840">
                <a:tc>
                  <a:txBody>
                    <a:bodyPr/>
                    <a:lstStyle/>
                    <a:p>
                      <a:pPr algn="r"/>
                      <a:r>
                        <a:rPr lang="en-CA" sz="2000" b="0" kern="1200" cap="none" baseline="0" dirty="0">
                          <a:solidFill>
                            <a:schemeClr val="tx2"/>
                          </a:solidFill>
                          <a:latin typeface="Arial" panose="020B0604020202020204" pitchFamily="34" charset="0"/>
                          <a:ea typeface="+mn-ea"/>
                          <a:cs typeface="Arial" panose="020B0604020202020204" pitchFamily="34" charset="0"/>
                        </a:rPr>
                        <a:t>ISI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dirty="0">
                          <a:solidFill>
                            <a:schemeClr val="tx2"/>
                          </a:solidFill>
                          <a:latin typeface="Arial" panose="020B0604020202020204" pitchFamily="34" charset="0"/>
                          <a:cs typeface="Arial" panose="020B0604020202020204" pitchFamily="34" charset="0"/>
                        </a:rPr>
                        <a:t>in-service inspection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5589512"/>
                  </a:ext>
                </a:extLst>
              </a:tr>
              <a:tr h="370840">
                <a:tc>
                  <a:txBody>
                    <a:bodyPr/>
                    <a:lstStyle/>
                    <a:p>
                      <a:pPr algn="r"/>
                      <a:r>
                        <a:rPr lang="en-CA" sz="2000" b="0" kern="1200" cap="none" baseline="0" dirty="0">
                          <a:solidFill>
                            <a:schemeClr val="tx2"/>
                          </a:solidFill>
                          <a:latin typeface="Arial" panose="020B0604020202020204" pitchFamily="34" charset="0"/>
                          <a:ea typeface="+mn-ea"/>
                          <a:cs typeface="Arial" panose="020B0604020202020204" pitchFamily="34" charset="0"/>
                        </a:rPr>
                        <a:t>LBB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2000" b="0" kern="1200" cap="none" baseline="0" dirty="0">
                          <a:solidFill>
                            <a:schemeClr val="tx2"/>
                          </a:solidFill>
                          <a:latin typeface="Arial" panose="020B0604020202020204" pitchFamily="34" charset="0"/>
                          <a:ea typeface="+mn-ea"/>
                          <a:cs typeface="Arial" panose="020B0604020202020204" pitchFamily="34" charset="0"/>
                        </a:rPr>
                        <a:t>leak </a:t>
                      </a:r>
                      <a:r>
                        <a:rPr lang="en-CA" sz="2000" kern="1200" dirty="0">
                          <a:solidFill>
                            <a:schemeClr val="tx2"/>
                          </a:solidFill>
                          <a:latin typeface="Arial" panose="020B0604020202020204" pitchFamily="34" charset="0"/>
                          <a:ea typeface="+mn-ea"/>
                          <a:cs typeface="Arial" panose="020B0604020202020204" pitchFamily="34" charset="0"/>
                        </a:rPr>
                        <a:t>before</a:t>
                      </a:r>
                      <a:r>
                        <a:rPr lang="en-CA" sz="2000" b="0" kern="1200" cap="none" baseline="0" dirty="0">
                          <a:solidFill>
                            <a:schemeClr val="tx2"/>
                          </a:solidFill>
                          <a:latin typeface="Arial" panose="020B0604020202020204" pitchFamily="34" charset="0"/>
                          <a:ea typeface="+mn-ea"/>
                          <a:cs typeface="Arial" panose="020B0604020202020204" pitchFamily="34" charset="0"/>
                        </a:rPr>
                        <a:t> break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830658"/>
                  </a:ext>
                </a:extLst>
              </a:tr>
              <a:tr h="370840">
                <a:tc>
                  <a:txBody>
                    <a:bodyPr/>
                    <a:lstStyle/>
                    <a:p>
                      <a:pPr algn="r"/>
                      <a:r>
                        <a:rPr lang="en-CA" sz="2000" b="0" kern="1200" cap="none" baseline="0" dirty="0">
                          <a:solidFill>
                            <a:schemeClr val="tx2"/>
                          </a:solidFill>
                          <a:latin typeface="Arial" panose="020B0604020202020204" pitchFamily="34" charset="0"/>
                          <a:ea typeface="+mn-ea"/>
                          <a:cs typeface="Arial" panose="020B0604020202020204" pitchFamily="34" charset="0"/>
                        </a:rPr>
                        <a:t>LD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2000" b="0" kern="1200" cap="none" baseline="0" dirty="0">
                          <a:solidFill>
                            <a:schemeClr val="tx2"/>
                          </a:solidFill>
                          <a:latin typeface="Arial" panose="020B0604020202020204" pitchFamily="34" charset="0"/>
                          <a:ea typeface="+mn-ea"/>
                          <a:cs typeface="Arial" panose="020B0604020202020204" pitchFamily="34" charset="0"/>
                        </a:rPr>
                        <a:t>leak detection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3685381"/>
                  </a:ext>
                </a:extLst>
              </a:tr>
              <a:tr h="370840">
                <a:tc>
                  <a:txBody>
                    <a:bodyPr/>
                    <a:lstStyle/>
                    <a:p>
                      <a:pPr algn="r"/>
                      <a:r>
                        <a:rPr lang="en-CA" sz="2000" b="0" kern="1200" cap="none" baseline="0" dirty="0">
                          <a:solidFill>
                            <a:schemeClr val="tx2"/>
                          </a:solidFill>
                          <a:latin typeface="Arial" panose="020B0604020202020204" pitchFamily="34" charset="0"/>
                          <a:ea typeface="+mn-ea"/>
                          <a:cs typeface="Arial" panose="020B0604020202020204" pitchFamily="34" charset="0"/>
                        </a:rPr>
                        <a:t>PFM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2000" dirty="0">
                          <a:solidFill>
                            <a:schemeClr val="tx2"/>
                          </a:solidFill>
                          <a:latin typeface="Arial" panose="020B0604020202020204" pitchFamily="34" charset="0"/>
                          <a:cs typeface="Arial" panose="020B0604020202020204" pitchFamily="34" charset="0"/>
                        </a:rPr>
                        <a:t>probabilistic fracture mechanics</a:t>
                      </a:r>
                      <a:endParaRPr lang="en-CA" sz="2000" b="0" kern="1200" cap="none" baseline="0" dirty="0">
                        <a:solidFill>
                          <a:schemeClr val="tx2"/>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6970471"/>
                  </a:ext>
                </a:extLst>
              </a:tr>
              <a:tr h="370840">
                <a:tc>
                  <a:txBody>
                    <a:bodyPr/>
                    <a:lstStyle/>
                    <a:p>
                      <a:pPr algn="r"/>
                      <a:r>
                        <a:rPr lang="en-CA" sz="2000" b="0" kern="1200" cap="none" baseline="0" dirty="0">
                          <a:solidFill>
                            <a:schemeClr val="tx2"/>
                          </a:solidFill>
                          <a:latin typeface="Arial" panose="020B0604020202020204" pitchFamily="34" charset="0"/>
                          <a:ea typeface="+mn-ea"/>
                          <a:cs typeface="Arial" panose="020B0604020202020204" pitchFamily="34" charset="0"/>
                        </a:rPr>
                        <a:t>POD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2000" b="0" kern="1200" cap="none" baseline="0" dirty="0">
                          <a:solidFill>
                            <a:schemeClr val="tx2"/>
                          </a:solidFill>
                          <a:latin typeface="Arial" panose="020B0604020202020204" pitchFamily="34" charset="0"/>
                          <a:ea typeface="+mn-ea"/>
                          <a:cs typeface="Arial" panose="020B0604020202020204" pitchFamily="34" charset="0"/>
                        </a:rPr>
                        <a:t>probability of detection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0544278"/>
                  </a:ext>
                </a:extLst>
              </a:tr>
            </a:tbl>
          </a:graphicData>
        </a:graphic>
      </p:graphicFrame>
      <p:sp>
        <p:nvSpPr>
          <p:cNvPr id="4" name="Slide Number Placeholder 3">
            <a:extLst>
              <a:ext uri="{FF2B5EF4-FFF2-40B4-BE49-F238E27FC236}">
                <a16:creationId xmlns:a16="http://schemas.microsoft.com/office/drawing/2014/main" id="{5B0C0640-5C87-49B8-9027-36D785EFF9E2}"/>
              </a:ext>
            </a:extLst>
          </p:cNvPr>
          <p:cNvSpPr txBox="1">
            <a:spLocks/>
          </p:cNvSpPr>
          <p:nvPr/>
        </p:nvSpPr>
        <p:spPr>
          <a:xfrm>
            <a:off x="11616267" y="6629400"/>
            <a:ext cx="575733" cy="228600"/>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fld id="{17A7B628-147B-4B40-ACE7-1F129D61382C}" type="slidenum">
              <a:rPr lang="en-GB" sz="1000" smtClean="0">
                <a:solidFill>
                  <a:schemeClr val="bg1"/>
                </a:solidFill>
              </a:rPr>
              <a:pPr algn="ctr"/>
              <a:t>4</a:t>
            </a:fld>
            <a:endParaRPr lang="en-GB" sz="1000" dirty="0">
              <a:solidFill>
                <a:schemeClr val="bg1"/>
              </a:solidFill>
            </a:endParaRPr>
          </a:p>
        </p:txBody>
      </p:sp>
      <p:graphicFrame>
        <p:nvGraphicFramePr>
          <p:cNvPr id="6" name="Table 5">
            <a:extLst>
              <a:ext uri="{FF2B5EF4-FFF2-40B4-BE49-F238E27FC236}">
                <a16:creationId xmlns:a16="http://schemas.microsoft.com/office/drawing/2014/main" id="{5D388FD0-F772-4F03-8479-FD2572A2AA46}"/>
              </a:ext>
            </a:extLst>
          </p:cNvPr>
          <p:cNvGraphicFramePr>
            <a:graphicFrameLocks noGrp="1"/>
          </p:cNvGraphicFramePr>
          <p:nvPr>
            <p:extLst>
              <p:ext uri="{D42A27DB-BD31-4B8C-83A1-F6EECF244321}">
                <p14:modId xmlns:p14="http://schemas.microsoft.com/office/powerpoint/2010/main" val="2889240499"/>
              </p:ext>
            </p:extLst>
          </p:nvPr>
        </p:nvGraphicFramePr>
        <p:xfrm>
          <a:off x="6172199" y="1833071"/>
          <a:ext cx="5867399" cy="3962400"/>
        </p:xfrm>
        <a:graphic>
          <a:graphicData uri="http://schemas.openxmlformats.org/drawingml/2006/table">
            <a:tbl>
              <a:tblPr firstRow="1" bandRow="1">
                <a:tableStyleId>{5C22544A-7EE6-4342-B048-85BDC9FD1C3A}</a:tableStyleId>
              </a:tblPr>
              <a:tblGrid>
                <a:gridCol w="1242291">
                  <a:extLst>
                    <a:ext uri="{9D8B030D-6E8A-4147-A177-3AD203B41FA5}">
                      <a16:colId xmlns:a16="http://schemas.microsoft.com/office/drawing/2014/main" val="4104479566"/>
                    </a:ext>
                  </a:extLst>
                </a:gridCol>
                <a:gridCol w="4625108">
                  <a:extLst>
                    <a:ext uri="{9D8B030D-6E8A-4147-A177-3AD203B41FA5}">
                      <a16:colId xmlns:a16="http://schemas.microsoft.com/office/drawing/2014/main" val="2241050296"/>
                    </a:ext>
                  </a:extLst>
                </a:gridCol>
              </a:tblGrid>
              <a:tr h="370840">
                <a:tc>
                  <a:txBody>
                    <a:bodyPr/>
                    <a:lstStyle/>
                    <a:p>
                      <a:pPr algn="r"/>
                      <a:r>
                        <a:rPr lang="en-CA" sz="2000" b="0" kern="1200" cap="none" baseline="0" dirty="0">
                          <a:solidFill>
                            <a:schemeClr val="tx2"/>
                          </a:solidFill>
                          <a:latin typeface="Arial" panose="020B0604020202020204" pitchFamily="34" charset="0"/>
                          <a:ea typeface="+mn-ea"/>
                          <a:cs typeface="Arial" panose="020B0604020202020204" pitchFamily="34" charset="0"/>
                        </a:rPr>
                        <a:t>PP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2000" b="0" kern="1200" cap="none" baseline="0" dirty="0">
                          <a:solidFill>
                            <a:schemeClr val="tx2"/>
                          </a:solidFill>
                          <a:latin typeface="Arial" panose="020B0604020202020204" pitchFamily="34" charset="0"/>
                          <a:ea typeface="+mn-ea"/>
                          <a:cs typeface="Arial" panose="020B0604020202020204" pitchFamily="34" charset="0"/>
                        </a:rPr>
                        <a:t>probabilistic problem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3025025"/>
                  </a:ext>
                </a:extLst>
              </a:tr>
              <a:tr h="370840">
                <a:tc>
                  <a:txBody>
                    <a:bodyPr/>
                    <a:lstStyle/>
                    <a:p>
                      <a:pPr algn="r"/>
                      <a:r>
                        <a:rPr lang="en-CA" sz="2000" b="0" kern="1200" cap="none" baseline="0" dirty="0">
                          <a:solidFill>
                            <a:schemeClr val="tx2"/>
                          </a:solidFill>
                          <a:latin typeface="Arial" panose="020B0604020202020204" pitchFamily="34" charset="0"/>
                          <a:ea typeface="+mn-ea"/>
                          <a:cs typeface="Arial" panose="020B0604020202020204" pitchFamily="34" charset="0"/>
                        </a:rPr>
                        <a:t>PRA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2000" b="0" kern="1200" cap="none" baseline="0" dirty="0">
                          <a:solidFill>
                            <a:schemeClr val="tx2"/>
                          </a:solidFill>
                          <a:latin typeface="Arial" panose="020B0604020202020204" pitchFamily="34" charset="0"/>
                          <a:ea typeface="+mn-ea"/>
                          <a:cs typeface="Arial" panose="020B0604020202020204" pitchFamily="34" charset="0"/>
                        </a:rPr>
                        <a:t>probabilistic risk assessment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5082182"/>
                  </a:ext>
                </a:extLst>
              </a:tr>
              <a:tr h="370840">
                <a:tc>
                  <a:txBody>
                    <a:bodyPr/>
                    <a:lstStyle/>
                    <a:p>
                      <a:pPr algn="r"/>
                      <a:r>
                        <a:rPr lang="en-CA" sz="2000" b="0" kern="1200" cap="none" baseline="0" dirty="0">
                          <a:solidFill>
                            <a:schemeClr val="tx2"/>
                          </a:solidFill>
                          <a:latin typeface="Arial" panose="020B0604020202020204" pitchFamily="34" charset="0"/>
                          <a:ea typeface="+mn-ea"/>
                          <a:cs typeface="Arial" panose="020B0604020202020204" pitchFamily="34" charset="0"/>
                        </a:rPr>
                        <a:t>PSA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2000" b="0" kern="1200" cap="none" baseline="0" dirty="0">
                          <a:solidFill>
                            <a:schemeClr val="tx2"/>
                          </a:solidFill>
                          <a:latin typeface="Arial" panose="020B0604020202020204" pitchFamily="34" charset="0"/>
                          <a:ea typeface="+mn-ea"/>
                          <a:cs typeface="Arial" panose="020B0604020202020204" pitchFamily="34" charset="0"/>
                        </a:rPr>
                        <a:t>probabilistic safety assessment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761601"/>
                  </a:ext>
                </a:extLst>
              </a:tr>
              <a:tr h="370840">
                <a:tc>
                  <a:txBody>
                    <a:bodyPr/>
                    <a:lstStyle/>
                    <a:p>
                      <a:pPr algn="r"/>
                      <a:r>
                        <a:rPr lang="en-CA" sz="2000" b="0" kern="1200" cap="none" baseline="0" dirty="0" err="1">
                          <a:solidFill>
                            <a:schemeClr val="tx2"/>
                          </a:solidFill>
                          <a:latin typeface="Arial" panose="020B0604020202020204" pitchFamily="34" charset="0"/>
                          <a:ea typeface="+mn-ea"/>
                          <a:cs typeface="Arial" panose="020B0604020202020204" pitchFamily="34" charset="0"/>
                        </a:rPr>
                        <a:t>PWR</a:t>
                      </a:r>
                      <a:endParaRPr lang="en-CA" sz="2000" b="0" kern="1200" cap="none" baseline="0" dirty="0">
                        <a:solidFill>
                          <a:schemeClr val="tx2"/>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2000" b="0" kern="1200" cap="none" baseline="0" dirty="0">
                          <a:solidFill>
                            <a:schemeClr val="tx2"/>
                          </a:solidFill>
                          <a:latin typeface="Arial" panose="020B0604020202020204" pitchFamily="34" charset="0"/>
                          <a:ea typeface="+mn-ea"/>
                          <a:cs typeface="Arial" panose="020B0604020202020204" pitchFamily="34" charset="0"/>
                        </a:rPr>
                        <a:t>pressurized water reactor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5589512"/>
                  </a:ext>
                </a:extLst>
              </a:tr>
              <a:tr h="370840">
                <a:tc>
                  <a:txBody>
                    <a:bodyPr/>
                    <a:lstStyle/>
                    <a:p>
                      <a:pPr algn="r"/>
                      <a:r>
                        <a:rPr lang="en-CA" sz="2000" b="0" kern="1200" cap="none" baseline="0" dirty="0">
                          <a:solidFill>
                            <a:schemeClr val="tx2"/>
                          </a:solidFill>
                          <a:latin typeface="Arial" panose="020B0604020202020204" pitchFamily="34" charset="0"/>
                          <a:ea typeface="+mn-ea"/>
                          <a:cs typeface="Arial" panose="020B0604020202020204" pitchFamily="34" charset="0"/>
                        </a:rPr>
                        <a:t>PWSCC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2000" b="0" kern="1200" cap="none" baseline="0" dirty="0">
                          <a:solidFill>
                            <a:schemeClr val="tx2"/>
                          </a:solidFill>
                          <a:latin typeface="Arial" panose="020B0604020202020204" pitchFamily="34" charset="0"/>
                          <a:ea typeface="+mn-ea"/>
                          <a:cs typeface="Arial" panose="020B0604020202020204" pitchFamily="34" charset="0"/>
                        </a:rPr>
                        <a:t>primary water stress corrosion cracking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830658"/>
                  </a:ext>
                </a:extLst>
              </a:tr>
              <a:tr h="370840">
                <a:tc>
                  <a:txBody>
                    <a:bodyPr/>
                    <a:lstStyle/>
                    <a:p>
                      <a:pPr algn="r"/>
                      <a:r>
                        <a:rPr lang="en-CA" sz="2000" b="0" kern="1200" cap="none" baseline="0" dirty="0" err="1">
                          <a:solidFill>
                            <a:schemeClr val="tx2"/>
                          </a:solidFill>
                          <a:latin typeface="Arial" panose="020B0604020202020204" pitchFamily="34" charset="0"/>
                          <a:ea typeface="+mn-ea"/>
                          <a:cs typeface="Arial" panose="020B0604020202020204" pitchFamily="34" charset="0"/>
                        </a:rPr>
                        <a:t>WRS</a:t>
                      </a:r>
                      <a:endParaRPr lang="en-CA" sz="2000" b="0" kern="1200" cap="none" baseline="0" dirty="0">
                        <a:solidFill>
                          <a:schemeClr val="tx2"/>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2000" dirty="0">
                          <a:solidFill>
                            <a:schemeClr val="tx2"/>
                          </a:solidFill>
                          <a:latin typeface="Arial" panose="020B0604020202020204" pitchFamily="34" charset="0"/>
                          <a:cs typeface="Arial" panose="020B0604020202020204" pitchFamily="34" charset="0"/>
                        </a:rPr>
                        <a:t>weld residual stress</a:t>
                      </a:r>
                      <a:endParaRPr lang="en-CA" sz="2000" b="0" kern="1200" cap="none" baseline="0" dirty="0">
                        <a:solidFill>
                          <a:schemeClr val="tx2"/>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6970471"/>
                  </a:ext>
                </a:extLst>
              </a:tr>
              <a:tr h="370840">
                <a:tc>
                  <a:txBody>
                    <a:bodyPr/>
                    <a:lstStyle/>
                    <a:p>
                      <a:pPr algn="r"/>
                      <a:r>
                        <a:rPr lang="en-CA" sz="2000" b="0" kern="1200" cap="none" baseline="0" dirty="0" err="1">
                          <a:solidFill>
                            <a:schemeClr val="tx2"/>
                          </a:solidFill>
                          <a:latin typeface="Arial" panose="020B0604020202020204" pitchFamily="34" charset="0"/>
                          <a:ea typeface="+mn-ea"/>
                          <a:cs typeface="Arial" panose="020B0604020202020204" pitchFamily="34" charset="0"/>
                        </a:rPr>
                        <a:t>QoI</a:t>
                      </a:r>
                      <a:endParaRPr lang="en-CA" sz="2000" b="0" kern="1200" cap="none" baseline="0" dirty="0">
                        <a:solidFill>
                          <a:schemeClr val="tx2"/>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2000" b="0" kern="1200" cap="none" baseline="0" dirty="0">
                          <a:solidFill>
                            <a:schemeClr val="tx2"/>
                          </a:solidFill>
                          <a:latin typeface="Arial" panose="020B0604020202020204" pitchFamily="34" charset="0"/>
                          <a:ea typeface="+mn-ea"/>
                          <a:cs typeface="Arial" panose="020B0604020202020204" pitchFamily="34" charset="0"/>
                        </a:rPr>
                        <a:t>quantity of interest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3949196"/>
                  </a:ext>
                </a:extLst>
              </a:tr>
              <a:tr h="370840">
                <a:tc>
                  <a:txBody>
                    <a:bodyPr/>
                    <a:lstStyle/>
                    <a:p>
                      <a:pPr algn="r"/>
                      <a:endParaRPr lang="en-CA" sz="2000" b="0" kern="1200" cap="none" baseline="0" dirty="0">
                        <a:solidFill>
                          <a:schemeClr val="tx2"/>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sz="2000" b="0" kern="1200" cap="none" baseline="0" dirty="0">
                        <a:solidFill>
                          <a:schemeClr val="tx2"/>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0647132"/>
                  </a:ext>
                </a:extLst>
              </a:tr>
              <a:tr h="370840">
                <a:tc>
                  <a:txBody>
                    <a:bodyPr/>
                    <a:lstStyle/>
                    <a:p>
                      <a:pPr algn="r"/>
                      <a:endParaRPr lang="en-CA" sz="2000" b="0" kern="1200" cap="none" baseline="0" dirty="0">
                        <a:solidFill>
                          <a:schemeClr val="tx2"/>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sz="2000" b="0" kern="1200" cap="none" baseline="0" dirty="0">
                        <a:solidFill>
                          <a:schemeClr val="tx2"/>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705609"/>
                  </a:ext>
                </a:extLst>
              </a:tr>
              <a:tr h="370840">
                <a:tc>
                  <a:txBody>
                    <a:bodyPr/>
                    <a:lstStyle/>
                    <a:p>
                      <a:pPr algn="r"/>
                      <a:endParaRPr lang="en-CA" sz="2000" b="0" kern="1200" cap="none" baseline="0" dirty="0">
                        <a:solidFill>
                          <a:schemeClr val="tx2"/>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sz="2000" b="0" kern="1200" cap="none" baseline="0" dirty="0">
                        <a:solidFill>
                          <a:schemeClr val="tx2"/>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1045044"/>
                  </a:ext>
                </a:extLst>
              </a:tr>
            </a:tbl>
          </a:graphicData>
        </a:graphic>
      </p:graphicFrame>
    </p:spTree>
    <p:extLst>
      <p:ext uri="{BB962C8B-B14F-4D97-AF65-F5344CB8AC3E}">
        <p14:creationId xmlns:p14="http://schemas.microsoft.com/office/powerpoint/2010/main" val="16550010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a:extLst>
              <a:ext uri="{FF2B5EF4-FFF2-40B4-BE49-F238E27FC236}">
                <a16:creationId xmlns:a16="http://schemas.microsoft.com/office/drawing/2014/main" id="{085A4BA7-FCE9-437A-86DF-3CFF72BF6AFD}"/>
              </a:ext>
            </a:extLst>
          </p:cNvPr>
          <p:cNvSpPr txBox="1">
            <a:spLocks/>
          </p:cNvSpPr>
          <p:nvPr/>
        </p:nvSpPr>
        <p:spPr>
          <a:xfrm>
            <a:off x="533400" y="990600"/>
            <a:ext cx="5943600" cy="5410200"/>
          </a:xfrm>
          <a:prstGeom prst="rect">
            <a:avLst/>
          </a:prstGeom>
        </p:spPr>
        <p:txBody>
          <a:bodyPr/>
          <a:lstStyle>
            <a:lvl1pPr algn="l" rtl="0" eaLnBrk="1" fontAlgn="base" hangingPunct="1">
              <a:spcBef>
                <a:spcPct val="0"/>
              </a:spcBef>
              <a:spcAft>
                <a:spcPct val="0"/>
              </a:spcAft>
              <a:defRPr sz="2800" b="1" kern="1200">
                <a:solidFill>
                  <a:schemeClr val="accent1"/>
                </a:solidFill>
                <a:latin typeface="Arial" pitchFamily="34" charset="0"/>
                <a:ea typeface="+mj-ea"/>
                <a:cs typeface="Arial" pitchFamily="34" charset="0"/>
              </a:defRPr>
            </a:lvl1pPr>
            <a:lvl2pPr algn="l" rtl="0" eaLnBrk="1" fontAlgn="base" hangingPunct="1">
              <a:spcBef>
                <a:spcPct val="0"/>
              </a:spcBef>
              <a:spcAft>
                <a:spcPct val="0"/>
              </a:spcAft>
              <a:defRPr sz="2800" b="1">
                <a:solidFill>
                  <a:schemeClr val="accent1"/>
                </a:solidFill>
                <a:latin typeface="Arial" charset="0"/>
                <a:cs typeface="Arial" charset="0"/>
              </a:defRPr>
            </a:lvl2pPr>
            <a:lvl3pPr algn="l" rtl="0" eaLnBrk="1" fontAlgn="base" hangingPunct="1">
              <a:spcBef>
                <a:spcPct val="0"/>
              </a:spcBef>
              <a:spcAft>
                <a:spcPct val="0"/>
              </a:spcAft>
              <a:defRPr sz="2800" b="1">
                <a:solidFill>
                  <a:schemeClr val="accent1"/>
                </a:solidFill>
                <a:latin typeface="Arial" charset="0"/>
                <a:cs typeface="Arial" charset="0"/>
              </a:defRPr>
            </a:lvl3pPr>
            <a:lvl4pPr algn="l" rtl="0" eaLnBrk="1" fontAlgn="base" hangingPunct="1">
              <a:spcBef>
                <a:spcPct val="0"/>
              </a:spcBef>
              <a:spcAft>
                <a:spcPct val="0"/>
              </a:spcAft>
              <a:defRPr sz="2800" b="1">
                <a:solidFill>
                  <a:schemeClr val="accent1"/>
                </a:solidFill>
                <a:latin typeface="Arial" charset="0"/>
                <a:cs typeface="Arial" charset="0"/>
              </a:defRPr>
            </a:lvl4pPr>
            <a:lvl5pPr algn="l" rtl="0" eaLnBrk="1" fontAlgn="base" hangingPunct="1">
              <a:spcBef>
                <a:spcPct val="0"/>
              </a:spcBef>
              <a:spcAft>
                <a:spcPct val="0"/>
              </a:spcAft>
              <a:defRPr sz="2800" b="1">
                <a:solidFill>
                  <a:schemeClr val="accent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a:spcAft>
                <a:spcPts val="1200"/>
              </a:spcAft>
            </a:pPr>
            <a:r>
              <a:rPr lang="fr-FR" dirty="0">
                <a:solidFill>
                  <a:schemeClr val="accent1">
                    <a:lumMod val="75000"/>
                  </a:schemeClr>
                </a:solidFill>
              </a:rPr>
              <a:t>Major </a:t>
            </a:r>
            <a:r>
              <a:rPr lang="fr-FR" dirty="0" err="1">
                <a:solidFill>
                  <a:schemeClr val="accent1">
                    <a:lumMod val="75000"/>
                  </a:schemeClr>
                </a:solidFill>
              </a:rPr>
              <a:t>Milestones</a:t>
            </a:r>
            <a:endParaRPr lang="fr-FR" dirty="0">
              <a:solidFill>
                <a:schemeClr val="accent1">
                  <a:lumMod val="75000"/>
                </a:schemeClr>
              </a:solidFill>
            </a:endParaRPr>
          </a:p>
          <a:p>
            <a:pPr marL="457200" indent="-457200">
              <a:spcBef>
                <a:spcPts val="300"/>
              </a:spcBef>
              <a:spcAft>
                <a:spcPts val="300"/>
              </a:spcAft>
              <a:buSzPct val="100000"/>
              <a:buFont typeface="Arial" panose="020B0604020202020204" pitchFamily="34" charset="0"/>
              <a:buChar char="•"/>
            </a:pPr>
            <a:r>
              <a:rPr lang="fr-FR" sz="1800" b="0" dirty="0">
                <a:solidFill>
                  <a:srgbClr val="1F497D"/>
                </a:solidFill>
              </a:rPr>
              <a:t>Flyer distributed during 3</a:t>
            </a:r>
            <a:r>
              <a:rPr lang="fr-FR" sz="1800" b="0" baseline="30000" dirty="0">
                <a:solidFill>
                  <a:srgbClr val="1F497D"/>
                </a:solidFill>
              </a:rPr>
              <a:t>rd</a:t>
            </a:r>
            <a:r>
              <a:rPr lang="fr-FR" sz="1800" b="0" dirty="0">
                <a:solidFill>
                  <a:srgbClr val="1F497D"/>
                </a:solidFill>
              </a:rPr>
              <a:t> </a:t>
            </a:r>
            <a:r>
              <a:rPr lang="fr-FR" sz="1800" b="0" dirty="0" err="1">
                <a:solidFill>
                  <a:srgbClr val="1F497D"/>
                </a:solidFill>
              </a:rPr>
              <a:t>ISPMNA</a:t>
            </a:r>
            <a:endParaRPr lang="fr-FR" sz="1800" b="0" dirty="0">
              <a:solidFill>
                <a:srgbClr val="1F497D"/>
              </a:solidFill>
            </a:endParaRPr>
          </a:p>
          <a:p>
            <a:pPr marL="457200" indent="-457200">
              <a:spcBef>
                <a:spcPts val="300"/>
              </a:spcBef>
              <a:spcAft>
                <a:spcPts val="300"/>
              </a:spcAft>
              <a:buClrTx/>
              <a:buSzPct val="100000"/>
              <a:buFont typeface="Arial" panose="020B0604020202020204" pitchFamily="34" charset="0"/>
              <a:buChar char="•"/>
            </a:pPr>
            <a:r>
              <a:rPr lang="en-CA" sz="1800" b="0" dirty="0">
                <a:solidFill>
                  <a:srgbClr val="1F497D"/>
                </a:solidFill>
              </a:rPr>
              <a:t>Approval of CSNI Activity Proposal Sheet in 2020 June</a:t>
            </a:r>
          </a:p>
          <a:p>
            <a:pPr marL="457200" indent="-457200">
              <a:spcBef>
                <a:spcPts val="300"/>
              </a:spcBef>
              <a:spcAft>
                <a:spcPts val="300"/>
              </a:spcAft>
              <a:buClrTx/>
              <a:buSzPct val="100000"/>
              <a:buFont typeface="Arial" panose="020B0604020202020204" pitchFamily="34" charset="0"/>
              <a:buChar char="•"/>
            </a:pPr>
            <a:r>
              <a:rPr lang="en-CA" sz="1800" b="0" dirty="0">
                <a:solidFill>
                  <a:srgbClr val="1F497D"/>
                </a:solidFill>
              </a:rPr>
              <a:t>Call for participants </a:t>
            </a:r>
          </a:p>
          <a:p>
            <a:pPr marL="457200" indent="-457200">
              <a:spcBef>
                <a:spcPts val="300"/>
              </a:spcBef>
              <a:spcAft>
                <a:spcPts val="300"/>
              </a:spcAft>
              <a:buClrTx/>
              <a:buSzPct val="100000"/>
              <a:buFont typeface="Arial" panose="020B0604020202020204" pitchFamily="34" charset="0"/>
              <a:buChar char="•"/>
            </a:pPr>
            <a:r>
              <a:rPr lang="en-CA" sz="1800" b="0" dirty="0">
                <a:solidFill>
                  <a:srgbClr val="1F497D"/>
                </a:solidFill>
              </a:rPr>
              <a:t>Questionnaire on PFM code design</a:t>
            </a:r>
          </a:p>
          <a:p>
            <a:pPr marL="457200" indent="-457200">
              <a:spcBef>
                <a:spcPts val="300"/>
              </a:spcBef>
              <a:spcAft>
                <a:spcPts val="300"/>
              </a:spcAft>
              <a:buClrTx/>
              <a:buSzPct val="100000"/>
              <a:buFont typeface="Arial" panose="020B0604020202020204" pitchFamily="34" charset="0"/>
              <a:buChar char="•"/>
            </a:pPr>
            <a:r>
              <a:rPr lang="en-CA" sz="1800" b="0" dirty="0">
                <a:solidFill>
                  <a:srgbClr val="1F497D"/>
                </a:solidFill>
              </a:rPr>
              <a:t>Preparation of project plan</a:t>
            </a:r>
          </a:p>
          <a:p>
            <a:pPr marL="457200" indent="-457200">
              <a:spcBef>
                <a:spcPts val="300"/>
              </a:spcBef>
              <a:spcAft>
                <a:spcPts val="300"/>
              </a:spcAft>
              <a:buClrTx/>
              <a:buSzPct val="100000"/>
              <a:buFont typeface="Arial" panose="020B0604020202020204" pitchFamily="34" charset="0"/>
              <a:buChar char="•"/>
            </a:pPr>
            <a:r>
              <a:rPr lang="en-CA" sz="1800" b="0" dirty="0">
                <a:solidFill>
                  <a:srgbClr val="1F497D"/>
                </a:solidFill>
              </a:rPr>
              <a:t>Deterministic benchmark case(s)</a:t>
            </a:r>
          </a:p>
          <a:p>
            <a:pPr marL="457200" indent="-457200">
              <a:spcBef>
                <a:spcPts val="300"/>
              </a:spcBef>
              <a:spcAft>
                <a:spcPts val="300"/>
              </a:spcAft>
              <a:buClrTx/>
              <a:buSzPct val="100000"/>
              <a:buFont typeface="Arial" panose="020B0604020202020204" pitchFamily="34" charset="0"/>
              <a:buChar char="•"/>
            </a:pPr>
            <a:r>
              <a:rPr lang="en-CA" sz="1800" b="0" dirty="0">
                <a:solidFill>
                  <a:srgbClr val="1F497D"/>
                </a:solidFill>
              </a:rPr>
              <a:t>1</a:t>
            </a:r>
            <a:r>
              <a:rPr lang="en-CA" sz="1800" b="0" baseline="30000" dirty="0">
                <a:solidFill>
                  <a:srgbClr val="1F497D"/>
                </a:solidFill>
              </a:rPr>
              <a:t>st</a:t>
            </a:r>
            <a:r>
              <a:rPr lang="en-CA" sz="1800" b="0" dirty="0">
                <a:solidFill>
                  <a:srgbClr val="1F497D"/>
                </a:solidFill>
              </a:rPr>
              <a:t> round of DP benchmark case results</a:t>
            </a:r>
          </a:p>
          <a:p>
            <a:pPr marL="457200" indent="-457200">
              <a:spcBef>
                <a:spcPts val="300"/>
              </a:spcBef>
              <a:spcAft>
                <a:spcPts val="300"/>
              </a:spcAft>
              <a:buClrTx/>
              <a:buSzPct val="100000"/>
              <a:buFont typeface="Arial" panose="020B0604020202020204" pitchFamily="34" charset="0"/>
              <a:buChar char="•"/>
            </a:pPr>
            <a:r>
              <a:rPr lang="en-CA" sz="1800" b="0" dirty="0">
                <a:solidFill>
                  <a:srgbClr val="1F497D"/>
                </a:solidFill>
              </a:rPr>
              <a:t>2</a:t>
            </a:r>
            <a:r>
              <a:rPr lang="en-CA" sz="1800" b="0" baseline="30000" dirty="0">
                <a:solidFill>
                  <a:srgbClr val="1F497D"/>
                </a:solidFill>
              </a:rPr>
              <a:t>nd</a:t>
            </a:r>
            <a:r>
              <a:rPr lang="en-CA" sz="1800" b="0" dirty="0">
                <a:solidFill>
                  <a:srgbClr val="1F497D"/>
                </a:solidFill>
              </a:rPr>
              <a:t> round of PP benchmark case results </a:t>
            </a:r>
          </a:p>
          <a:p>
            <a:pPr marL="457200" lvl="0" indent="-457200">
              <a:spcBef>
                <a:spcPts val="300"/>
              </a:spcBef>
              <a:spcAft>
                <a:spcPts val="300"/>
              </a:spcAft>
              <a:buClrTx/>
              <a:buSzPct val="100000"/>
              <a:buFont typeface="Arial" panose="020B0604020202020204" pitchFamily="34" charset="0"/>
              <a:buChar char="•"/>
            </a:pPr>
            <a:r>
              <a:rPr lang="en-US" sz="1800" b="0" dirty="0">
                <a:solidFill>
                  <a:srgbClr val="1F497D"/>
                </a:solidFill>
              </a:rPr>
              <a:t>Optional 3</a:t>
            </a:r>
            <a:r>
              <a:rPr lang="en-US" sz="1800" b="0" baseline="30000" dirty="0">
                <a:solidFill>
                  <a:srgbClr val="1F497D"/>
                </a:solidFill>
              </a:rPr>
              <a:t>rd</a:t>
            </a:r>
            <a:r>
              <a:rPr lang="en-US" sz="1800" b="0" dirty="0">
                <a:solidFill>
                  <a:srgbClr val="1F497D"/>
                </a:solidFill>
              </a:rPr>
              <a:t> round of DP and PP benchmark case results</a:t>
            </a:r>
            <a:endParaRPr lang="en-CA" sz="1800" b="0" dirty="0">
              <a:solidFill>
                <a:srgbClr val="1F497D"/>
              </a:solidFill>
            </a:endParaRPr>
          </a:p>
          <a:p>
            <a:pPr marL="457200" lvl="0" indent="-457200">
              <a:spcBef>
                <a:spcPts val="300"/>
              </a:spcBef>
              <a:spcAft>
                <a:spcPts val="300"/>
              </a:spcAft>
              <a:buClrTx/>
              <a:buSzPct val="100000"/>
              <a:buFont typeface="Arial" panose="020B0604020202020204" pitchFamily="34" charset="0"/>
              <a:buChar char="•"/>
            </a:pPr>
            <a:r>
              <a:rPr lang="en-US" sz="1800" b="0" dirty="0">
                <a:solidFill>
                  <a:srgbClr val="1F497D"/>
                </a:solidFill>
              </a:rPr>
              <a:t>Present draft report at the 2023 annual meeting </a:t>
            </a:r>
          </a:p>
          <a:p>
            <a:pPr marL="457200" lvl="0" indent="-457200">
              <a:spcBef>
                <a:spcPts val="300"/>
              </a:spcBef>
              <a:spcAft>
                <a:spcPts val="300"/>
              </a:spcAft>
              <a:buClrTx/>
              <a:buSzPct val="100000"/>
              <a:buFont typeface="Arial" panose="020B0604020202020204" pitchFamily="34" charset="0"/>
              <a:buChar char="•"/>
            </a:pPr>
            <a:r>
              <a:rPr lang="en-US" sz="1800" b="0" dirty="0">
                <a:solidFill>
                  <a:srgbClr val="1F497D"/>
                </a:solidFill>
              </a:rPr>
              <a:t>Final report</a:t>
            </a:r>
            <a:endParaRPr lang="en-CA" sz="1800" b="0" dirty="0">
              <a:solidFill>
                <a:srgbClr val="1F497D"/>
              </a:solidFill>
            </a:endParaRPr>
          </a:p>
        </p:txBody>
      </p:sp>
      <p:pic>
        <p:nvPicPr>
          <p:cNvPr id="3" name="Picture 2" descr="Text, letter&#10;&#10;Description automatically generated">
            <a:extLst>
              <a:ext uri="{FF2B5EF4-FFF2-40B4-BE49-F238E27FC236}">
                <a16:creationId xmlns:a16="http://schemas.microsoft.com/office/drawing/2014/main" id="{7B1E3F5D-9856-416D-BFCF-07BDDAE3CB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76" t="17069" r="2876" b="7983"/>
          <a:stretch/>
        </p:blipFill>
        <p:spPr>
          <a:xfrm>
            <a:off x="6479357" y="1125728"/>
            <a:ext cx="5299364" cy="5139944"/>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F55904D6-0ADA-49BB-9D92-774621A9905A}"/>
              </a:ext>
            </a:extLst>
          </p:cNvPr>
          <p:cNvSpPr>
            <a:spLocks noGrp="1"/>
          </p:cNvSpPr>
          <p:nvPr>
            <p:ph type="sldNum" sz="quarter" idx="4"/>
          </p:nvPr>
        </p:nvSpPr>
        <p:spPr/>
        <p:txBody>
          <a:bodyPr/>
          <a:lstStyle/>
          <a:p>
            <a:fld id="{17A7B628-147B-4B40-ACE7-1F129D61382C}" type="slidenum">
              <a:rPr lang="en-GB" smtClean="0"/>
              <a:pPr/>
              <a:t>5</a:t>
            </a:fld>
            <a:endParaRPr lang="en-GB" dirty="0"/>
          </a:p>
        </p:txBody>
      </p:sp>
    </p:spTree>
    <p:extLst>
      <p:ext uri="{BB962C8B-B14F-4D97-AF65-F5344CB8AC3E}">
        <p14:creationId xmlns:p14="http://schemas.microsoft.com/office/powerpoint/2010/main" val="4094151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C5F878-4A24-4021-87D9-3B2C9F509932}"/>
              </a:ext>
            </a:extLst>
          </p:cNvPr>
          <p:cNvSpPr>
            <a:spLocks noGrp="1"/>
          </p:cNvSpPr>
          <p:nvPr>
            <p:ph idx="1"/>
          </p:nvPr>
        </p:nvSpPr>
        <p:spPr/>
        <p:txBody>
          <a:bodyPr/>
          <a:lstStyle/>
          <a:p>
            <a:pPr marL="457200" lvl="0" indent="-457200">
              <a:spcBef>
                <a:spcPts val="300"/>
              </a:spcBef>
              <a:spcAft>
                <a:spcPts val="300"/>
              </a:spcAft>
              <a:buClrTx/>
              <a:buSzPct val="100000"/>
              <a:buFont typeface="+mj-lt"/>
              <a:buAutoNum type="arabicParenR"/>
            </a:pPr>
            <a:r>
              <a:rPr lang="en-US" sz="2200" dirty="0">
                <a:solidFill>
                  <a:srgbClr val="1F497D"/>
                </a:solidFill>
              </a:rPr>
              <a:t>Understand differences in PFM software design</a:t>
            </a:r>
            <a:endParaRPr lang="en-CA" sz="2200" dirty="0">
              <a:solidFill>
                <a:srgbClr val="1F497D"/>
              </a:solidFill>
            </a:endParaRPr>
          </a:p>
          <a:p>
            <a:pPr marL="457200" lvl="0" indent="-457200">
              <a:spcBef>
                <a:spcPts val="300"/>
              </a:spcBef>
              <a:spcAft>
                <a:spcPts val="300"/>
              </a:spcAft>
              <a:buClrTx/>
              <a:buSzPct val="100000"/>
              <a:buFont typeface="+mj-lt"/>
              <a:buAutoNum type="arabicParenR"/>
            </a:pPr>
            <a:r>
              <a:rPr lang="en-US" sz="2200" dirty="0">
                <a:solidFill>
                  <a:srgbClr val="1F497D"/>
                </a:solidFill>
              </a:rPr>
              <a:t>Understand the role of DFM modules</a:t>
            </a:r>
          </a:p>
          <a:p>
            <a:pPr marL="457200" indent="-457200">
              <a:spcBef>
                <a:spcPts val="300"/>
              </a:spcBef>
              <a:spcAft>
                <a:spcPts val="300"/>
              </a:spcAft>
              <a:buClrTx/>
              <a:buSzPct val="100000"/>
              <a:buFont typeface="+mj-lt"/>
              <a:buAutoNum type="arabicParenR"/>
            </a:pPr>
            <a:r>
              <a:rPr lang="en-US" sz="2200" dirty="0">
                <a:solidFill>
                  <a:srgbClr val="1F497D"/>
                </a:solidFill>
              </a:rPr>
              <a:t>Reconcile deterministic LBB and PFM</a:t>
            </a:r>
          </a:p>
          <a:p>
            <a:pPr marL="457200" lvl="0" indent="-457200">
              <a:spcBef>
                <a:spcPts val="300"/>
              </a:spcBef>
              <a:spcAft>
                <a:spcPts val="300"/>
              </a:spcAft>
              <a:buClrTx/>
              <a:buSzPct val="100000"/>
              <a:buFont typeface="+mj-lt"/>
              <a:buAutoNum type="arabicParenR"/>
            </a:pPr>
            <a:r>
              <a:rPr lang="en-US" sz="2200" dirty="0">
                <a:solidFill>
                  <a:srgbClr val="1F497D"/>
                </a:solidFill>
              </a:rPr>
              <a:t>Understand the effectiveness of ISI in reducing failure probabilities</a:t>
            </a:r>
          </a:p>
          <a:p>
            <a:pPr marL="457200" lvl="0" indent="-457200">
              <a:spcBef>
                <a:spcPts val="300"/>
              </a:spcBef>
              <a:spcAft>
                <a:spcPts val="300"/>
              </a:spcAft>
              <a:buClrTx/>
              <a:buSzPct val="100000"/>
              <a:buFont typeface="+mj-lt"/>
              <a:buAutoNum type="arabicParenR"/>
            </a:pPr>
            <a:r>
              <a:rPr lang="en-US" sz="2200" dirty="0">
                <a:solidFill>
                  <a:srgbClr val="1F497D"/>
                </a:solidFill>
              </a:rPr>
              <a:t>Understand the effectiveness of leak detection in reducing failure probabilities</a:t>
            </a:r>
          </a:p>
          <a:p>
            <a:pPr marL="457200" lvl="0" indent="-457200">
              <a:spcBef>
                <a:spcPts val="300"/>
              </a:spcBef>
              <a:spcAft>
                <a:spcPts val="300"/>
              </a:spcAft>
              <a:buClrTx/>
              <a:buSzPct val="100000"/>
              <a:buFont typeface="+mj-lt"/>
              <a:buAutoNum type="arabicParenR"/>
            </a:pPr>
            <a:r>
              <a:rPr lang="en-US" sz="2200" dirty="0">
                <a:solidFill>
                  <a:srgbClr val="1F497D"/>
                </a:solidFill>
              </a:rPr>
              <a:t>Explore PFM as input for PRA/PSA</a:t>
            </a:r>
            <a:endParaRPr lang="en-CA" sz="2200" dirty="0">
              <a:solidFill>
                <a:srgbClr val="1F497D"/>
              </a:solidFill>
            </a:endParaRPr>
          </a:p>
        </p:txBody>
      </p:sp>
      <p:sp>
        <p:nvSpPr>
          <p:cNvPr id="3" name="Title 2">
            <a:extLst>
              <a:ext uri="{FF2B5EF4-FFF2-40B4-BE49-F238E27FC236}">
                <a16:creationId xmlns:a16="http://schemas.microsoft.com/office/drawing/2014/main" id="{D76219B1-D953-45FA-A95D-BCD6CE52EB9D}"/>
              </a:ext>
            </a:extLst>
          </p:cNvPr>
          <p:cNvSpPr>
            <a:spLocks noGrp="1"/>
          </p:cNvSpPr>
          <p:nvPr>
            <p:ph type="title"/>
          </p:nvPr>
        </p:nvSpPr>
        <p:spPr/>
        <p:txBody>
          <a:bodyPr/>
          <a:lstStyle/>
          <a:p>
            <a:pPr algn="ctr"/>
            <a:r>
              <a:rPr lang="en-US" dirty="0"/>
              <a:t>Objectives of the Project</a:t>
            </a:r>
          </a:p>
        </p:txBody>
      </p:sp>
      <p:sp>
        <p:nvSpPr>
          <p:cNvPr id="4" name="Slide Number Placeholder 3">
            <a:extLst>
              <a:ext uri="{FF2B5EF4-FFF2-40B4-BE49-F238E27FC236}">
                <a16:creationId xmlns:a16="http://schemas.microsoft.com/office/drawing/2014/main" id="{24FABD41-9FD4-4EA9-9578-9868AD9366F7}"/>
              </a:ext>
            </a:extLst>
          </p:cNvPr>
          <p:cNvSpPr txBox="1">
            <a:spLocks/>
          </p:cNvSpPr>
          <p:nvPr/>
        </p:nvSpPr>
        <p:spPr>
          <a:xfrm>
            <a:off x="11616267" y="6629400"/>
            <a:ext cx="575733" cy="228600"/>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fld id="{17A7B628-147B-4B40-ACE7-1F129D61382C}" type="slidenum">
              <a:rPr lang="en-GB" sz="1000" smtClean="0">
                <a:solidFill>
                  <a:schemeClr val="bg1"/>
                </a:solidFill>
              </a:rPr>
              <a:pPr algn="ctr"/>
              <a:t>6</a:t>
            </a:fld>
            <a:endParaRPr lang="en-GB" sz="1000" dirty="0">
              <a:solidFill>
                <a:schemeClr val="bg1"/>
              </a:solidFill>
            </a:endParaRPr>
          </a:p>
        </p:txBody>
      </p:sp>
    </p:spTree>
    <p:extLst>
      <p:ext uri="{BB962C8B-B14F-4D97-AF65-F5344CB8AC3E}">
        <p14:creationId xmlns:p14="http://schemas.microsoft.com/office/powerpoint/2010/main" val="365054821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a:extLst>
              <a:ext uri="{FF2B5EF4-FFF2-40B4-BE49-F238E27FC236}">
                <a16:creationId xmlns:a16="http://schemas.microsoft.com/office/drawing/2014/main" id="{085A4BA7-FCE9-437A-86DF-3CFF72BF6AFD}"/>
              </a:ext>
            </a:extLst>
          </p:cNvPr>
          <p:cNvSpPr txBox="1">
            <a:spLocks/>
          </p:cNvSpPr>
          <p:nvPr/>
        </p:nvSpPr>
        <p:spPr>
          <a:xfrm>
            <a:off x="533400" y="990600"/>
            <a:ext cx="10287000" cy="5410200"/>
          </a:xfrm>
          <a:prstGeom prst="rect">
            <a:avLst/>
          </a:prstGeom>
        </p:spPr>
        <p:txBody>
          <a:bodyPr/>
          <a:lstStyle>
            <a:lvl1pPr algn="l" rtl="0" eaLnBrk="1" fontAlgn="base" hangingPunct="1">
              <a:spcBef>
                <a:spcPct val="0"/>
              </a:spcBef>
              <a:spcAft>
                <a:spcPct val="0"/>
              </a:spcAft>
              <a:defRPr sz="2800" b="1" kern="1200">
                <a:solidFill>
                  <a:schemeClr val="accent1"/>
                </a:solidFill>
                <a:latin typeface="Arial" pitchFamily="34" charset="0"/>
                <a:ea typeface="+mj-ea"/>
                <a:cs typeface="Arial" pitchFamily="34" charset="0"/>
              </a:defRPr>
            </a:lvl1pPr>
            <a:lvl2pPr algn="l" rtl="0" eaLnBrk="1" fontAlgn="base" hangingPunct="1">
              <a:spcBef>
                <a:spcPct val="0"/>
              </a:spcBef>
              <a:spcAft>
                <a:spcPct val="0"/>
              </a:spcAft>
              <a:defRPr sz="2800" b="1">
                <a:solidFill>
                  <a:schemeClr val="accent1"/>
                </a:solidFill>
                <a:latin typeface="Arial" charset="0"/>
                <a:cs typeface="Arial" charset="0"/>
              </a:defRPr>
            </a:lvl2pPr>
            <a:lvl3pPr algn="l" rtl="0" eaLnBrk="1" fontAlgn="base" hangingPunct="1">
              <a:spcBef>
                <a:spcPct val="0"/>
              </a:spcBef>
              <a:spcAft>
                <a:spcPct val="0"/>
              </a:spcAft>
              <a:defRPr sz="2800" b="1">
                <a:solidFill>
                  <a:schemeClr val="accent1"/>
                </a:solidFill>
                <a:latin typeface="Arial" charset="0"/>
                <a:cs typeface="Arial" charset="0"/>
              </a:defRPr>
            </a:lvl3pPr>
            <a:lvl4pPr algn="l" rtl="0" eaLnBrk="1" fontAlgn="base" hangingPunct="1">
              <a:spcBef>
                <a:spcPct val="0"/>
              </a:spcBef>
              <a:spcAft>
                <a:spcPct val="0"/>
              </a:spcAft>
              <a:defRPr sz="2800" b="1">
                <a:solidFill>
                  <a:schemeClr val="accent1"/>
                </a:solidFill>
                <a:latin typeface="Arial" charset="0"/>
                <a:cs typeface="Arial" charset="0"/>
              </a:defRPr>
            </a:lvl4pPr>
            <a:lvl5pPr algn="l" rtl="0" eaLnBrk="1" fontAlgn="base" hangingPunct="1">
              <a:spcBef>
                <a:spcPct val="0"/>
              </a:spcBef>
              <a:spcAft>
                <a:spcPct val="0"/>
              </a:spcAft>
              <a:defRPr sz="2800" b="1">
                <a:solidFill>
                  <a:schemeClr val="accent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a:spcAft>
                <a:spcPts val="1200"/>
              </a:spcAft>
            </a:pPr>
            <a:r>
              <a:rPr lang="fr-FR" dirty="0">
                <a:solidFill>
                  <a:schemeClr val="accent1">
                    <a:lumMod val="75000"/>
                  </a:schemeClr>
                </a:solidFill>
              </a:rPr>
              <a:t>List of Participants and </a:t>
            </a:r>
            <a:r>
              <a:rPr lang="fr-FR" dirty="0" err="1">
                <a:solidFill>
                  <a:schemeClr val="accent1">
                    <a:lumMod val="75000"/>
                  </a:schemeClr>
                </a:solidFill>
              </a:rPr>
              <a:t>PFM</a:t>
            </a:r>
            <a:r>
              <a:rPr lang="fr-FR" dirty="0">
                <a:solidFill>
                  <a:schemeClr val="accent1">
                    <a:lumMod val="75000"/>
                  </a:schemeClr>
                </a:solidFill>
              </a:rPr>
              <a:t> Codes</a:t>
            </a:r>
          </a:p>
          <a:p>
            <a:pPr marL="457200" indent="-457200">
              <a:spcBef>
                <a:spcPts val="300"/>
              </a:spcBef>
              <a:spcAft>
                <a:spcPts val="300"/>
              </a:spcAft>
              <a:buClrTx/>
              <a:buSzPct val="100000"/>
              <a:buFont typeface="Arial" panose="020B0604020202020204" pitchFamily="34" charset="0"/>
              <a:buChar char="•"/>
            </a:pPr>
            <a:r>
              <a:rPr lang="en-US" sz="2200" b="0" dirty="0">
                <a:solidFill>
                  <a:srgbClr val="1F497D"/>
                </a:solidFill>
                <a:ea typeface="+mn-ea"/>
              </a:rPr>
              <a:t>Participants from 15 organizations in 12 countries</a:t>
            </a:r>
          </a:p>
          <a:p>
            <a:pPr marL="457200" indent="-457200">
              <a:spcBef>
                <a:spcPts val="300"/>
              </a:spcBef>
              <a:spcAft>
                <a:spcPts val="300"/>
              </a:spcAft>
              <a:buClrTx/>
              <a:buSzPct val="100000"/>
              <a:buFont typeface="Arial" panose="020B0604020202020204" pitchFamily="34" charset="0"/>
              <a:buChar char="•"/>
            </a:pPr>
            <a:r>
              <a:rPr lang="en-US" sz="2200" b="0" dirty="0">
                <a:solidFill>
                  <a:srgbClr val="1F497D"/>
                </a:solidFill>
                <a:ea typeface="+mn-ea"/>
              </a:rPr>
              <a:t>14 PFM codes as summarized below</a:t>
            </a:r>
          </a:p>
          <a:p>
            <a:pPr algn="ctr">
              <a:spcAft>
                <a:spcPts val="1200"/>
              </a:spcAft>
            </a:pPr>
            <a:endParaRPr lang="fr-FR" dirty="0">
              <a:solidFill>
                <a:schemeClr val="accent1">
                  <a:lumMod val="75000"/>
                </a:schemeClr>
              </a:solidFill>
            </a:endParaRPr>
          </a:p>
        </p:txBody>
      </p:sp>
      <p:sp>
        <p:nvSpPr>
          <p:cNvPr id="4" name="Slide Number Placeholder 3">
            <a:extLst>
              <a:ext uri="{FF2B5EF4-FFF2-40B4-BE49-F238E27FC236}">
                <a16:creationId xmlns:a16="http://schemas.microsoft.com/office/drawing/2014/main" id="{F55904D6-0ADA-49BB-9D92-774621A9905A}"/>
              </a:ext>
            </a:extLst>
          </p:cNvPr>
          <p:cNvSpPr>
            <a:spLocks noGrp="1"/>
          </p:cNvSpPr>
          <p:nvPr>
            <p:ph type="sldNum" sz="quarter" idx="4"/>
          </p:nvPr>
        </p:nvSpPr>
        <p:spPr/>
        <p:txBody>
          <a:bodyPr/>
          <a:lstStyle/>
          <a:p>
            <a:fld id="{17A7B628-147B-4B40-ACE7-1F129D61382C}" type="slidenum">
              <a:rPr lang="en-GB" smtClean="0"/>
              <a:pPr/>
              <a:t>7</a:t>
            </a:fld>
            <a:endParaRPr lang="en-GB" dirty="0"/>
          </a:p>
        </p:txBody>
      </p:sp>
      <p:graphicFrame>
        <p:nvGraphicFramePr>
          <p:cNvPr id="6" name="Table 5">
            <a:extLst>
              <a:ext uri="{FF2B5EF4-FFF2-40B4-BE49-F238E27FC236}">
                <a16:creationId xmlns:a16="http://schemas.microsoft.com/office/drawing/2014/main" id="{BF758A4E-0E62-4008-B44E-112A3933F8AB}"/>
              </a:ext>
            </a:extLst>
          </p:cNvPr>
          <p:cNvGraphicFramePr>
            <a:graphicFrameLocks noGrp="1"/>
          </p:cNvGraphicFramePr>
          <p:nvPr>
            <p:extLst>
              <p:ext uri="{D42A27DB-BD31-4B8C-83A1-F6EECF244321}">
                <p14:modId xmlns:p14="http://schemas.microsoft.com/office/powerpoint/2010/main" val="3984351628"/>
              </p:ext>
            </p:extLst>
          </p:nvPr>
        </p:nvGraphicFramePr>
        <p:xfrm>
          <a:off x="1447800" y="2514600"/>
          <a:ext cx="9806819" cy="3157860"/>
        </p:xfrm>
        <a:graphic>
          <a:graphicData uri="http://schemas.openxmlformats.org/drawingml/2006/table">
            <a:tbl>
              <a:tblPr>
                <a:tableStyleId>{5C22544A-7EE6-4342-B048-85BDC9FD1C3A}</a:tableStyleId>
              </a:tblPr>
              <a:tblGrid>
                <a:gridCol w="1583591">
                  <a:extLst>
                    <a:ext uri="{9D8B030D-6E8A-4147-A177-3AD203B41FA5}">
                      <a16:colId xmlns:a16="http://schemas.microsoft.com/office/drawing/2014/main" val="1312016261"/>
                    </a:ext>
                  </a:extLst>
                </a:gridCol>
                <a:gridCol w="1272253">
                  <a:extLst>
                    <a:ext uri="{9D8B030D-6E8A-4147-A177-3AD203B41FA5}">
                      <a16:colId xmlns:a16="http://schemas.microsoft.com/office/drawing/2014/main" val="2137874314"/>
                    </a:ext>
                  </a:extLst>
                </a:gridCol>
                <a:gridCol w="1287106">
                  <a:extLst>
                    <a:ext uri="{9D8B030D-6E8A-4147-A177-3AD203B41FA5}">
                      <a16:colId xmlns:a16="http://schemas.microsoft.com/office/drawing/2014/main" val="1709156756"/>
                    </a:ext>
                  </a:extLst>
                </a:gridCol>
                <a:gridCol w="1787208">
                  <a:extLst>
                    <a:ext uri="{9D8B030D-6E8A-4147-A177-3AD203B41FA5}">
                      <a16:colId xmlns:a16="http://schemas.microsoft.com/office/drawing/2014/main" val="3374619473"/>
                    </a:ext>
                  </a:extLst>
                </a:gridCol>
                <a:gridCol w="1621385">
                  <a:extLst>
                    <a:ext uri="{9D8B030D-6E8A-4147-A177-3AD203B41FA5}">
                      <a16:colId xmlns:a16="http://schemas.microsoft.com/office/drawing/2014/main" val="4137982946"/>
                    </a:ext>
                  </a:extLst>
                </a:gridCol>
                <a:gridCol w="2255276">
                  <a:extLst>
                    <a:ext uri="{9D8B030D-6E8A-4147-A177-3AD203B41FA5}">
                      <a16:colId xmlns:a16="http://schemas.microsoft.com/office/drawing/2014/main" val="304527267"/>
                    </a:ext>
                  </a:extLst>
                </a:gridCol>
              </a:tblGrid>
              <a:tr h="313690">
                <a:tc>
                  <a:txBody>
                    <a:bodyPr/>
                    <a:lstStyle/>
                    <a:p>
                      <a:pPr marL="0" marR="0" algn="ctr">
                        <a:lnSpc>
                          <a:spcPct val="150000"/>
                        </a:lnSpc>
                        <a:spcBef>
                          <a:spcPts val="300"/>
                        </a:spcBef>
                        <a:spcAft>
                          <a:spcPts val="0"/>
                        </a:spcAft>
                      </a:pPr>
                      <a:r>
                        <a:rPr lang="en-US" sz="1500" b="1" dirty="0">
                          <a:effectLst/>
                        </a:rPr>
                        <a:t>Organization</a:t>
                      </a:r>
                      <a:endParaRPr lang="en-US" sz="1500" b="1"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300"/>
                        </a:spcBef>
                        <a:spcAft>
                          <a:spcPts val="0"/>
                        </a:spcAft>
                      </a:pPr>
                      <a:r>
                        <a:rPr lang="en-US" sz="1500" b="1">
                          <a:effectLst/>
                        </a:rPr>
                        <a:t>Code</a:t>
                      </a:r>
                      <a:endParaRPr lang="en-US" sz="1500" b="1">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300"/>
                        </a:spcBef>
                        <a:spcAft>
                          <a:spcPts val="0"/>
                        </a:spcAft>
                      </a:pPr>
                      <a:r>
                        <a:rPr lang="en-US" sz="1500" b="1" dirty="0">
                          <a:effectLst/>
                        </a:rPr>
                        <a:t>Version</a:t>
                      </a:r>
                      <a:endParaRPr lang="en-US" sz="1500" b="1"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9050" cap="flat" cmpd="sng" algn="ctr">
                      <a:solidFill>
                        <a:srgbClr val="00B05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300"/>
                        </a:spcBef>
                        <a:spcAft>
                          <a:spcPts val="0"/>
                        </a:spcAft>
                      </a:pPr>
                      <a:r>
                        <a:rPr lang="en-US" sz="1500" b="1" dirty="0">
                          <a:effectLst/>
                        </a:rPr>
                        <a:t>Organization</a:t>
                      </a:r>
                      <a:endParaRPr lang="en-US" sz="1500" b="1" dirty="0">
                        <a:effectLst/>
                        <a:latin typeface="Times New Roman" panose="02020603050405020304" pitchFamily="18" charset="0"/>
                        <a:ea typeface="Times New Roman" panose="02020603050405020304" pitchFamily="18" charset="0"/>
                      </a:endParaRPr>
                    </a:p>
                  </a:txBody>
                  <a:tcPr marL="0" marR="0" marT="0" marB="0" anchor="ctr">
                    <a:lnL w="19050" cap="flat" cmpd="sng" algn="ctr">
                      <a:solidFill>
                        <a:srgbClr val="00B05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300"/>
                        </a:spcBef>
                        <a:spcAft>
                          <a:spcPts val="0"/>
                        </a:spcAft>
                      </a:pPr>
                      <a:r>
                        <a:rPr lang="en-US" sz="1500" b="1" dirty="0">
                          <a:effectLst/>
                        </a:rPr>
                        <a:t>Code</a:t>
                      </a:r>
                      <a:endParaRPr lang="en-US" sz="15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300"/>
                        </a:spcBef>
                        <a:spcAft>
                          <a:spcPts val="0"/>
                        </a:spcAft>
                      </a:pPr>
                      <a:r>
                        <a:rPr lang="en-US" sz="1500" b="1" dirty="0">
                          <a:effectLst/>
                        </a:rPr>
                        <a:t>Version</a:t>
                      </a:r>
                      <a:endParaRPr lang="en-US" sz="15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293479"/>
                  </a:ext>
                </a:extLst>
              </a:tr>
              <a:tr h="189865">
                <a:tc>
                  <a:txBody>
                    <a:bodyPr/>
                    <a:lstStyle/>
                    <a:p>
                      <a:pPr marL="0" marR="0">
                        <a:lnSpc>
                          <a:spcPct val="150000"/>
                        </a:lnSpc>
                        <a:spcBef>
                          <a:spcPts val="300"/>
                        </a:spcBef>
                        <a:spcAft>
                          <a:spcPts val="0"/>
                        </a:spcAft>
                      </a:pPr>
                      <a:r>
                        <a:rPr lang="en-US" sz="1500" dirty="0" err="1">
                          <a:effectLst/>
                        </a:rPr>
                        <a:t>CRIEPI</a:t>
                      </a:r>
                      <a:r>
                        <a:rPr lang="en-US" sz="1500" dirty="0">
                          <a:effectLst/>
                        </a:rPr>
                        <a:t>, Japan</a:t>
                      </a:r>
                      <a:endParaRPr lang="en-US" sz="1500" dirty="0">
                        <a:effectLst/>
                        <a:latin typeface="Times New Roman" panose="02020603050405020304" pitchFamily="18" charset="0"/>
                        <a:ea typeface="Times New Roman" panose="02020603050405020304" pitchFamily="18" charset="0"/>
                      </a:endParaRP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50000"/>
                        </a:lnSpc>
                        <a:spcBef>
                          <a:spcPts val="300"/>
                        </a:spcBef>
                        <a:spcAft>
                          <a:spcPts val="0"/>
                        </a:spcAft>
                      </a:pPr>
                      <a:r>
                        <a:rPr lang="en-US" sz="1500" dirty="0">
                          <a:effectLst/>
                        </a:rPr>
                        <a:t>PEDESTRIAN</a:t>
                      </a:r>
                      <a:endParaRPr lang="en-US" sz="1500" dirty="0">
                        <a:effectLst/>
                        <a:latin typeface="Times New Roman" panose="02020603050405020304" pitchFamily="18" charset="0"/>
                        <a:ea typeface="Times New Roman" panose="02020603050405020304" pitchFamily="18" charset="0"/>
                      </a:endParaRP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50000"/>
                        </a:lnSpc>
                        <a:spcBef>
                          <a:spcPts val="300"/>
                        </a:spcBef>
                        <a:spcAft>
                          <a:spcPts val="0"/>
                        </a:spcAft>
                      </a:pPr>
                      <a:r>
                        <a:rPr lang="en-US" sz="1500" dirty="0">
                          <a:effectLst/>
                        </a:rPr>
                        <a:t>1.1 </a:t>
                      </a:r>
                      <a:r>
                        <a:rPr lang="en-US" sz="1500" dirty="0">
                          <a:solidFill>
                            <a:srgbClr val="FF0000"/>
                          </a:solidFill>
                          <a:effectLst/>
                        </a:rPr>
                        <a:t>-&gt; 2.1</a:t>
                      </a:r>
                      <a:endParaRPr lang="en-US" sz="1500" dirty="0">
                        <a:solidFill>
                          <a:srgbClr val="FF0000"/>
                        </a:solidFill>
                        <a:effectLst/>
                        <a:latin typeface="Times New Roman" panose="02020603050405020304" pitchFamily="18" charset="0"/>
                        <a:ea typeface="Times New Roman" panose="02020603050405020304" pitchFamily="18" charset="0"/>
                      </a:endParaRPr>
                    </a:p>
                  </a:txBody>
                  <a:tcPr marL="45720" marR="9525" marT="9525" marB="0" anchor="ctr">
                    <a:lnL w="12700" cap="flat" cmpd="sng" algn="ctr">
                      <a:solidFill>
                        <a:schemeClr val="tx1"/>
                      </a:solidFill>
                      <a:prstDash val="solid"/>
                      <a:round/>
                      <a:headEnd type="none" w="med" len="med"/>
                      <a:tailEnd type="none" w="med" len="med"/>
                    </a:lnL>
                    <a:lnR w="19050" cap="flat" cmpd="sng" algn="ctr">
                      <a:solidFill>
                        <a:srgbClr val="00B05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6675" marR="0">
                        <a:lnSpc>
                          <a:spcPct val="150000"/>
                        </a:lnSpc>
                        <a:spcBef>
                          <a:spcPts val="300"/>
                        </a:spcBef>
                        <a:spcAft>
                          <a:spcPts val="0"/>
                        </a:spcAft>
                      </a:pPr>
                      <a:r>
                        <a:rPr lang="en-US" sz="1500" dirty="0" err="1">
                          <a:effectLst/>
                        </a:rPr>
                        <a:t>KIWA</a:t>
                      </a:r>
                      <a:r>
                        <a:rPr lang="en-US" sz="1500" dirty="0">
                          <a:effectLst/>
                        </a:rPr>
                        <a:t>, Sweden</a:t>
                      </a:r>
                      <a:endParaRPr lang="en-US" sz="1500" dirty="0">
                        <a:effectLst/>
                        <a:latin typeface="Times New Roman" panose="02020603050405020304" pitchFamily="18" charset="0"/>
                        <a:ea typeface="Times New Roman" panose="02020603050405020304" pitchFamily="18" charset="0"/>
                      </a:endParaRPr>
                    </a:p>
                  </a:txBody>
                  <a:tcPr marL="45720" marR="0" marT="0" marB="0" anchor="ctr">
                    <a:lnL w="19050" cap="flat" cmpd="sng" algn="ctr">
                      <a:solidFill>
                        <a:srgbClr val="00B05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 marR="0">
                        <a:lnSpc>
                          <a:spcPct val="150000"/>
                        </a:lnSpc>
                        <a:spcBef>
                          <a:spcPts val="300"/>
                        </a:spcBef>
                        <a:spcAft>
                          <a:spcPts val="0"/>
                        </a:spcAft>
                      </a:pPr>
                      <a:r>
                        <a:rPr lang="en-US" sz="1500" dirty="0" err="1">
                          <a:effectLst/>
                        </a:rPr>
                        <a:t>NURBIT</a:t>
                      </a:r>
                      <a:endParaRPr lang="en-US" sz="1500" dirty="0">
                        <a:effectLst/>
                        <a:latin typeface="Times New Roman" panose="02020603050405020304" pitchFamily="18" charset="0"/>
                        <a:ea typeface="Times New Roman" panose="02020603050405020304" pitchFamily="18" charset="0"/>
                      </a:endParaRPr>
                    </a:p>
                  </a:txBody>
                  <a:tcPr marL="4572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0" marR="0">
                        <a:lnSpc>
                          <a:spcPct val="150000"/>
                        </a:lnSpc>
                        <a:spcBef>
                          <a:spcPts val="300"/>
                        </a:spcBef>
                        <a:spcAft>
                          <a:spcPts val="0"/>
                        </a:spcAft>
                      </a:pPr>
                      <a:r>
                        <a:rPr lang="en-US" sz="1500">
                          <a:effectLst/>
                        </a:rPr>
                        <a:t>6</a:t>
                      </a:r>
                      <a:endParaRPr lang="en-US" sz="1500">
                        <a:effectLst/>
                        <a:latin typeface="Times New Roman" panose="02020603050405020304" pitchFamily="18" charset="0"/>
                        <a:ea typeface="Times New Roman" panose="02020603050405020304" pitchFamily="18" charset="0"/>
                      </a:endParaRPr>
                    </a:p>
                  </a:txBody>
                  <a:tcPr marL="4572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171571"/>
                  </a:ext>
                </a:extLst>
              </a:tr>
              <a:tr h="218440">
                <a:tc>
                  <a:txBody>
                    <a:bodyPr/>
                    <a:lstStyle/>
                    <a:p>
                      <a:pPr marL="0" marR="0">
                        <a:lnSpc>
                          <a:spcPct val="150000"/>
                        </a:lnSpc>
                        <a:spcBef>
                          <a:spcPts val="300"/>
                        </a:spcBef>
                        <a:spcAft>
                          <a:spcPts val="0"/>
                        </a:spcAft>
                      </a:pPr>
                      <a:r>
                        <a:rPr lang="en-US" sz="1500">
                          <a:effectLst/>
                        </a:rPr>
                        <a:t>Emc</a:t>
                      </a:r>
                      <a:r>
                        <a:rPr lang="en-US" sz="1500" baseline="30000">
                          <a:effectLst/>
                        </a:rPr>
                        <a:t>2</a:t>
                      </a:r>
                      <a:r>
                        <a:rPr lang="en-US" sz="1500">
                          <a:effectLst/>
                        </a:rPr>
                        <a:t>, USA</a:t>
                      </a:r>
                      <a:endParaRPr lang="en-US" sz="1500">
                        <a:effectLst/>
                        <a:latin typeface="Times New Roman" panose="02020603050405020304" pitchFamily="18" charset="0"/>
                        <a:ea typeface="Times New Roman" panose="02020603050405020304" pitchFamily="18" charset="0"/>
                      </a:endParaRP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50000"/>
                        </a:lnSpc>
                        <a:spcBef>
                          <a:spcPts val="300"/>
                        </a:spcBef>
                        <a:spcAft>
                          <a:spcPts val="0"/>
                        </a:spcAft>
                      </a:pPr>
                      <a:r>
                        <a:rPr lang="en-US" sz="1500" dirty="0">
                          <a:effectLst/>
                        </a:rPr>
                        <a:t>PROMETHEUS</a:t>
                      </a:r>
                      <a:endParaRPr lang="en-US" sz="1500" dirty="0">
                        <a:effectLst/>
                        <a:latin typeface="Times New Roman" panose="02020603050405020304" pitchFamily="18" charset="0"/>
                        <a:ea typeface="Times New Roman" panose="02020603050405020304" pitchFamily="18" charset="0"/>
                      </a:endParaRP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50000"/>
                        </a:lnSpc>
                        <a:spcBef>
                          <a:spcPts val="300"/>
                        </a:spcBef>
                        <a:spcAft>
                          <a:spcPts val="0"/>
                        </a:spcAft>
                      </a:pPr>
                      <a:r>
                        <a:rPr lang="en-US" sz="1500" dirty="0">
                          <a:effectLst/>
                        </a:rPr>
                        <a:t>2.0 </a:t>
                      </a:r>
                      <a:r>
                        <a:rPr lang="en-US" sz="1500" dirty="0">
                          <a:solidFill>
                            <a:srgbClr val="FF0000"/>
                          </a:solidFill>
                          <a:effectLst/>
                        </a:rPr>
                        <a:t>-&gt; 3.0</a:t>
                      </a:r>
                      <a:endParaRPr lang="en-US" sz="1500" dirty="0">
                        <a:solidFill>
                          <a:srgbClr val="FF0000"/>
                        </a:solidFill>
                        <a:effectLst/>
                        <a:latin typeface="Times New Roman" panose="02020603050405020304" pitchFamily="18" charset="0"/>
                        <a:ea typeface="Times New Roman" panose="02020603050405020304" pitchFamily="18" charset="0"/>
                      </a:endParaRPr>
                    </a:p>
                  </a:txBody>
                  <a:tcPr marL="45720" marR="9525" marT="9525" marB="0" anchor="ctr">
                    <a:lnL w="12700" cap="flat" cmpd="sng" algn="ctr">
                      <a:solidFill>
                        <a:schemeClr val="tx1"/>
                      </a:solidFill>
                      <a:prstDash val="solid"/>
                      <a:round/>
                      <a:headEnd type="none" w="med" len="med"/>
                      <a:tailEnd type="none" w="med" len="med"/>
                    </a:lnL>
                    <a:lnR w="19050" cap="flat" cmpd="sng" algn="ctr">
                      <a:solidFill>
                        <a:srgbClr val="00B05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6675" marR="0">
                        <a:lnSpc>
                          <a:spcPct val="150000"/>
                        </a:lnSpc>
                        <a:spcBef>
                          <a:spcPts val="300"/>
                        </a:spcBef>
                        <a:spcAft>
                          <a:spcPts val="0"/>
                        </a:spcAft>
                      </a:pPr>
                      <a:r>
                        <a:rPr lang="en-US" sz="1500" dirty="0">
                          <a:effectLst/>
                        </a:rPr>
                        <a:t>LEI, Lithuania</a:t>
                      </a:r>
                      <a:endParaRPr lang="en-US" sz="1500" dirty="0">
                        <a:effectLst/>
                        <a:latin typeface="Times New Roman" panose="02020603050405020304" pitchFamily="18" charset="0"/>
                        <a:ea typeface="Times New Roman" panose="02020603050405020304" pitchFamily="18" charset="0"/>
                      </a:endParaRPr>
                    </a:p>
                  </a:txBody>
                  <a:tcPr marL="45720" marR="0" marT="0" marB="0" anchor="ctr">
                    <a:lnL w="19050" cap="flat" cmpd="sng" algn="ctr">
                      <a:solidFill>
                        <a:srgbClr val="00B05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 marR="0">
                        <a:lnSpc>
                          <a:spcPct val="150000"/>
                        </a:lnSpc>
                        <a:spcBef>
                          <a:spcPts val="300"/>
                        </a:spcBef>
                        <a:spcAft>
                          <a:spcPts val="0"/>
                        </a:spcAft>
                      </a:pPr>
                      <a:r>
                        <a:rPr lang="en-US" sz="1500" dirty="0">
                          <a:effectLst/>
                        </a:rPr>
                        <a:t>SACC</a:t>
                      </a:r>
                      <a:endParaRPr lang="en-US" sz="1500" dirty="0">
                        <a:effectLst/>
                        <a:latin typeface="Times New Roman" panose="02020603050405020304" pitchFamily="18" charset="0"/>
                        <a:ea typeface="Times New Roman" panose="02020603050405020304" pitchFamily="18" charset="0"/>
                      </a:endParaRPr>
                    </a:p>
                  </a:txBody>
                  <a:tcPr marL="4572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0" marR="0">
                        <a:lnSpc>
                          <a:spcPct val="150000"/>
                        </a:lnSpc>
                        <a:spcBef>
                          <a:spcPts val="300"/>
                        </a:spcBef>
                        <a:spcAft>
                          <a:spcPts val="0"/>
                        </a:spcAft>
                      </a:pPr>
                      <a:r>
                        <a:rPr lang="en-US" sz="1500" dirty="0">
                          <a:effectLst/>
                        </a:rPr>
                        <a:t> </a:t>
                      </a:r>
                      <a:endParaRPr lang="en-US" sz="1500" dirty="0">
                        <a:effectLst/>
                        <a:latin typeface="Times New Roman" panose="02020603050405020304" pitchFamily="18" charset="0"/>
                        <a:ea typeface="Times New Roman" panose="02020603050405020304" pitchFamily="18" charset="0"/>
                      </a:endParaRPr>
                    </a:p>
                  </a:txBody>
                  <a:tcPr marL="4572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8532241"/>
                  </a:ext>
                </a:extLst>
              </a:tr>
              <a:tr h="218440">
                <a:tc>
                  <a:txBody>
                    <a:bodyPr/>
                    <a:lstStyle/>
                    <a:p>
                      <a:pPr marL="0" marR="0">
                        <a:lnSpc>
                          <a:spcPct val="150000"/>
                        </a:lnSpc>
                        <a:spcBef>
                          <a:spcPts val="300"/>
                        </a:spcBef>
                        <a:spcAft>
                          <a:spcPts val="0"/>
                        </a:spcAft>
                      </a:pPr>
                      <a:r>
                        <a:rPr lang="en-US" sz="1500">
                          <a:effectLst/>
                        </a:rPr>
                        <a:t>Emc</a:t>
                      </a:r>
                      <a:r>
                        <a:rPr lang="en-US" sz="1500" baseline="30000">
                          <a:effectLst/>
                        </a:rPr>
                        <a:t>2</a:t>
                      </a:r>
                      <a:r>
                        <a:rPr lang="en-US" sz="1500">
                          <a:effectLst/>
                        </a:rPr>
                        <a:t>, USA</a:t>
                      </a:r>
                      <a:endParaRPr lang="en-US" sz="1500">
                        <a:effectLst/>
                        <a:latin typeface="Times New Roman" panose="02020603050405020304" pitchFamily="18" charset="0"/>
                        <a:ea typeface="Times New Roman" panose="02020603050405020304" pitchFamily="18" charset="0"/>
                      </a:endParaRP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50000"/>
                        </a:lnSpc>
                        <a:spcBef>
                          <a:spcPts val="300"/>
                        </a:spcBef>
                        <a:spcAft>
                          <a:spcPts val="0"/>
                        </a:spcAft>
                      </a:pPr>
                      <a:r>
                        <a:rPr lang="en-US" sz="1500">
                          <a:effectLst/>
                        </a:rPr>
                        <a:t>PROLOCA</a:t>
                      </a:r>
                      <a:endParaRPr lang="en-US" sz="1500">
                        <a:effectLst/>
                        <a:latin typeface="Times New Roman" panose="02020603050405020304" pitchFamily="18" charset="0"/>
                        <a:ea typeface="Times New Roman" panose="02020603050405020304" pitchFamily="18" charset="0"/>
                      </a:endParaRP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50000"/>
                        </a:lnSpc>
                        <a:spcBef>
                          <a:spcPts val="300"/>
                        </a:spcBef>
                        <a:spcAft>
                          <a:spcPts val="0"/>
                        </a:spcAft>
                      </a:pPr>
                      <a:r>
                        <a:rPr lang="en-US" sz="1500" dirty="0">
                          <a:effectLst/>
                        </a:rPr>
                        <a:t>7.02 </a:t>
                      </a:r>
                      <a:r>
                        <a:rPr lang="en-US" sz="1500" dirty="0">
                          <a:solidFill>
                            <a:srgbClr val="FF0000"/>
                          </a:solidFill>
                          <a:effectLst/>
                        </a:rPr>
                        <a:t>-&gt; 7.04</a:t>
                      </a:r>
                      <a:endParaRPr lang="en-US" sz="1500" dirty="0">
                        <a:effectLst/>
                        <a:latin typeface="Times New Roman" panose="02020603050405020304" pitchFamily="18" charset="0"/>
                        <a:ea typeface="Times New Roman" panose="02020603050405020304" pitchFamily="18" charset="0"/>
                      </a:endParaRPr>
                    </a:p>
                  </a:txBody>
                  <a:tcPr marL="45720" marR="9525" marT="9525" marB="0" anchor="ctr">
                    <a:lnL w="12700" cap="flat" cmpd="sng" algn="ctr">
                      <a:solidFill>
                        <a:schemeClr val="tx1"/>
                      </a:solidFill>
                      <a:prstDash val="solid"/>
                      <a:round/>
                      <a:headEnd type="none" w="med" len="med"/>
                      <a:tailEnd type="none" w="med" len="med"/>
                    </a:lnL>
                    <a:lnR w="19050" cap="flat" cmpd="sng" algn="ctr">
                      <a:solidFill>
                        <a:srgbClr val="00B05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6675" marR="0">
                        <a:lnSpc>
                          <a:spcPct val="150000"/>
                        </a:lnSpc>
                        <a:spcBef>
                          <a:spcPts val="300"/>
                        </a:spcBef>
                        <a:spcAft>
                          <a:spcPts val="0"/>
                        </a:spcAft>
                      </a:pPr>
                      <a:r>
                        <a:rPr lang="en-US" sz="1500" dirty="0">
                          <a:effectLst/>
                        </a:rPr>
                        <a:t>MPA, Germany</a:t>
                      </a:r>
                      <a:endParaRPr lang="en-US" sz="1500" dirty="0">
                        <a:effectLst/>
                        <a:latin typeface="Times New Roman" panose="02020603050405020304" pitchFamily="18" charset="0"/>
                        <a:ea typeface="Times New Roman" panose="02020603050405020304" pitchFamily="18" charset="0"/>
                      </a:endParaRPr>
                    </a:p>
                  </a:txBody>
                  <a:tcPr marL="45720" marR="0" marT="0" marB="0" anchor="ctr">
                    <a:lnL w="19050" cap="flat" cmpd="sng" algn="ctr">
                      <a:solidFill>
                        <a:srgbClr val="00B05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 marR="0">
                        <a:lnSpc>
                          <a:spcPct val="150000"/>
                        </a:lnSpc>
                        <a:spcBef>
                          <a:spcPts val="300"/>
                        </a:spcBef>
                        <a:spcAft>
                          <a:spcPts val="0"/>
                        </a:spcAft>
                      </a:pPr>
                      <a:r>
                        <a:rPr lang="en-US" sz="1500" dirty="0" err="1">
                          <a:effectLst/>
                        </a:rPr>
                        <a:t>Xpipe</a:t>
                      </a:r>
                      <a:endParaRPr lang="en-US" sz="1500" dirty="0">
                        <a:effectLst/>
                        <a:latin typeface="Times New Roman" panose="02020603050405020304" pitchFamily="18" charset="0"/>
                        <a:ea typeface="Times New Roman" panose="02020603050405020304" pitchFamily="18" charset="0"/>
                      </a:endParaRPr>
                    </a:p>
                  </a:txBody>
                  <a:tcPr marL="4572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0" marR="0">
                        <a:lnSpc>
                          <a:spcPct val="150000"/>
                        </a:lnSpc>
                        <a:spcBef>
                          <a:spcPts val="300"/>
                        </a:spcBef>
                        <a:spcAft>
                          <a:spcPts val="0"/>
                        </a:spcAft>
                      </a:pPr>
                      <a:r>
                        <a:rPr lang="en-US" sz="1500" dirty="0">
                          <a:effectLst/>
                        </a:rPr>
                        <a:t>3.3-R0a-p1 </a:t>
                      </a:r>
                      <a:r>
                        <a:rPr lang="en-US" sz="1500" dirty="0">
                          <a:solidFill>
                            <a:srgbClr val="FF0000"/>
                          </a:solidFill>
                          <a:effectLst/>
                        </a:rPr>
                        <a:t> -&gt; 4.1-R0a-P0</a:t>
                      </a:r>
                      <a:endParaRPr lang="en-US" sz="1500" dirty="0">
                        <a:effectLst/>
                        <a:latin typeface="Times New Roman" panose="02020603050405020304" pitchFamily="18" charset="0"/>
                        <a:ea typeface="Times New Roman" panose="02020603050405020304" pitchFamily="18" charset="0"/>
                      </a:endParaRPr>
                    </a:p>
                  </a:txBody>
                  <a:tcPr marL="4572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5033753"/>
                  </a:ext>
                </a:extLst>
              </a:tr>
              <a:tr h="189865">
                <a:tc>
                  <a:txBody>
                    <a:bodyPr/>
                    <a:lstStyle/>
                    <a:p>
                      <a:pPr marL="0" marR="0">
                        <a:lnSpc>
                          <a:spcPct val="150000"/>
                        </a:lnSpc>
                        <a:spcBef>
                          <a:spcPts val="300"/>
                        </a:spcBef>
                        <a:spcAft>
                          <a:spcPts val="0"/>
                        </a:spcAft>
                      </a:pPr>
                      <a:r>
                        <a:rPr lang="en-US" sz="1500">
                          <a:effectLst/>
                        </a:rPr>
                        <a:t>KINS, South Korea</a:t>
                      </a:r>
                      <a:endParaRPr lang="en-US" sz="1500">
                        <a:effectLst/>
                        <a:latin typeface="Times New Roman" panose="02020603050405020304" pitchFamily="18" charset="0"/>
                        <a:ea typeface="Times New Roman" panose="02020603050405020304" pitchFamily="18" charset="0"/>
                      </a:endParaRP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50000"/>
                        </a:lnSpc>
                        <a:spcBef>
                          <a:spcPts val="300"/>
                        </a:spcBef>
                        <a:spcAft>
                          <a:spcPts val="0"/>
                        </a:spcAft>
                      </a:pPr>
                      <a:r>
                        <a:rPr lang="en-US" sz="1500">
                          <a:effectLst/>
                        </a:rPr>
                        <a:t>PROLOCA</a:t>
                      </a:r>
                      <a:endParaRPr lang="en-US" sz="1500">
                        <a:effectLst/>
                        <a:latin typeface="Times New Roman" panose="02020603050405020304" pitchFamily="18" charset="0"/>
                        <a:ea typeface="Times New Roman" panose="02020603050405020304" pitchFamily="18" charset="0"/>
                      </a:endParaRP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50000"/>
                        </a:lnSpc>
                        <a:spcBef>
                          <a:spcPts val="300"/>
                        </a:spcBef>
                        <a:spcAft>
                          <a:spcPts val="0"/>
                        </a:spcAft>
                      </a:pPr>
                      <a:r>
                        <a:rPr lang="en-US" sz="1500" dirty="0">
                          <a:effectLst/>
                        </a:rPr>
                        <a:t>7.02 </a:t>
                      </a:r>
                      <a:r>
                        <a:rPr lang="en-US" sz="1500" dirty="0">
                          <a:solidFill>
                            <a:srgbClr val="FF0000"/>
                          </a:solidFill>
                          <a:effectLst/>
                        </a:rPr>
                        <a:t>-&gt; 7.04</a:t>
                      </a:r>
                      <a:endParaRPr lang="en-US" sz="1500" dirty="0">
                        <a:effectLst/>
                        <a:latin typeface="Times New Roman" panose="02020603050405020304" pitchFamily="18" charset="0"/>
                        <a:ea typeface="Times New Roman" panose="02020603050405020304" pitchFamily="18" charset="0"/>
                      </a:endParaRPr>
                    </a:p>
                  </a:txBody>
                  <a:tcPr marL="45720" marR="9525" marT="9525" marB="0" anchor="ctr">
                    <a:lnL w="12700" cap="flat" cmpd="sng" algn="ctr">
                      <a:solidFill>
                        <a:schemeClr val="tx1"/>
                      </a:solidFill>
                      <a:prstDash val="solid"/>
                      <a:round/>
                      <a:headEnd type="none" w="med" len="med"/>
                      <a:tailEnd type="none" w="med" len="med"/>
                    </a:lnL>
                    <a:lnR w="19050" cap="flat" cmpd="sng" algn="ctr">
                      <a:solidFill>
                        <a:srgbClr val="00B05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6675" marR="0">
                        <a:lnSpc>
                          <a:spcPct val="150000"/>
                        </a:lnSpc>
                        <a:spcBef>
                          <a:spcPts val="300"/>
                        </a:spcBef>
                        <a:spcAft>
                          <a:spcPts val="0"/>
                        </a:spcAft>
                      </a:pPr>
                      <a:r>
                        <a:rPr lang="en-US" sz="1500" dirty="0">
                          <a:effectLst/>
                        </a:rPr>
                        <a:t>NRG, Netherlands</a:t>
                      </a:r>
                      <a:endParaRPr lang="en-US" sz="1500" dirty="0">
                        <a:effectLst/>
                        <a:latin typeface="Times New Roman" panose="02020603050405020304" pitchFamily="18" charset="0"/>
                        <a:ea typeface="Times New Roman" panose="02020603050405020304" pitchFamily="18" charset="0"/>
                      </a:endParaRPr>
                    </a:p>
                  </a:txBody>
                  <a:tcPr marL="45720" marR="0" marT="0" marB="0" anchor="ctr">
                    <a:lnL w="19050" cap="flat" cmpd="sng" algn="ctr">
                      <a:solidFill>
                        <a:srgbClr val="00B05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 marR="0">
                        <a:lnSpc>
                          <a:spcPct val="150000"/>
                        </a:lnSpc>
                        <a:spcBef>
                          <a:spcPts val="300"/>
                        </a:spcBef>
                        <a:spcAft>
                          <a:spcPts val="0"/>
                        </a:spcAft>
                      </a:pPr>
                      <a:r>
                        <a:rPr lang="en-US" sz="1500">
                          <a:effectLst/>
                        </a:rPr>
                        <a:t>DeMoT</a:t>
                      </a:r>
                      <a:endParaRPr lang="en-US" sz="1500">
                        <a:effectLst/>
                        <a:latin typeface="Times New Roman" panose="02020603050405020304" pitchFamily="18" charset="0"/>
                        <a:ea typeface="Times New Roman" panose="02020603050405020304" pitchFamily="18" charset="0"/>
                      </a:endParaRPr>
                    </a:p>
                  </a:txBody>
                  <a:tcPr marL="4572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0" marR="0">
                        <a:lnSpc>
                          <a:spcPct val="150000"/>
                        </a:lnSpc>
                        <a:spcBef>
                          <a:spcPts val="300"/>
                        </a:spcBef>
                        <a:spcAft>
                          <a:spcPts val="0"/>
                        </a:spcAft>
                      </a:pPr>
                      <a:r>
                        <a:rPr lang="en-US" sz="1500" dirty="0">
                          <a:effectLst/>
                        </a:rPr>
                        <a:t>2.1</a:t>
                      </a:r>
                      <a:endParaRPr lang="en-US" sz="1500" dirty="0">
                        <a:effectLst/>
                        <a:latin typeface="Times New Roman" panose="02020603050405020304" pitchFamily="18" charset="0"/>
                        <a:ea typeface="Times New Roman" panose="02020603050405020304" pitchFamily="18" charset="0"/>
                      </a:endParaRPr>
                    </a:p>
                  </a:txBody>
                  <a:tcPr marL="4572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253505"/>
                  </a:ext>
                </a:extLst>
              </a:tr>
              <a:tr h="254000">
                <a:tc>
                  <a:txBody>
                    <a:bodyPr/>
                    <a:lstStyle/>
                    <a:p>
                      <a:pPr marL="0" marR="0">
                        <a:lnSpc>
                          <a:spcPct val="150000"/>
                        </a:lnSpc>
                        <a:spcBef>
                          <a:spcPts val="300"/>
                        </a:spcBef>
                        <a:spcAft>
                          <a:spcPts val="0"/>
                        </a:spcAft>
                      </a:pPr>
                      <a:r>
                        <a:rPr lang="en-US" sz="1500">
                          <a:effectLst/>
                        </a:rPr>
                        <a:t>PSI, Switzerland</a:t>
                      </a:r>
                      <a:endParaRPr lang="en-US" sz="1500">
                        <a:effectLst/>
                        <a:latin typeface="Times New Roman" panose="02020603050405020304" pitchFamily="18" charset="0"/>
                        <a:ea typeface="Times New Roman" panose="02020603050405020304" pitchFamily="18" charset="0"/>
                      </a:endParaRP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50000"/>
                        </a:lnSpc>
                        <a:spcBef>
                          <a:spcPts val="300"/>
                        </a:spcBef>
                        <a:spcAft>
                          <a:spcPts val="0"/>
                        </a:spcAft>
                      </a:pPr>
                      <a:r>
                        <a:rPr lang="en-US" sz="1500">
                          <a:effectLst/>
                        </a:rPr>
                        <a:t>PROLOCA</a:t>
                      </a:r>
                      <a:endParaRPr lang="en-US" sz="1500">
                        <a:effectLst/>
                        <a:latin typeface="Times New Roman" panose="02020603050405020304" pitchFamily="18" charset="0"/>
                        <a:ea typeface="Times New Roman" panose="02020603050405020304" pitchFamily="18" charset="0"/>
                      </a:endParaRP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50000"/>
                        </a:lnSpc>
                        <a:spcBef>
                          <a:spcPts val="300"/>
                        </a:spcBef>
                        <a:spcAft>
                          <a:spcPts val="0"/>
                        </a:spcAft>
                      </a:pPr>
                      <a:r>
                        <a:rPr lang="en-US" sz="1500" dirty="0">
                          <a:effectLst/>
                        </a:rPr>
                        <a:t>7.02 </a:t>
                      </a:r>
                      <a:r>
                        <a:rPr lang="en-US" sz="1500" dirty="0">
                          <a:solidFill>
                            <a:srgbClr val="FF0000"/>
                          </a:solidFill>
                          <a:effectLst/>
                        </a:rPr>
                        <a:t>-&gt; 7.04</a:t>
                      </a:r>
                      <a:endParaRPr lang="en-US" sz="1500" dirty="0">
                        <a:effectLst/>
                        <a:latin typeface="Times New Roman" panose="02020603050405020304" pitchFamily="18" charset="0"/>
                        <a:ea typeface="Times New Roman" panose="02020603050405020304" pitchFamily="18" charset="0"/>
                      </a:endParaRPr>
                    </a:p>
                  </a:txBody>
                  <a:tcPr marL="45720" marR="9525" marT="9525" marB="0" anchor="ctr">
                    <a:lnL w="12700" cap="flat" cmpd="sng" algn="ctr">
                      <a:solidFill>
                        <a:schemeClr val="tx1"/>
                      </a:solidFill>
                      <a:prstDash val="solid"/>
                      <a:round/>
                      <a:headEnd type="none" w="med" len="med"/>
                      <a:tailEnd type="none" w="med" len="med"/>
                    </a:lnL>
                    <a:lnR w="19050" cap="flat" cmpd="sng" algn="ctr">
                      <a:solidFill>
                        <a:srgbClr val="00B05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6675" marR="0">
                        <a:lnSpc>
                          <a:spcPct val="150000"/>
                        </a:lnSpc>
                        <a:spcBef>
                          <a:spcPts val="300"/>
                        </a:spcBef>
                        <a:spcAft>
                          <a:spcPts val="0"/>
                        </a:spcAft>
                      </a:pPr>
                      <a:r>
                        <a:rPr lang="en-US" sz="1500" dirty="0">
                          <a:effectLst/>
                        </a:rPr>
                        <a:t>SIA, USA</a:t>
                      </a:r>
                      <a:endParaRPr lang="en-US" sz="1500" dirty="0">
                        <a:effectLst/>
                        <a:latin typeface="Times New Roman" panose="02020603050405020304" pitchFamily="18" charset="0"/>
                        <a:ea typeface="Times New Roman" panose="02020603050405020304" pitchFamily="18" charset="0"/>
                      </a:endParaRPr>
                    </a:p>
                  </a:txBody>
                  <a:tcPr marL="45720" marR="0" marT="0" marB="0" anchor="ctr">
                    <a:lnL w="19050" cap="flat" cmpd="sng" algn="ctr">
                      <a:solidFill>
                        <a:srgbClr val="00B05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 marR="0">
                        <a:lnSpc>
                          <a:spcPct val="150000"/>
                        </a:lnSpc>
                        <a:spcBef>
                          <a:spcPts val="300"/>
                        </a:spcBef>
                        <a:spcAft>
                          <a:spcPts val="0"/>
                        </a:spcAft>
                      </a:pPr>
                      <a:r>
                        <a:rPr lang="en-US" sz="1500" dirty="0">
                          <a:effectLst/>
                        </a:rPr>
                        <a:t>Beyond-PRAISE</a:t>
                      </a:r>
                      <a:endParaRPr lang="en-US" sz="1500" dirty="0">
                        <a:effectLst/>
                        <a:latin typeface="Times New Roman" panose="02020603050405020304" pitchFamily="18" charset="0"/>
                        <a:ea typeface="Times New Roman" panose="02020603050405020304" pitchFamily="18" charset="0"/>
                      </a:endParaRPr>
                    </a:p>
                  </a:txBody>
                  <a:tcPr marL="4572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0" marR="0">
                        <a:lnSpc>
                          <a:spcPct val="150000"/>
                        </a:lnSpc>
                        <a:spcBef>
                          <a:spcPts val="300"/>
                        </a:spcBef>
                        <a:spcAft>
                          <a:spcPts val="0"/>
                        </a:spcAft>
                      </a:pPr>
                      <a:r>
                        <a:rPr lang="en-US" sz="1500">
                          <a:effectLst/>
                        </a:rPr>
                        <a:t>2.1</a:t>
                      </a:r>
                      <a:endParaRPr lang="en-US" sz="1500">
                        <a:effectLst/>
                        <a:latin typeface="Times New Roman" panose="02020603050405020304" pitchFamily="18" charset="0"/>
                        <a:ea typeface="Times New Roman" panose="02020603050405020304" pitchFamily="18" charset="0"/>
                      </a:endParaRPr>
                    </a:p>
                  </a:txBody>
                  <a:tcPr marL="4572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7806634"/>
                  </a:ext>
                </a:extLst>
              </a:tr>
              <a:tr h="238125">
                <a:tc>
                  <a:txBody>
                    <a:bodyPr/>
                    <a:lstStyle/>
                    <a:p>
                      <a:pPr marL="0" marR="0">
                        <a:lnSpc>
                          <a:spcPct val="150000"/>
                        </a:lnSpc>
                        <a:spcBef>
                          <a:spcPts val="300"/>
                        </a:spcBef>
                        <a:spcAft>
                          <a:spcPts val="0"/>
                        </a:spcAft>
                      </a:pPr>
                      <a:r>
                        <a:rPr lang="en-US" sz="1500">
                          <a:effectLst/>
                        </a:rPr>
                        <a:t>PSI, Switzerland</a:t>
                      </a:r>
                      <a:endParaRPr lang="en-US" sz="1500">
                        <a:effectLst/>
                        <a:latin typeface="Times New Roman" panose="02020603050405020304" pitchFamily="18" charset="0"/>
                        <a:ea typeface="Times New Roman" panose="02020603050405020304" pitchFamily="18" charset="0"/>
                      </a:endParaRP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50000"/>
                        </a:lnSpc>
                        <a:spcBef>
                          <a:spcPts val="300"/>
                        </a:spcBef>
                        <a:spcAft>
                          <a:spcPts val="0"/>
                        </a:spcAft>
                      </a:pPr>
                      <a:r>
                        <a:rPr lang="en-US" sz="1500">
                          <a:effectLst/>
                        </a:rPr>
                        <a:t>PROST</a:t>
                      </a:r>
                      <a:endParaRPr lang="en-US" sz="1500">
                        <a:effectLst/>
                        <a:latin typeface="Times New Roman" panose="02020603050405020304" pitchFamily="18" charset="0"/>
                        <a:ea typeface="Times New Roman" panose="02020603050405020304" pitchFamily="18" charset="0"/>
                      </a:endParaRP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50000"/>
                        </a:lnSpc>
                        <a:spcBef>
                          <a:spcPts val="300"/>
                        </a:spcBef>
                        <a:spcAft>
                          <a:spcPts val="0"/>
                        </a:spcAft>
                      </a:pPr>
                      <a:r>
                        <a:rPr lang="en-US" sz="1500" dirty="0">
                          <a:effectLst/>
                        </a:rPr>
                        <a:t>4.7.3 </a:t>
                      </a:r>
                      <a:r>
                        <a:rPr lang="en-US" sz="1500" dirty="0">
                          <a:solidFill>
                            <a:srgbClr val="FF0000"/>
                          </a:solidFill>
                          <a:effectLst/>
                        </a:rPr>
                        <a:t>-&gt; 4.8.3</a:t>
                      </a:r>
                      <a:endParaRPr lang="en-US" sz="1500" dirty="0">
                        <a:effectLst/>
                        <a:latin typeface="Times New Roman" panose="02020603050405020304" pitchFamily="18" charset="0"/>
                        <a:ea typeface="Times New Roman" panose="02020603050405020304" pitchFamily="18" charset="0"/>
                      </a:endParaRPr>
                    </a:p>
                  </a:txBody>
                  <a:tcPr marL="45720" marR="9525" marT="9525" marB="0" anchor="ctr">
                    <a:lnL w="12700" cap="flat" cmpd="sng" algn="ctr">
                      <a:solidFill>
                        <a:schemeClr val="tx1"/>
                      </a:solidFill>
                      <a:prstDash val="solid"/>
                      <a:round/>
                      <a:headEnd type="none" w="med" len="med"/>
                      <a:tailEnd type="none" w="med" len="med"/>
                    </a:lnL>
                    <a:lnR w="19050" cap="flat" cmpd="sng" algn="ctr">
                      <a:solidFill>
                        <a:srgbClr val="00B05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6675" marR="0">
                        <a:lnSpc>
                          <a:spcPct val="150000"/>
                        </a:lnSpc>
                        <a:spcBef>
                          <a:spcPts val="300"/>
                        </a:spcBef>
                        <a:spcAft>
                          <a:spcPts val="0"/>
                        </a:spcAft>
                      </a:pPr>
                      <a:r>
                        <a:rPr lang="en-US" sz="1500" dirty="0">
                          <a:effectLst/>
                        </a:rPr>
                        <a:t>SNC, Canada</a:t>
                      </a:r>
                      <a:endParaRPr lang="en-US" sz="1500" dirty="0">
                        <a:effectLst/>
                        <a:latin typeface="Times New Roman" panose="02020603050405020304" pitchFamily="18" charset="0"/>
                        <a:ea typeface="Times New Roman" panose="02020603050405020304" pitchFamily="18" charset="0"/>
                      </a:endParaRPr>
                    </a:p>
                  </a:txBody>
                  <a:tcPr marL="45720" marR="0" marT="0" marB="0" anchor="ctr">
                    <a:lnL w="19050" cap="flat" cmpd="sng" algn="ctr">
                      <a:solidFill>
                        <a:srgbClr val="00B05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 marR="0">
                        <a:lnSpc>
                          <a:spcPct val="150000"/>
                        </a:lnSpc>
                        <a:spcBef>
                          <a:spcPts val="300"/>
                        </a:spcBef>
                        <a:spcAft>
                          <a:spcPts val="0"/>
                        </a:spcAft>
                      </a:pPr>
                      <a:r>
                        <a:rPr lang="en-US" sz="1500" dirty="0">
                          <a:effectLst/>
                        </a:rPr>
                        <a:t>PRAISE-CANDU</a:t>
                      </a:r>
                      <a:endParaRPr lang="en-US" sz="1500" dirty="0">
                        <a:effectLst/>
                        <a:latin typeface="Times New Roman" panose="02020603050405020304" pitchFamily="18" charset="0"/>
                        <a:ea typeface="Times New Roman" panose="02020603050405020304" pitchFamily="18" charset="0"/>
                      </a:endParaRPr>
                    </a:p>
                  </a:txBody>
                  <a:tcPr marL="4572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0" marR="0">
                        <a:lnSpc>
                          <a:spcPct val="150000"/>
                        </a:lnSpc>
                        <a:spcBef>
                          <a:spcPts val="300"/>
                        </a:spcBef>
                        <a:spcAft>
                          <a:spcPts val="0"/>
                        </a:spcAft>
                      </a:pPr>
                      <a:r>
                        <a:rPr lang="en-US" sz="1500" dirty="0">
                          <a:effectLst/>
                        </a:rPr>
                        <a:t>2.0</a:t>
                      </a:r>
                      <a:r>
                        <a:rPr lang="en-US" sz="1500" dirty="0">
                          <a:solidFill>
                            <a:srgbClr val="FF0000"/>
                          </a:solidFill>
                          <a:effectLst/>
                        </a:rPr>
                        <a:t>-&gt; 2.1.1</a:t>
                      </a:r>
                      <a:endParaRPr lang="en-US" sz="1500" dirty="0">
                        <a:effectLst/>
                        <a:latin typeface="Times New Roman" panose="02020603050405020304" pitchFamily="18" charset="0"/>
                        <a:ea typeface="Times New Roman" panose="02020603050405020304" pitchFamily="18" charset="0"/>
                      </a:endParaRPr>
                    </a:p>
                  </a:txBody>
                  <a:tcPr marL="4572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6296023"/>
                  </a:ext>
                </a:extLst>
              </a:tr>
              <a:tr h="189865">
                <a:tc>
                  <a:txBody>
                    <a:bodyPr/>
                    <a:lstStyle/>
                    <a:p>
                      <a:pPr marL="0" marR="0">
                        <a:lnSpc>
                          <a:spcPct val="150000"/>
                        </a:lnSpc>
                        <a:spcBef>
                          <a:spcPts val="300"/>
                        </a:spcBef>
                        <a:spcAft>
                          <a:spcPts val="0"/>
                        </a:spcAft>
                      </a:pPr>
                      <a:r>
                        <a:rPr lang="en-US" sz="1500">
                          <a:effectLst/>
                        </a:rPr>
                        <a:t>GRS, Germany</a:t>
                      </a:r>
                      <a:endParaRPr lang="en-US" sz="1500">
                        <a:effectLst/>
                        <a:latin typeface="Times New Roman" panose="02020603050405020304" pitchFamily="18" charset="0"/>
                        <a:ea typeface="Times New Roman" panose="02020603050405020304" pitchFamily="18" charset="0"/>
                      </a:endParaRP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50000"/>
                        </a:lnSpc>
                        <a:spcBef>
                          <a:spcPts val="300"/>
                        </a:spcBef>
                        <a:spcAft>
                          <a:spcPts val="0"/>
                        </a:spcAft>
                      </a:pPr>
                      <a:r>
                        <a:rPr lang="en-US" sz="1500">
                          <a:effectLst/>
                        </a:rPr>
                        <a:t>PROST</a:t>
                      </a:r>
                      <a:endParaRPr lang="en-US" sz="1500">
                        <a:effectLst/>
                        <a:latin typeface="Times New Roman" panose="02020603050405020304" pitchFamily="18" charset="0"/>
                        <a:ea typeface="Times New Roman" panose="02020603050405020304" pitchFamily="18" charset="0"/>
                      </a:endParaRP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50000"/>
                        </a:lnSpc>
                        <a:spcBef>
                          <a:spcPts val="300"/>
                        </a:spcBef>
                        <a:spcAft>
                          <a:spcPts val="0"/>
                        </a:spcAft>
                      </a:pPr>
                      <a:r>
                        <a:rPr lang="en-US" sz="1500" dirty="0">
                          <a:effectLst/>
                        </a:rPr>
                        <a:t>4.7.3 </a:t>
                      </a:r>
                      <a:r>
                        <a:rPr lang="en-US" sz="1500" dirty="0">
                          <a:solidFill>
                            <a:srgbClr val="FF0000"/>
                          </a:solidFill>
                          <a:effectLst/>
                        </a:rPr>
                        <a:t>-&gt; 4.8.3</a:t>
                      </a:r>
                      <a:endParaRPr lang="en-US" sz="1500" dirty="0">
                        <a:effectLst/>
                        <a:latin typeface="Times New Roman" panose="02020603050405020304" pitchFamily="18" charset="0"/>
                        <a:ea typeface="Times New Roman" panose="02020603050405020304" pitchFamily="18" charset="0"/>
                      </a:endParaRPr>
                    </a:p>
                  </a:txBody>
                  <a:tcPr marL="45720" marR="9525" marT="9525" marB="0" anchor="ctr">
                    <a:lnL w="12700" cap="flat" cmpd="sng" algn="ctr">
                      <a:solidFill>
                        <a:schemeClr val="tx1"/>
                      </a:solidFill>
                      <a:prstDash val="solid"/>
                      <a:round/>
                      <a:headEnd type="none" w="med" len="med"/>
                      <a:tailEnd type="none" w="med" len="med"/>
                    </a:lnL>
                    <a:lnR w="19050" cap="flat" cmpd="sng" algn="ctr">
                      <a:solidFill>
                        <a:srgbClr val="00B05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6675" marR="0">
                        <a:lnSpc>
                          <a:spcPct val="150000"/>
                        </a:lnSpc>
                        <a:spcBef>
                          <a:spcPts val="300"/>
                        </a:spcBef>
                        <a:spcAft>
                          <a:spcPts val="0"/>
                        </a:spcAft>
                      </a:pPr>
                      <a:r>
                        <a:rPr lang="en-US" sz="1500" dirty="0" err="1">
                          <a:effectLst/>
                        </a:rPr>
                        <a:t>USNRC</a:t>
                      </a:r>
                      <a:r>
                        <a:rPr lang="en-US" sz="1500" dirty="0">
                          <a:effectLst/>
                        </a:rPr>
                        <a:t>, USA</a:t>
                      </a:r>
                      <a:endParaRPr lang="en-US" sz="1500" dirty="0">
                        <a:effectLst/>
                        <a:latin typeface="Times New Roman" panose="02020603050405020304" pitchFamily="18" charset="0"/>
                        <a:ea typeface="Times New Roman" panose="02020603050405020304" pitchFamily="18" charset="0"/>
                      </a:endParaRPr>
                    </a:p>
                  </a:txBody>
                  <a:tcPr marL="45720" marR="0" marT="0" marB="0" anchor="ctr">
                    <a:lnL w="19050" cap="flat" cmpd="sng" algn="ctr">
                      <a:solidFill>
                        <a:srgbClr val="00B05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 marR="0">
                        <a:lnSpc>
                          <a:spcPct val="150000"/>
                        </a:lnSpc>
                        <a:spcBef>
                          <a:spcPts val="300"/>
                        </a:spcBef>
                        <a:spcAft>
                          <a:spcPts val="0"/>
                        </a:spcAft>
                      </a:pPr>
                      <a:r>
                        <a:rPr lang="en-US" sz="1500" dirty="0" err="1">
                          <a:effectLst/>
                        </a:rPr>
                        <a:t>xLPR</a:t>
                      </a:r>
                      <a:endParaRPr lang="en-US" sz="1500" dirty="0">
                        <a:effectLst/>
                        <a:latin typeface="Times New Roman" panose="02020603050405020304" pitchFamily="18" charset="0"/>
                        <a:ea typeface="Times New Roman" panose="02020603050405020304" pitchFamily="18" charset="0"/>
                      </a:endParaRPr>
                    </a:p>
                  </a:txBody>
                  <a:tcPr marL="4572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0" marR="0">
                        <a:lnSpc>
                          <a:spcPct val="150000"/>
                        </a:lnSpc>
                        <a:spcBef>
                          <a:spcPts val="300"/>
                        </a:spcBef>
                        <a:spcAft>
                          <a:spcPts val="0"/>
                        </a:spcAft>
                      </a:pPr>
                      <a:r>
                        <a:rPr lang="en-US" sz="1500" dirty="0">
                          <a:effectLst/>
                        </a:rPr>
                        <a:t>2.1 </a:t>
                      </a:r>
                      <a:r>
                        <a:rPr lang="en-US" sz="1500" dirty="0">
                          <a:solidFill>
                            <a:srgbClr val="FF0000"/>
                          </a:solidFill>
                          <a:effectLst/>
                        </a:rPr>
                        <a:t>-&gt; 2.2</a:t>
                      </a:r>
                      <a:endParaRPr lang="en-US" sz="1500" dirty="0">
                        <a:solidFill>
                          <a:srgbClr val="FF0000"/>
                        </a:solidFill>
                        <a:effectLst/>
                        <a:latin typeface="Times New Roman" panose="02020603050405020304" pitchFamily="18" charset="0"/>
                        <a:ea typeface="Times New Roman" panose="02020603050405020304" pitchFamily="18" charset="0"/>
                      </a:endParaRPr>
                    </a:p>
                  </a:txBody>
                  <a:tcPr marL="4572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6094864"/>
                  </a:ext>
                </a:extLst>
              </a:tr>
              <a:tr h="189865">
                <a:tc>
                  <a:txBody>
                    <a:bodyPr/>
                    <a:lstStyle/>
                    <a:p>
                      <a:pPr marL="0" marR="0">
                        <a:lnSpc>
                          <a:spcPct val="150000"/>
                        </a:lnSpc>
                        <a:spcBef>
                          <a:spcPts val="300"/>
                        </a:spcBef>
                        <a:spcAft>
                          <a:spcPts val="0"/>
                        </a:spcAft>
                      </a:pPr>
                      <a:r>
                        <a:rPr lang="en-US" sz="1500" dirty="0" err="1">
                          <a:effectLst/>
                        </a:rPr>
                        <a:t>IPP</a:t>
                      </a:r>
                      <a:r>
                        <a:rPr lang="en-US" sz="1500" dirty="0">
                          <a:effectLst/>
                        </a:rPr>
                        <a:t>, Ukraine</a:t>
                      </a:r>
                      <a:endParaRPr lang="en-US" sz="1500" dirty="0">
                        <a:effectLst/>
                        <a:latin typeface="Times New Roman" panose="02020603050405020304" pitchFamily="18" charset="0"/>
                        <a:ea typeface="Times New Roman" panose="02020603050405020304" pitchFamily="18" charset="0"/>
                      </a:endParaRP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50000"/>
                        </a:lnSpc>
                        <a:spcBef>
                          <a:spcPts val="300"/>
                        </a:spcBef>
                        <a:spcAft>
                          <a:spcPts val="0"/>
                        </a:spcAft>
                      </a:pPr>
                      <a:r>
                        <a:rPr lang="en-US" sz="1500">
                          <a:effectLst/>
                        </a:rPr>
                        <a:t>SIF-Master</a:t>
                      </a:r>
                      <a:endParaRPr lang="en-US" sz="1500">
                        <a:effectLst/>
                        <a:latin typeface="Times New Roman" panose="02020603050405020304" pitchFamily="18" charset="0"/>
                        <a:ea typeface="Times New Roman" panose="02020603050405020304" pitchFamily="18" charset="0"/>
                      </a:endParaRP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50000"/>
                        </a:lnSpc>
                        <a:spcBef>
                          <a:spcPts val="300"/>
                        </a:spcBef>
                        <a:spcAft>
                          <a:spcPts val="0"/>
                        </a:spcAft>
                      </a:pPr>
                      <a:r>
                        <a:rPr lang="en-US" sz="1500" dirty="0">
                          <a:effectLst/>
                        </a:rPr>
                        <a:t>2.0</a:t>
                      </a:r>
                      <a:r>
                        <a:rPr lang="en-US" sz="1500" dirty="0">
                          <a:solidFill>
                            <a:srgbClr val="FF0000"/>
                          </a:solidFill>
                          <a:effectLst/>
                        </a:rPr>
                        <a:t> -&gt; 2.3</a:t>
                      </a:r>
                      <a:endParaRPr lang="en-US" sz="1500" dirty="0">
                        <a:solidFill>
                          <a:srgbClr val="FF0000"/>
                        </a:solidFill>
                        <a:effectLst/>
                        <a:latin typeface="Times New Roman" panose="02020603050405020304" pitchFamily="18" charset="0"/>
                        <a:ea typeface="Times New Roman" panose="02020603050405020304" pitchFamily="18" charset="0"/>
                      </a:endParaRPr>
                    </a:p>
                  </a:txBody>
                  <a:tcPr marL="45720" marR="9525" marT="9525" marB="0" anchor="ctr">
                    <a:lnL w="12700" cap="flat" cmpd="sng" algn="ctr">
                      <a:solidFill>
                        <a:schemeClr val="tx1"/>
                      </a:solidFill>
                      <a:prstDash val="solid"/>
                      <a:round/>
                      <a:headEnd type="none" w="med" len="med"/>
                      <a:tailEnd type="none" w="med" len="med"/>
                    </a:lnL>
                    <a:lnR w="19050" cap="flat" cmpd="sng" algn="ctr">
                      <a:solidFill>
                        <a:srgbClr val="00B05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6675" marR="0">
                        <a:lnSpc>
                          <a:spcPct val="150000"/>
                        </a:lnSpc>
                        <a:spcBef>
                          <a:spcPts val="300"/>
                        </a:spcBef>
                        <a:spcAft>
                          <a:spcPts val="0"/>
                        </a:spcAft>
                      </a:pPr>
                      <a:r>
                        <a:rPr lang="en-US" sz="1500" dirty="0" err="1">
                          <a:effectLst/>
                        </a:rPr>
                        <a:t>VTT</a:t>
                      </a:r>
                      <a:endParaRPr lang="en-US" sz="1500" dirty="0">
                        <a:effectLst/>
                        <a:latin typeface="Times New Roman" panose="02020603050405020304" pitchFamily="18" charset="0"/>
                        <a:ea typeface="Times New Roman" panose="02020603050405020304" pitchFamily="18" charset="0"/>
                      </a:endParaRPr>
                    </a:p>
                  </a:txBody>
                  <a:tcPr marL="45720" marR="0" marT="0" marB="0" anchor="ctr">
                    <a:lnL w="19050" cap="flat" cmpd="sng" algn="ctr">
                      <a:solidFill>
                        <a:srgbClr val="00B05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 marR="0">
                        <a:lnSpc>
                          <a:spcPct val="150000"/>
                        </a:lnSpc>
                        <a:spcBef>
                          <a:spcPts val="300"/>
                        </a:spcBef>
                        <a:spcAft>
                          <a:spcPts val="0"/>
                        </a:spcAft>
                      </a:pPr>
                      <a:r>
                        <a:rPr lang="en-US" sz="1500">
                          <a:effectLst/>
                        </a:rPr>
                        <a:t>VTTBESIM</a:t>
                      </a:r>
                      <a:endParaRPr lang="en-US" sz="1500">
                        <a:effectLst/>
                        <a:latin typeface="Times New Roman" panose="02020603050405020304" pitchFamily="18" charset="0"/>
                        <a:ea typeface="Times New Roman" panose="02020603050405020304" pitchFamily="18" charset="0"/>
                      </a:endParaRPr>
                    </a:p>
                  </a:txBody>
                  <a:tcPr marL="4572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0" marR="0">
                        <a:lnSpc>
                          <a:spcPct val="150000"/>
                        </a:lnSpc>
                        <a:spcBef>
                          <a:spcPts val="300"/>
                        </a:spcBef>
                        <a:spcAft>
                          <a:spcPts val="0"/>
                        </a:spcAft>
                      </a:pPr>
                      <a:r>
                        <a:rPr lang="en-US" sz="1500" dirty="0">
                          <a:effectLst/>
                        </a:rPr>
                        <a:t>0.8</a:t>
                      </a:r>
                      <a:endParaRPr lang="en-US" sz="1500" dirty="0">
                        <a:effectLst/>
                        <a:latin typeface="Times New Roman" panose="02020603050405020304" pitchFamily="18" charset="0"/>
                        <a:ea typeface="Times New Roman" panose="02020603050405020304" pitchFamily="18" charset="0"/>
                      </a:endParaRPr>
                    </a:p>
                  </a:txBody>
                  <a:tcPr marL="4572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950696"/>
                  </a:ext>
                </a:extLst>
              </a:tr>
              <a:tr h="189865">
                <a:tc>
                  <a:txBody>
                    <a:bodyPr/>
                    <a:lstStyle/>
                    <a:p>
                      <a:pPr marL="0" marR="0">
                        <a:lnSpc>
                          <a:spcPct val="150000"/>
                        </a:lnSpc>
                        <a:spcBef>
                          <a:spcPts val="300"/>
                        </a:spcBef>
                        <a:spcAft>
                          <a:spcPts val="0"/>
                        </a:spcAft>
                      </a:pPr>
                      <a:r>
                        <a:rPr lang="en-US" sz="1500">
                          <a:effectLst/>
                        </a:rPr>
                        <a:t>JAEA, Japan</a:t>
                      </a:r>
                      <a:endParaRPr lang="en-US" sz="1500">
                        <a:effectLst/>
                        <a:latin typeface="Times New Roman" panose="02020603050405020304" pitchFamily="18" charset="0"/>
                        <a:ea typeface="Times New Roman" panose="02020603050405020304" pitchFamily="18" charset="0"/>
                      </a:endParaRP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50000"/>
                        </a:lnSpc>
                        <a:spcBef>
                          <a:spcPts val="300"/>
                        </a:spcBef>
                        <a:spcAft>
                          <a:spcPts val="0"/>
                        </a:spcAft>
                      </a:pPr>
                      <a:r>
                        <a:rPr lang="en-US" sz="1500">
                          <a:effectLst/>
                        </a:rPr>
                        <a:t>PASCAL-SP</a:t>
                      </a:r>
                      <a:endParaRPr lang="en-US" sz="1500">
                        <a:effectLst/>
                        <a:latin typeface="Times New Roman" panose="02020603050405020304" pitchFamily="18" charset="0"/>
                        <a:ea typeface="Times New Roman" panose="02020603050405020304" pitchFamily="18" charset="0"/>
                      </a:endParaRP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50000"/>
                        </a:lnSpc>
                        <a:spcBef>
                          <a:spcPts val="300"/>
                        </a:spcBef>
                        <a:spcAft>
                          <a:spcPts val="0"/>
                        </a:spcAft>
                      </a:pPr>
                      <a:r>
                        <a:rPr lang="en-US" sz="1500" dirty="0">
                          <a:effectLst/>
                        </a:rPr>
                        <a:t>2</a:t>
                      </a:r>
                      <a:endParaRPr lang="en-US" sz="1500" dirty="0">
                        <a:effectLst/>
                        <a:latin typeface="Times New Roman" panose="02020603050405020304" pitchFamily="18" charset="0"/>
                        <a:ea typeface="Times New Roman" panose="02020603050405020304" pitchFamily="18" charset="0"/>
                      </a:endParaRPr>
                    </a:p>
                  </a:txBody>
                  <a:tcPr marL="45720" marR="9525" marT="9525" marB="0" anchor="ctr">
                    <a:lnL w="12700" cap="flat" cmpd="sng" algn="ctr">
                      <a:solidFill>
                        <a:schemeClr val="tx1"/>
                      </a:solidFill>
                      <a:prstDash val="solid"/>
                      <a:round/>
                      <a:headEnd type="none" w="med" len="med"/>
                      <a:tailEnd type="none" w="med" len="med"/>
                    </a:lnL>
                    <a:lnR w="19050" cap="flat" cmpd="sng" algn="ctr">
                      <a:solidFill>
                        <a:srgbClr val="00B05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6675" marR="0">
                        <a:lnSpc>
                          <a:spcPct val="150000"/>
                        </a:lnSpc>
                        <a:spcBef>
                          <a:spcPts val="300"/>
                        </a:spcBef>
                        <a:spcAft>
                          <a:spcPts val="0"/>
                        </a:spcAft>
                      </a:pPr>
                      <a:r>
                        <a:rPr lang="en-US" sz="1500" dirty="0">
                          <a:effectLst/>
                        </a:rPr>
                        <a:t> </a:t>
                      </a:r>
                      <a:endParaRPr lang="en-US" sz="1500" dirty="0">
                        <a:effectLst/>
                        <a:latin typeface="Times New Roman" panose="02020603050405020304" pitchFamily="18" charset="0"/>
                        <a:ea typeface="Times New Roman" panose="02020603050405020304" pitchFamily="18" charset="0"/>
                      </a:endParaRPr>
                    </a:p>
                  </a:txBody>
                  <a:tcPr marL="45720" marR="0" marT="0" marB="0" anchor="ctr">
                    <a:lnL w="19050" cap="flat" cmpd="sng" algn="ctr">
                      <a:solidFill>
                        <a:srgbClr val="00B05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 marR="0">
                        <a:lnSpc>
                          <a:spcPct val="150000"/>
                        </a:lnSpc>
                        <a:spcBef>
                          <a:spcPts val="300"/>
                        </a:spcBef>
                        <a:spcAft>
                          <a:spcPts val="0"/>
                        </a:spcAft>
                      </a:pPr>
                      <a:r>
                        <a:rPr lang="en-US" sz="1500">
                          <a:effectLst/>
                        </a:rPr>
                        <a:t> </a:t>
                      </a:r>
                      <a:endParaRPr lang="en-US" sz="1500">
                        <a:effectLst/>
                        <a:latin typeface="Times New Roman" panose="02020603050405020304" pitchFamily="18" charset="0"/>
                        <a:ea typeface="Times New Roman" panose="02020603050405020304" pitchFamily="18" charset="0"/>
                      </a:endParaRPr>
                    </a:p>
                  </a:txBody>
                  <a:tcPr marL="4572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0" marR="0">
                        <a:lnSpc>
                          <a:spcPct val="150000"/>
                        </a:lnSpc>
                        <a:spcBef>
                          <a:spcPts val="300"/>
                        </a:spcBef>
                        <a:spcAft>
                          <a:spcPts val="0"/>
                        </a:spcAft>
                      </a:pPr>
                      <a:r>
                        <a:rPr lang="en-US" sz="1500" dirty="0">
                          <a:effectLst/>
                        </a:rPr>
                        <a:t> </a:t>
                      </a:r>
                      <a:endParaRPr lang="en-US" sz="1500" dirty="0">
                        <a:effectLst/>
                        <a:latin typeface="Times New Roman" panose="02020603050405020304" pitchFamily="18" charset="0"/>
                        <a:ea typeface="Times New Roman" panose="02020603050405020304" pitchFamily="18" charset="0"/>
                      </a:endParaRPr>
                    </a:p>
                  </a:txBody>
                  <a:tcPr marL="4572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5867290"/>
                  </a:ext>
                </a:extLst>
              </a:tr>
            </a:tbl>
          </a:graphicData>
        </a:graphic>
      </p:graphicFrame>
    </p:spTree>
    <p:extLst>
      <p:ext uri="{BB962C8B-B14F-4D97-AF65-F5344CB8AC3E}">
        <p14:creationId xmlns:p14="http://schemas.microsoft.com/office/powerpoint/2010/main" val="3929275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a:extLst>
              <a:ext uri="{FF2B5EF4-FFF2-40B4-BE49-F238E27FC236}">
                <a16:creationId xmlns:a16="http://schemas.microsoft.com/office/drawing/2014/main" id="{085A4BA7-FCE9-437A-86DF-3CFF72BF6AFD}"/>
              </a:ext>
            </a:extLst>
          </p:cNvPr>
          <p:cNvSpPr txBox="1">
            <a:spLocks/>
          </p:cNvSpPr>
          <p:nvPr/>
        </p:nvSpPr>
        <p:spPr>
          <a:xfrm>
            <a:off x="76200" y="990600"/>
            <a:ext cx="6019800" cy="5410200"/>
          </a:xfrm>
          <a:prstGeom prst="rect">
            <a:avLst/>
          </a:prstGeom>
        </p:spPr>
        <p:txBody>
          <a:bodyPr/>
          <a:lstStyle>
            <a:lvl1pPr algn="l" rtl="0" eaLnBrk="1" fontAlgn="base" hangingPunct="1">
              <a:spcBef>
                <a:spcPct val="0"/>
              </a:spcBef>
              <a:spcAft>
                <a:spcPct val="0"/>
              </a:spcAft>
              <a:defRPr sz="2800" b="1" kern="1200">
                <a:solidFill>
                  <a:schemeClr val="accent1"/>
                </a:solidFill>
                <a:latin typeface="Arial" pitchFamily="34" charset="0"/>
                <a:ea typeface="+mj-ea"/>
                <a:cs typeface="Arial" pitchFamily="34" charset="0"/>
              </a:defRPr>
            </a:lvl1pPr>
            <a:lvl2pPr algn="l" rtl="0" eaLnBrk="1" fontAlgn="base" hangingPunct="1">
              <a:spcBef>
                <a:spcPct val="0"/>
              </a:spcBef>
              <a:spcAft>
                <a:spcPct val="0"/>
              </a:spcAft>
              <a:defRPr sz="2800" b="1">
                <a:solidFill>
                  <a:schemeClr val="accent1"/>
                </a:solidFill>
                <a:latin typeface="Arial" charset="0"/>
                <a:cs typeface="Arial" charset="0"/>
              </a:defRPr>
            </a:lvl2pPr>
            <a:lvl3pPr algn="l" rtl="0" eaLnBrk="1" fontAlgn="base" hangingPunct="1">
              <a:spcBef>
                <a:spcPct val="0"/>
              </a:spcBef>
              <a:spcAft>
                <a:spcPct val="0"/>
              </a:spcAft>
              <a:defRPr sz="2800" b="1">
                <a:solidFill>
                  <a:schemeClr val="accent1"/>
                </a:solidFill>
                <a:latin typeface="Arial" charset="0"/>
                <a:cs typeface="Arial" charset="0"/>
              </a:defRPr>
            </a:lvl3pPr>
            <a:lvl4pPr algn="l" rtl="0" eaLnBrk="1" fontAlgn="base" hangingPunct="1">
              <a:spcBef>
                <a:spcPct val="0"/>
              </a:spcBef>
              <a:spcAft>
                <a:spcPct val="0"/>
              </a:spcAft>
              <a:defRPr sz="2800" b="1">
                <a:solidFill>
                  <a:schemeClr val="accent1"/>
                </a:solidFill>
                <a:latin typeface="Arial" charset="0"/>
                <a:cs typeface="Arial" charset="0"/>
              </a:defRPr>
            </a:lvl4pPr>
            <a:lvl5pPr algn="l" rtl="0" eaLnBrk="1" fontAlgn="base" hangingPunct="1">
              <a:spcBef>
                <a:spcPct val="0"/>
              </a:spcBef>
              <a:spcAft>
                <a:spcPct val="0"/>
              </a:spcAft>
              <a:defRPr sz="2800" b="1">
                <a:solidFill>
                  <a:schemeClr val="accent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a:spcAft>
                <a:spcPts val="1200"/>
              </a:spcAft>
            </a:pPr>
            <a:r>
              <a:rPr lang="en-US" dirty="0">
                <a:solidFill>
                  <a:schemeClr val="accent1">
                    <a:lumMod val="75000"/>
                  </a:schemeClr>
                </a:solidFill>
              </a:rPr>
              <a:t>Technical Presentations</a:t>
            </a:r>
          </a:p>
          <a:p>
            <a:pPr marL="457200" indent="-457200">
              <a:spcBef>
                <a:spcPts val="300"/>
              </a:spcBef>
              <a:spcAft>
                <a:spcPts val="300"/>
              </a:spcAft>
              <a:buClrTx/>
              <a:buSzPct val="100000"/>
              <a:buFont typeface="Arial" panose="020B0604020202020204" pitchFamily="34" charset="0"/>
              <a:buChar char="•"/>
            </a:pPr>
            <a:r>
              <a:rPr lang="en-US" sz="1600" b="0" dirty="0">
                <a:solidFill>
                  <a:srgbClr val="1F497D"/>
                </a:solidFill>
              </a:rPr>
              <a:t>Metal Subgroup Annual Update Meeting, 2020 March</a:t>
            </a:r>
          </a:p>
          <a:p>
            <a:pPr marL="457200" indent="-457200">
              <a:spcBef>
                <a:spcPts val="300"/>
              </a:spcBef>
              <a:spcAft>
                <a:spcPts val="300"/>
              </a:spcAft>
              <a:buClrTx/>
              <a:buSzPct val="100000"/>
              <a:buFont typeface="Arial" panose="020B0604020202020204" pitchFamily="34" charset="0"/>
              <a:buChar char="•"/>
            </a:pPr>
            <a:r>
              <a:rPr lang="en-US" sz="1600" b="0" dirty="0">
                <a:solidFill>
                  <a:srgbClr val="1F497D"/>
                </a:solidFill>
              </a:rPr>
              <a:t>Project Kickoff and Review of Questionnaire, 2021 January</a:t>
            </a:r>
          </a:p>
          <a:p>
            <a:pPr marL="457200" indent="-457200">
              <a:spcBef>
                <a:spcPts val="300"/>
              </a:spcBef>
              <a:spcAft>
                <a:spcPts val="300"/>
              </a:spcAft>
              <a:buClrTx/>
              <a:buSzPct val="100000"/>
              <a:buFont typeface="Arial" panose="020B0604020202020204" pitchFamily="34" charset="0"/>
              <a:buChar char="•"/>
            </a:pPr>
            <a:r>
              <a:rPr lang="en-US" sz="1600" b="0" dirty="0">
                <a:solidFill>
                  <a:srgbClr val="1F497D"/>
                </a:solidFill>
              </a:rPr>
              <a:t>Metal Subgroup Annual Update Meeting, 2021 March</a:t>
            </a:r>
          </a:p>
          <a:p>
            <a:pPr marL="457200" indent="-457200">
              <a:spcBef>
                <a:spcPts val="300"/>
              </a:spcBef>
              <a:spcAft>
                <a:spcPts val="300"/>
              </a:spcAft>
              <a:buClrTx/>
              <a:buSzPct val="100000"/>
              <a:buFont typeface="Arial" panose="020B0604020202020204" pitchFamily="34" charset="0"/>
              <a:buChar char="•"/>
            </a:pPr>
            <a:r>
              <a:rPr lang="en-US" sz="1600" b="0" dirty="0">
                <a:solidFill>
                  <a:srgbClr val="1F497D"/>
                </a:solidFill>
              </a:rPr>
              <a:t>1</a:t>
            </a:r>
            <a:r>
              <a:rPr lang="en-US" sz="1600" b="0" baseline="30000" dirty="0">
                <a:solidFill>
                  <a:srgbClr val="1F497D"/>
                </a:solidFill>
              </a:rPr>
              <a:t>st</a:t>
            </a:r>
            <a:r>
              <a:rPr lang="en-US" sz="1600" b="0" dirty="0">
                <a:solidFill>
                  <a:srgbClr val="1F497D"/>
                </a:solidFill>
              </a:rPr>
              <a:t> DP Benchmark Case, 2021 March</a:t>
            </a:r>
          </a:p>
          <a:p>
            <a:pPr marL="457200" indent="-457200">
              <a:spcBef>
                <a:spcPts val="300"/>
              </a:spcBef>
              <a:spcAft>
                <a:spcPts val="300"/>
              </a:spcAft>
              <a:buClrTx/>
              <a:buSzPct val="100000"/>
              <a:buFont typeface="Arial" panose="020B0604020202020204" pitchFamily="34" charset="0"/>
              <a:buChar char="•"/>
            </a:pPr>
            <a:r>
              <a:rPr lang="en-US" sz="1600" b="0" dirty="0">
                <a:solidFill>
                  <a:srgbClr val="1F497D"/>
                </a:solidFill>
              </a:rPr>
              <a:t>2</a:t>
            </a:r>
            <a:r>
              <a:rPr lang="en-US" sz="1600" b="0" baseline="30000" dirty="0">
                <a:solidFill>
                  <a:srgbClr val="1F497D"/>
                </a:solidFill>
              </a:rPr>
              <a:t>nd</a:t>
            </a:r>
            <a:r>
              <a:rPr lang="en-US" sz="1600" b="0" dirty="0">
                <a:solidFill>
                  <a:srgbClr val="1F497D"/>
                </a:solidFill>
              </a:rPr>
              <a:t> DP Benchmark Case, 2021 September</a:t>
            </a:r>
          </a:p>
          <a:p>
            <a:pPr marL="457200" indent="-457200">
              <a:spcBef>
                <a:spcPts val="300"/>
              </a:spcBef>
              <a:spcAft>
                <a:spcPts val="300"/>
              </a:spcAft>
              <a:buClrTx/>
              <a:buSzPct val="100000"/>
              <a:buFont typeface="Arial" panose="020B0604020202020204" pitchFamily="34" charset="0"/>
              <a:buChar char="•"/>
            </a:pPr>
            <a:r>
              <a:rPr lang="en-US" sz="1600" b="0" dirty="0">
                <a:solidFill>
                  <a:srgbClr val="1F497D"/>
                </a:solidFill>
              </a:rPr>
              <a:t>6 PP Benchmark Cases, 2022 February</a:t>
            </a:r>
          </a:p>
          <a:p>
            <a:pPr marL="457200" indent="-457200">
              <a:spcBef>
                <a:spcPts val="300"/>
              </a:spcBef>
              <a:spcAft>
                <a:spcPts val="300"/>
              </a:spcAft>
              <a:buClrTx/>
              <a:buSzPct val="100000"/>
              <a:buFont typeface="Arial" panose="020B0604020202020204" pitchFamily="34" charset="0"/>
              <a:buChar char="•"/>
            </a:pPr>
            <a:r>
              <a:rPr lang="en-US" sz="1600" b="0" dirty="0">
                <a:solidFill>
                  <a:srgbClr val="1F497D"/>
                </a:solidFill>
              </a:rPr>
              <a:t>Metal Subgroup Annual Update Meeting, 2022 March</a:t>
            </a:r>
          </a:p>
          <a:p>
            <a:pPr marL="457200" indent="-457200">
              <a:spcBef>
                <a:spcPts val="300"/>
              </a:spcBef>
              <a:spcAft>
                <a:spcPts val="300"/>
              </a:spcAft>
              <a:buSzPct val="100000"/>
              <a:buFont typeface="Arial" panose="020B0604020202020204" pitchFamily="34" charset="0"/>
              <a:buChar char="•"/>
            </a:pPr>
            <a:r>
              <a:rPr lang="en-US" sz="1600" b="0" dirty="0">
                <a:solidFill>
                  <a:srgbClr val="1F497D"/>
                </a:solidFill>
              </a:rPr>
              <a:t>Final PP Benchmark Results, 2022 October</a:t>
            </a:r>
          </a:p>
          <a:p>
            <a:pPr marL="457200" indent="-457200">
              <a:spcBef>
                <a:spcPts val="300"/>
              </a:spcBef>
              <a:spcAft>
                <a:spcPts val="300"/>
              </a:spcAft>
              <a:buClrTx/>
              <a:buSzPct val="100000"/>
              <a:buFont typeface="Arial" panose="020B0604020202020204" pitchFamily="34" charset="0"/>
              <a:buChar char="•"/>
            </a:pPr>
            <a:endParaRPr lang="en-US" sz="1600" b="0" dirty="0"/>
          </a:p>
        </p:txBody>
      </p:sp>
      <p:sp>
        <p:nvSpPr>
          <p:cNvPr id="4" name="Titre 10">
            <a:extLst>
              <a:ext uri="{FF2B5EF4-FFF2-40B4-BE49-F238E27FC236}">
                <a16:creationId xmlns:a16="http://schemas.microsoft.com/office/drawing/2014/main" id="{EB049DDC-A8A8-4BB9-B347-F2437C29AC3C}"/>
              </a:ext>
            </a:extLst>
          </p:cNvPr>
          <p:cNvSpPr txBox="1">
            <a:spLocks/>
          </p:cNvSpPr>
          <p:nvPr/>
        </p:nvSpPr>
        <p:spPr>
          <a:xfrm>
            <a:off x="6172200" y="990600"/>
            <a:ext cx="6019800" cy="5410200"/>
          </a:xfrm>
          <a:prstGeom prst="rect">
            <a:avLst/>
          </a:prstGeom>
        </p:spPr>
        <p:txBody>
          <a:bodyPr/>
          <a:lstStyle>
            <a:lvl1pPr algn="l" rtl="0" eaLnBrk="1" fontAlgn="base" hangingPunct="1">
              <a:spcBef>
                <a:spcPct val="0"/>
              </a:spcBef>
              <a:spcAft>
                <a:spcPct val="0"/>
              </a:spcAft>
              <a:defRPr sz="2800" b="1" kern="1200">
                <a:solidFill>
                  <a:schemeClr val="accent1"/>
                </a:solidFill>
                <a:latin typeface="Arial" pitchFamily="34" charset="0"/>
                <a:ea typeface="+mj-ea"/>
                <a:cs typeface="Arial" pitchFamily="34" charset="0"/>
              </a:defRPr>
            </a:lvl1pPr>
            <a:lvl2pPr algn="l" rtl="0" eaLnBrk="1" fontAlgn="base" hangingPunct="1">
              <a:spcBef>
                <a:spcPct val="0"/>
              </a:spcBef>
              <a:spcAft>
                <a:spcPct val="0"/>
              </a:spcAft>
              <a:defRPr sz="2800" b="1">
                <a:solidFill>
                  <a:schemeClr val="accent1"/>
                </a:solidFill>
                <a:latin typeface="Arial" charset="0"/>
                <a:cs typeface="Arial" charset="0"/>
              </a:defRPr>
            </a:lvl2pPr>
            <a:lvl3pPr algn="l" rtl="0" eaLnBrk="1" fontAlgn="base" hangingPunct="1">
              <a:spcBef>
                <a:spcPct val="0"/>
              </a:spcBef>
              <a:spcAft>
                <a:spcPct val="0"/>
              </a:spcAft>
              <a:defRPr sz="2800" b="1">
                <a:solidFill>
                  <a:schemeClr val="accent1"/>
                </a:solidFill>
                <a:latin typeface="Arial" charset="0"/>
                <a:cs typeface="Arial" charset="0"/>
              </a:defRPr>
            </a:lvl3pPr>
            <a:lvl4pPr algn="l" rtl="0" eaLnBrk="1" fontAlgn="base" hangingPunct="1">
              <a:spcBef>
                <a:spcPct val="0"/>
              </a:spcBef>
              <a:spcAft>
                <a:spcPct val="0"/>
              </a:spcAft>
              <a:defRPr sz="2800" b="1">
                <a:solidFill>
                  <a:schemeClr val="accent1"/>
                </a:solidFill>
                <a:latin typeface="Arial" charset="0"/>
                <a:cs typeface="Arial" charset="0"/>
              </a:defRPr>
            </a:lvl4pPr>
            <a:lvl5pPr algn="l" rtl="0" eaLnBrk="1" fontAlgn="base" hangingPunct="1">
              <a:spcBef>
                <a:spcPct val="0"/>
              </a:spcBef>
              <a:spcAft>
                <a:spcPct val="0"/>
              </a:spcAft>
              <a:defRPr sz="2800" b="1">
                <a:solidFill>
                  <a:schemeClr val="accent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a:spcAft>
                <a:spcPts val="1200"/>
              </a:spcAft>
            </a:pPr>
            <a:r>
              <a:rPr lang="en-US" dirty="0">
                <a:solidFill>
                  <a:schemeClr val="accent1">
                    <a:lumMod val="75000"/>
                  </a:schemeClr>
                </a:solidFill>
              </a:rPr>
              <a:t>Conference Presentations</a:t>
            </a:r>
          </a:p>
          <a:p>
            <a:pPr marL="457200" indent="-457200">
              <a:spcBef>
                <a:spcPts val="300"/>
              </a:spcBef>
              <a:spcAft>
                <a:spcPts val="300"/>
              </a:spcAft>
              <a:buClrTx/>
              <a:buSzPct val="100000"/>
              <a:buFont typeface="Arial" panose="020B0604020202020204" pitchFamily="34" charset="0"/>
              <a:buChar char="•"/>
            </a:pPr>
            <a:r>
              <a:rPr lang="en-US" sz="1600" dirty="0">
                <a:solidFill>
                  <a:srgbClr val="1F497D"/>
                </a:solidFill>
              </a:rPr>
              <a:t>2022 ASME Pressure Vessels and Piping Conference</a:t>
            </a:r>
          </a:p>
          <a:p>
            <a:pPr marL="687388">
              <a:spcBef>
                <a:spcPts val="300"/>
              </a:spcBef>
              <a:spcAft>
                <a:spcPts val="300"/>
              </a:spcAft>
              <a:buClrTx/>
              <a:buSzPct val="100000"/>
            </a:pPr>
            <a:r>
              <a:rPr lang="en-US" sz="1600" b="0" i="1" dirty="0">
                <a:solidFill>
                  <a:srgbClr val="1F497D"/>
                </a:solidFill>
              </a:rPr>
              <a:t>PVP2022-84724, “Probabilistic Fracture Mechanics Codes for Piping International Benchmark—Part 1: Deterministic Comparisons</a:t>
            </a:r>
          </a:p>
          <a:p>
            <a:pPr marL="457200" indent="-457200">
              <a:spcBef>
                <a:spcPts val="300"/>
              </a:spcBef>
              <a:spcAft>
                <a:spcPts val="300"/>
              </a:spcAft>
              <a:buClrTx/>
              <a:buSzPct val="100000"/>
              <a:buFont typeface="Arial" panose="020B0604020202020204" pitchFamily="34" charset="0"/>
              <a:buChar char="•"/>
            </a:pPr>
            <a:r>
              <a:rPr lang="en-US" sz="1600" dirty="0">
                <a:solidFill>
                  <a:srgbClr val="1F497D"/>
                </a:solidFill>
              </a:rPr>
              <a:t>26</a:t>
            </a:r>
            <a:r>
              <a:rPr lang="en-US" sz="1600" baseline="30000" dirty="0">
                <a:solidFill>
                  <a:srgbClr val="1F497D"/>
                </a:solidFill>
              </a:rPr>
              <a:t>th</a:t>
            </a:r>
            <a:r>
              <a:rPr lang="en-US" sz="1600" dirty="0">
                <a:solidFill>
                  <a:srgbClr val="1F497D"/>
                </a:solidFill>
              </a:rPr>
              <a:t> International Conference on Structural Mechanics in Reactor Technology (SMiRT26)</a:t>
            </a:r>
          </a:p>
          <a:p>
            <a:pPr marL="687388">
              <a:spcBef>
                <a:spcPts val="300"/>
              </a:spcBef>
              <a:spcAft>
                <a:spcPts val="300"/>
              </a:spcAft>
              <a:buSzPct val="100000"/>
            </a:pPr>
            <a:r>
              <a:rPr lang="en-US" sz="1600" b="0" i="1" dirty="0">
                <a:solidFill>
                  <a:srgbClr val="1F497D"/>
                </a:solidFill>
              </a:rPr>
              <a:t>Th.2.H.5, Assessment of International Probabilistic Fracture Mechanics Code Models and Capabilities for Piping Applications</a:t>
            </a:r>
          </a:p>
          <a:p>
            <a:pPr marL="457200" indent="-457200">
              <a:spcBef>
                <a:spcPts val="300"/>
              </a:spcBef>
              <a:spcAft>
                <a:spcPts val="300"/>
              </a:spcAft>
              <a:buSzPct val="100000"/>
              <a:buFont typeface="Arial" panose="020B0604020202020204" pitchFamily="34" charset="0"/>
              <a:buChar char="•"/>
            </a:pPr>
            <a:r>
              <a:rPr lang="en-US" sz="1600" dirty="0">
                <a:solidFill>
                  <a:srgbClr val="1F497D"/>
                </a:solidFill>
              </a:rPr>
              <a:t>4</a:t>
            </a:r>
            <a:r>
              <a:rPr lang="en-US" sz="1600" baseline="30000" dirty="0">
                <a:solidFill>
                  <a:srgbClr val="1F497D"/>
                </a:solidFill>
              </a:rPr>
              <a:t>th</a:t>
            </a:r>
            <a:r>
              <a:rPr lang="en-US" sz="1600" dirty="0">
                <a:solidFill>
                  <a:srgbClr val="1F497D"/>
                </a:solidFill>
              </a:rPr>
              <a:t> International Symposium on Probabilistic Methodologies for Nuclear Applications</a:t>
            </a:r>
          </a:p>
          <a:p>
            <a:pPr marL="687388">
              <a:spcBef>
                <a:spcPts val="300"/>
              </a:spcBef>
              <a:spcAft>
                <a:spcPts val="300"/>
              </a:spcAft>
              <a:buSzPct val="100000"/>
            </a:pPr>
            <a:r>
              <a:rPr lang="en-US" sz="1600" b="0" i="1" dirty="0">
                <a:solidFill>
                  <a:srgbClr val="1F497D"/>
                </a:solidFill>
              </a:rPr>
              <a:t>BM_01, Overview of </a:t>
            </a:r>
            <a:r>
              <a:rPr lang="en-US" sz="1600" b="0" i="1" dirty="0" err="1">
                <a:solidFill>
                  <a:srgbClr val="1F497D"/>
                </a:solidFill>
              </a:rPr>
              <a:t>CNSI</a:t>
            </a:r>
            <a:r>
              <a:rPr lang="en-US" sz="1600" b="0" i="1" dirty="0">
                <a:solidFill>
                  <a:srgbClr val="1F497D"/>
                </a:solidFill>
              </a:rPr>
              <a:t> Benchmark Project on Probabilistic Fracture Mechanics Codes for Piping Applications</a:t>
            </a:r>
            <a:endParaRPr lang="fr-FR" sz="1600" b="0" i="1" dirty="0">
              <a:solidFill>
                <a:srgbClr val="1F497D"/>
              </a:solidFill>
            </a:endParaRPr>
          </a:p>
          <a:p>
            <a:pPr>
              <a:spcBef>
                <a:spcPts val="300"/>
              </a:spcBef>
              <a:spcAft>
                <a:spcPts val="300"/>
              </a:spcAft>
              <a:buClrTx/>
              <a:buSzPct val="100000"/>
            </a:pPr>
            <a:endParaRPr lang="en-US" sz="1600" b="0" dirty="0"/>
          </a:p>
          <a:p>
            <a:pPr marL="457200" indent="-457200">
              <a:spcBef>
                <a:spcPts val="300"/>
              </a:spcBef>
              <a:spcAft>
                <a:spcPts val="300"/>
              </a:spcAft>
              <a:buClrTx/>
              <a:buSzPct val="100000"/>
              <a:buFont typeface="Arial" panose="020B0604020202020204" pitchFamily="34" charset="0"/>
              <a:buChar char="•"/>
            </a:pPr>
            <a:endParaRPr lang="en-US" sz="1600" b="0" dirty="0"/>
          </a:p>
        </p:txBody>
      </p:sp>
      <p:sp>
        <p:nvSpPr>
          <p:cNvPr id="2" name="Slide Number Placeholder 1">
            <a:extLst>
              <a:ext uri="{FF2B5EF4-FFF2-40B4-BE49-F238E27FC236}">
                <a16:creationId xmlns:a16="http://schemas.microsoft.com/office/drawing/2014/main" id="{A2CEDE80-8D7C-4888-8381-ED5AF218BC56}"/>
              </a:ext>
            </a:extLst>
          </p:cNvPr>
          <p:cNvSpPr>
            <a:spLocks noGrp="1"/>
          </p:cNvSpPr>
          <p:nvPr>
            <p:ph type="sldNum" sz="quarter" idx="4"/>
          </p:nvPr>
        </p:nvSpPr>
        <p:spPr/>
        <p:txBody>
          <a:bodyPr/>
          <a:lstStyle/>
          <a:p>
            <a:fld id="{17A7B628-147B-4B40-ACE7-1F129D61382C}" type="slidenum">
              <a:rPr lang="en-GB" smtClean="0"/>
              <a:pPr/>
              <a:t>8</a:t>
            </a:fld>
            <a:endParaRPr lang="en-GB" dirty="0"/>
          </a:p>
        </p:txBody>
      </p:sp>
    </p:spTree>
    <p:extLst>
      <p:ext uri="{BB962C8B-B14F-4D97-AF65-F5344CB8AC3E}">
        <p14:creationId xmlns:p14="http://schemas.microsoft.com/office/powerpoint/2010/main" val="1884775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0">
            <a:extLst>
              <a:ext uri="{FF2B5EF4-FFF2-40B4-BE49-F238E27FC236}">
                <a16:creationId xmlns:a16="http://schemas.microsoft.com/office/drawing/2014/main" id="{085A4BA7-FCE9-437A-86DF-3CFF72BF6AFD}"/>
              </a:ext>
            </a:extLst>
          </p:cNvPr>
          <p:cNvSpPr txBox="1">
            <a:spLocks/>
          </p:cNvSpPr>
          <p:nvPr/>
        </p:nvSpPr>
        <p:spPr>
          <a:xfrm>
            <a:off x="533400" y="990600"/>
            <a:ext cx="10287000" cy="5410200"/>
          </a:xfrm>
          <a:prstGeom prst="rect">
            <a:avLst/>
          </a:prstGeom>
        </p:spPr>
        <p:txBody>
          <a:bodyPr/>
          <a:lstStyle>
            <a:lvl1pPr algn="l" rtl="0" eaLnBrk="1" fontAlgn="base" hangingPunct="1">
              <a:spcBef>
                <a:spcPct val="0"/>
              </a:spcBef>
              <a:spcAft>
                <a:spcPct val="0"/>
              </a:spcAft>
              <a:defRPr sz="2800" b="1" kern="1200">
                <a:solidFill>
                  <a:schemeClr val="accent1"/>
                </a:solidFill>
                <a:latin typeface="Arial" pitchFamily="34" charset="0"/>
                <a:ea typeface="+mj-ea"/>
                <a:cs typeface="Arial" pitchFamily="34" charset="0"/>
              </a:defRPr>
            </a:lvl1pPr>
            <a:lvl2pPr algn="l" rtl="0" eaLnBrk="1" fontAlgn="base" hangingPunct="1">
              <a:spcBef>
                <a:spcPct val="0"/>
              </a:spcBef>
              <a:spcAft>
                <a:spcPct val="0"/>
              </a:spcAft>
              <a:defRPr sz="2800" b="1">
                <a:solidFill>
                  <a:schemeClr val="accent1"/>
                </a:solidFill>
                <a:latin typeface="Arial" charset="0"/>
                <a:cs typeface="Arial" charset="0"/>
              </a:defRPr>
            </a:lvl2pPr>
            <a:lvl3pPr algn="l" rtl="0" eaLnBrk="1" fontAlgn="base" hangingPunct="1">
              <a:spcBef>
                <a:spcPct val="0"/>
              </a:spcBef>
              <a:spcAft>
                <a:spcPct val="0"/>
              </a:spcAft>
              <a:defRPr sz="2800" b="1">
                <a:solidFill>
                  <a:schemeClr val="accent1"/>
                </a:solidFill>
                <a:latin typeface="Arial" charset="0"/>
                <a:cs typeface="Arial" charset="0"/>
              </a:defRPr>
            </a:lvl3pPr>
            <a:lvl4pPr algn="l" rtl="0" eaLnBrk="1" fontAlgn="base" hangingPunct="1">
              <a:spcBef>
                <a:spcPct val="0"/>
              </a:spcBef>
              <a:spcAft>
                <a:spcPct val="0"/>
              </a:spcAft>
              <a:defRPr sz="2800" b="1">
                <a:solidFill>
                  <a:schemeClr val="accent1"/>
                </a:solidFill>
                <a:latin typeface="Arial" charset="0"/>
                <a:cs typeface="Arial" charset="0"/>
              </a:defRPr>
            </a:lvl4pPr>
            <a:lvl5pPr algn="l" rtl="0" eaLnBrk="1" fontAlgn="base" hangingPunct="1">
              <a:spcBef>
                <a:spcPct val="0"/>
              </a:spcBef>
              <a:spcAft>
                <a:spcPct val="0"/>
              </a:spcAft>
              <a:defRPr sz="2800" b="1">
                <a:solidFill>
                  <a:schemeClr val="accent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a:spcAft>
                <a:spcPts val="1200"/>
              </a:spcAft>
            </a:pPr>
            <a:r>
              <a:rPr lang="fr-FR" dirty="0">
                <a:solidFill>
                  <a:schemeClr val="accent1">
                    <a:lumMod val="75000"/>
                  </a:schemeClr>
                </a:solidFill>
              </a:rPr>
              <a:t>Comparaison of </a:t>
            </a:r>
            <a:r>
              <a:rPr lang="fr-FR" dirty="0" err="1">
                <a:solidFill>
                  <a:schemeClr val="accent1">
                    <a:lumMod val="75000"/>
                  </a:schemeClr>
                </a:solidFill>
              </a:rPr>
              <a:t>PFM</a:t>
            </a:r>
            <a:r>
              <a:rPr lang="fr-FR" dirty="0">
                <a:solidFill>
                  <a:schemeClr val="accent1">
                    <a:lumMod val="75000"/>
                  </a:schemeClr>
                </a:solidFill>
              </a:rPr>
              <a:t> Codes</a:t>
            </a:r>
          </a:p>
          <a:p>
            <a:pPr algn="ctr">
              <a:spcAft>
                <a:spcPts val="1200"/>
              </a:spcAft>
            </a:pPr>
            <a:endParaRPr lang="fr-FR" dirty="0">
              <a:solidFill>
                <a:schemeClr val="accent1">
                  <a:lumMod val="75000"/>
                </a:schemeClr>
              </a:solidFill>
            </a:endParaRPr>
          </a:p>
        </p:txBody>
      </p:sp>
      <p:sp>
        <p:nvSpPr>
          <p:cNvPr id="4" name="Slide Number Placeholder 3">
            <a:extLst>
              <a:ext uri="{FF2B5EF4-FFF2-40B4-BE49-F238E27FC236}">
                <a16:creationId xmlns:a16="http://schemas.microsoft.com/office/drawing/2014/main" id="{F55904D6-0ADA-49BB-9D92-774621A9905A}"/>
              </a:ext>
            </a:extLst>
          </p:cNvPr>
          <p:cNvSpPr>
            <a:spLocks noGrp="1"/>
          </p:cNvSpPr>
          <p:nvPr>
            <p:ph type="sldNum" sz="quarter" idx="4"/>
          </p:nvPr>
        </p:nvSpPr>
        <p:spPr/>
        <p:txBody>
          <a:bodyPr/>
          <a:lstStyle/>
          <a:p>
            <a:fld id="{17A7B628-147B-4B40-ACE7-1F129D61382C}" type="slidenum">
              <a:rPr lang="en-GB" smtClean="0"/>
              <a:pPr/>
              <a:t>9</a:t>
            </a:fld>
            <a:endParaRPr lang="en-GB" dirty="0"/>
          </a:p>
        </p:txBody>
      </p:sp>
      <p:pic>
        <p:nvPicPr>
          <p:cNvPr id="7" name="Picture 6">
            <a:extLst>
              <a:ext uri="{FF2B5EF4-FFF2-40B4-BE49-F238E27FC236}">
                <a16:creationId xmlns:a16="http://schemas.microsoft.com/office/drawing/2014/main" id="{90E5CC8F-3D8C-493A-8B10-9EC5ED6C95AC}"/>
              </a:ext>
            </a:extLst>
          </p:cNvPr>
          <p:cNvPicPr>
            <a:picLocks noChangeAspect="1"/>
          </p:cNvPicPr>
          <p:nvPr/>
        </p:nvPicPr>
        <p:blipFill>
          <a:blip r:embed="rId2"/>
          <a:stretch>
            <a:fillRect/>
          </a:stretch>
        </p:blipFill>
        <p:spPr>
          <a:xfrm>
            <a:off x="1905000" y="1524000"/>
            <a:ext cx="8722995" cy="4207669"/>
          </a:xfrm>
          <a:prstGeom prst="rect">
            <a:avLst/>
          </a:prstGeom>
        </p:spPr>
      </p:pic>
    </p:spTree>
    <p:extLst>
      <p:ext uri="{BB962C8B-B14F-4D97-AF65-F5344CB8AC3E}">
        <p14:creationId xmlns:p14="http://schemas.microsoft.com/office/powerpoint/2010/main" val="1302550038"/>
      </p:ext>
    </p:extLst>
  </p:cSld>
  <p:clrMapOvr>
    <a:masterClrMapping/>
  </p:clrMapOvr>
</p:sld>
</file>

<file path=ppt/theme/theme1.xml><?xml version="1.0" encoding="utf-8"?>
<a:theme xmlns:a="http://schemas.openxmlformats.org/drawingml/2006/main" name="NEA-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NEA-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NEA-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NEA-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NEA-PowerPoint-Template 60th</Template>
  <TotalTime>19309</TotalTime>
  <Words>1250</Words>
  <Application>Microsoft Office PowerPoint</Application>
  <PresentationFormat>Widescreen</PresentationFormat>
  <Paragraphs>308</Paragraphs>
  <Slides>22</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22</vt:i4>
      </vt:variant>
    </vt:vector>
  </HeadingPairs>
  <TitlesOfParts>
    <vt:vector size="31" baseType="lpstr">
      <vt:lpstr>Arial</vt:lpstr>
      <vt:lpstr>Calibri</vt:lpstr>
      <vt:lpstr>Times New Roman</vt:lpstr>
      <vt:lpstr>Verdana</vt:lpstr>
      <vt:lpstr>Wingdings</vt:lpstr>
      <vt:lpstr>NEA-PowerPoint-Template</vt:lpstr>
      <vt:lpstr>6_NEA-PowerPoint-Template</vt:lpstr>
      <vt:lpstr>7_NEA-PowerPoint-Template</vt:lpstr>
      <vt:lpstr>8_NEA-PowerPoint-Template</vt:lpstr>
      <vt:lpstr>PowerPoint Presentation</vt:lpstr>
      <vt:lpstr>PowerPoint Presentation</vt:lpstr>
      <vt:lpstr>PowerPoint Presentation</vt:lpstr>
      <vt:lpstr>Key Acronyms</vt:lpstr>
      <vt:lpstr>PowerPoint Presentation</vt:lpstr>
      <vt:lpstr>Objectives of the Project</vt:lpstr>
      <vt:lpstr>PowerPoint Presentation</vt:lpstr>
      <vt:lpstr>PowerPoint Presentation</vt:lpstr>
      <vt:lpstr>PowerPoint Presentation</vt:lpstr>
      <vt:lpstr>Description of Benchmark Problems</vt:lpstr>
      <vt:lpstr>PowerPoint Presentation</vt:lpstr>
      <vt:lpstr>Comparison of DFM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 M</dc:creator>
  <cp:lastModifiedBy>Duan, Xinjian</cp:lastModifiedBy>
  <cp:revision>701</cp:revision>
  <dcterms:created xsi:type="dcterms:W3CDTF">2018-04-29T08:24:09Z</dcterms:created>
  <dcterms:modified xsi:type="dcterms:W3CDTF">2022-11-02T21:13:39Z</dcterms:modified>
</cp:coreProperties>
</file>