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6" r:id="rId5"/>
    <p:sldId id="292" r:id="rId6"/>
    <p:sldId id="264" r:id="rId7"/>
    <p:sldId id="615" r:id="rId8"/>
    <p:sldId id="602" r:id="rId9"/>
    <p:sldId id="308" r:id="rId10"/>
    <p:sldId id="309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witz, Howard" initials="BH" lastIdx="19" clrIdx="0">
    <p:extLst>
      <p:ext uri="{19B8F6BF-5375-455C-9EA6-DF929625EA0E}">
        <p15:presenceInfo xmlns:p15="http://schemas.microsoft.com/office/powerpoint/2012/main" userId="S-1-5-21-1922771939-1581663855-1617787245-36541" providerId="AD"/>
      </p:ext>
    </p:extLst>
  </p:cmAuthor>
  <p:cmAuthor id="2" name="Siwy, Andrew" initials="SA" lastIdx="12" clrIdx="1">
    <p:extLst>
      <p:ext uri="{19B8F6BF-5375-455C-9EA6-DF929625EA0E}">
        <p15:presenceInfo xmlns:p15="http://schemas.microsoft.com/office/powerpoint/2012/main" userId="S-1-5-21-1922771939-1581663855-1617787245-89091" providerId="AD"/>
      </p:ext>
    </p:extLst>
  </p:cmAuthor>
  <p:cmAuthor id="3" name="Doyle, Dan" initials="DD" lastIdx="18" clrIdx="2">
    <p:extLst>
      <p:ext uri="{19B8F6BF-5375-455C-9EA6-DF929625EA0E}">
        <p15:presenceInfo xmlns:p15="http://schemas.microsoft.com/office/powerpoint/2012/main" userId="Doyle, 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FF9"/>
    <a:srgbClr val="4472C4"/>
    <a:srgbClr val="FF00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83E72B-E600-4071-BC0A-60173EE5B1BA}" v="40" dt="2022-10-13T11:24:59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4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132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udland" userId="7a59b6d4-6866-44f7-9087-92c2ad6a5b40" providerId="ADAL" clId="{DF83E72B-E600-4071-BC0A-60173EE5B1BA}"/>
    <pc:docChg chg="undo custSel addSld delSld modSld sldOrd">
      <pc:chgData name="David Rudland" userId="7a59b6d4-6866-44f7-9087-92c2ad6a5b40" providerId="ADAL" clId="{DF83E72B-E600-4071-BC0A-60173EE5B1BA}" dt="2022-10-13T11:24:59.840" v="562" actId="1076"/>
      <pc:docMkLst>
        <pc:docMk/>
      </pc:docMkLst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1732732086" sldId="257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3704398937" sldId="259"/>
        </pc:sldMkLst>
      </pc:sldChg>
      <pc:sldChg chg="addSp delSp modSp add mod ord">
        <pc:chgData name="David Rudland" userId="7a59b6d4-6866-44f7-9087-92c2ad6a5b40" providerId="ADAL" clId="{DF83E72B-E600-4071-BC0A-60173EE5B1BA}" dt="2022-10-12T19:52:45.967" v="538" actId="164"/>
        <pc:sldMkLst>
          <pc:docMk/>
          <pc:sldMk cId="0" sldId="264"/>
        </pc:sldMkLst>
        <pc:spChg chg="mod">
          <ac:chgData name="David Rudland" userId="7a59b6d4-6866-44f7-9087-92c2ad6a5b40" providerId="ADAL" clId="{DF83E72B-E600-4071-BC0A-60173EE5B1BA}" dt="2022-10-12T19:32:46.452" v="254"/>
          <ac:spMkLst>
            <pc:docMk/>
            <pc:sldMk cId="0" sldId="264"/>
            <ac:spMk id="5" creationId="{10FD4D57-686E-09E2-CC32-506140C67D7F}"/>
          </ac:spMkLst>
        </pc:spChg>
        <pc:spChg chg="mod">
          <ac:chgData name="David Rudland" userId="7a59b6d4-6866-44f7-9087-92c2ad6a5b40" providerId="ADAL" clId="{DF83E72B-E600-4071-BC0A-60173EE5B1BA}" dt="2022-10-12T19:32:46.452" v="254"/>
          <ac:spMkLst>
            <pc:docMk/>
            <pc:sldMk cId="0" sldId="264"/>
            <ac:spMk id="6" creationId="{7D47A0F8-74F4-5DB7-0BB8-7B5C2B5E3A21}"/>
          </ac:spMkLst>
        </pc:spChg>
        <pc:spChg chg="add del mod">
          <ac:chgData name="David Rudland" userId="7a59b6d4-6866-44f7-9087-92c2ad6a5b40" providerId="ADAL" clId="{DF83E72B-E600-4071-BC0A-60173EE5B1BA}" dt="2022-10-12T19:33:02.974" v="262" actId="22"/>
          <ac:spMkLst>
            <pc:docMk/>
            <pc:sldMk cId="0" sldId="264"/>
            <ac:spMk id="8" creationId="{50ACA18D-12BB-A760-36AD-32366C5B688E}"/>
          </ac:spMkLst>
        </pc:spChg>
        <pc:spChg chg="add del mod">
          <ac:chgData name="David Rudland" userId="7a59b6d4-6866-44f7-9087-92c2ad6a5b40" providerId="ADAL" clId="{DF83E72B-E600-4071-BC0A-60173EE5B1BA}" dt="2022-10-12T19:52:33.836" v="537" actId="1076"/>
          <ac:spMkLst>
            <pc:docMk/>
            <pc:sldMk cId="0" sldId="264"/>
            <ac:spMk id="10" creationId="{3498C063-4A08-B285-255B-F7013F2CC612}"/>
          </ac:spMkLst>
        </pc:spChg>
        <pc:spChg chg="add del mod">
          <ac:chgData name="David Rudland" userId="7a59b6d4-6866-44f7-9087-92c2ad6a5b40" providerId="ADAL" clId="{DF83E72B-E600-4071-BC0A-60173EE5B1BA}" dt="2022-10-12T19:38:15.761" v="301" actId="1076"/>
          <ac:spMkLst>
            <pc:docMk/>
            <pc:sldMk cId="0" sldId="264"/>
            <ac:spMk id="11" creationId="{00000000-0000-0000-0000-000000000000}"/>
          </ac:spMkLst>
        </pc:spChg>
        <pc:spChg chg="add del mod">
          <ac:chgData name="David Rudland" userId="7a59b6d4-6866-44f7-9087-92c2ad6a5b40" providerId="ADAL" clId="{DF83E72B-E600-4071-BC0A-60173EE5B1BA}" dt="2022-10-12T19:38:15.761" v="301" actId="1076"/>
          <ac:spMkLst>
            <pc:docMk/>
            <pc:sldMk cId="0" sldId="264"/>
            <ac:spMk id="12" creationId="{00000000-0000-0000-0000-000000000000}"/>
          </ac:spMkLst>
        </pc:spChg>
        <pc:spChg chg="add del mod">
          <ac:chgData name="David Rudland" userId="7a59b6d4-6866-44f7-9087-92c2ad6a5b40" providerId="ADAL" clId="{DF83E72B-E600-4071-BC0A-60173EE5B1BA}" dt="2022-10-12T19:38:15.761" v="301" actId="1076"/>
          <ac:spMkLst>
            <pc:docMk/>
            <pc:sldMk cId="0" sldId="264"/>
            <ac:spMk id="13" creationId="{00000000-0000-0000-0000-000000000000}"/>
          </ac:spMkLst>
        </pc:spChg>
        <pc:spChg chg="del mod">
          <ac:chgData name="David Rudland" userId="7a59b6d4-6866-44f7-9087-92c2ad6a5b40" providerId="ADAL" clId="{DF83E72B-E600-4071-BC0A-60173EE5B1BA}" dt="2022-10-12T19:31:20.713" v="237" actId="478"/>
          <ac:spMkLst>
            <pc:docMk/>
            <pc:sldMk cId="0" sldId="264"/>
            <ac:spMk id="15" creationId="{00000000-0000-0000-0000-000000000000}"/>
          </ac:spMkLst>
        </pc:spChg>
        <pc:spChg chg="del mod">
          <ac:chgData name="David Rudland" userId="7a59b6d4-6866-44f7-9087-92c2ad6a5b40" providerId="ADAL" clId="{DF83E72B-E600-4071-BC0A-60173EE5B1BA}" dt="2022-10-12T19:31:18.525" v="236" actId="478"/>
          <ac:spMkLst>
            <pc:docMk/>
            <pc:sldMk cId="0" sldId="264"/>
            <ac:spMk id="16" creationId="{00000000-0000-0000-0000-000000000000}"/>
          </ac:spMkLst>
        </pc:spChg>
        <pc:spChg chg="del mod topLvl">
          <ac:chgData name="David Rudland" userId="7a59b6d4-6866-44f7-9087-92c2ad6a5b40" providerId="ADAL" clId="{DF83E72B-E600-4071-BC0A-60173EE5B1BA}" dt="2022-10-12T19:38:07.724" v="300" actId="478"/>
          <ac:spMkLst>
            <pc:docMk/>
            <pc:sldMk cId="0" sldId="264"/>
            <ac:spMk id="18" creationId="{00000000-0000-0000-0000-000000000000}"/>
          </ac:spMkLst>
        </pc:spChg>
        <pc:spChg chg="add del 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19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42:21.560" v="337" actId="1076"/>
          <ac:spMkLst>
            <pc:docMk/>
            <pc:sldMk cId="0" sldId="264"/>
            <ac:spMk id="20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21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24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25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26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29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30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31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34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35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38:15.761" v="301" actId="1076"/>
          <ac:spMkLst>
            <pc:docMk/>
            <pc:sldMk cId="0" sldId="264"/>
            <ac:spMk id="36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39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40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41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44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45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46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49" creationId="{00000000-0000-0000-0000-000000000000}"/>
          </ac:spMkLst>
        </pc:spChg>
        <pc:spChg chg="mod topLvl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50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51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2T19:52:45.967" v="538" actId="164"/>
          <ac:spMkLst>
            <pc:docMk/>
            <pc:sldMk cId="0" sldId="264"/>
            <ac:spMk id="52" creationId="{00000000-0000-0000-0000-000000000000}"/>
          </ac:spMkLst>
        </pc:spChg>
        <pc:spChg chg="add mod">
          <ac:chgData name="David Rudland" userId="7a59b6d4-6866-44f7-9087-92c2ad6a5b40" providerId="ADAL" clId="{DF83E72B-E600-4071-BC0A-60173EE5B1BA}" dt="2022-10-12T19:39:18.808" v="312" actId="14100"/>
          <ac:spMkLst>
            <pc:docMk/>
            <pc:sldMk cId="0" sldId="264"/>
            <ac:spMk id="54" creationId="{6E80D622-319D-557B-22EB-EE72E971687A}"/>
          </ac:spMkLst>
        </pc:spChg>
        <pc:spChg chg="add mod">
          <ac:chgData name="David Rudland" userId="7a59b6d4-6866-44f7-9087-92c2ad6a5b40" providerId="ADAL" clId="{DF83E72B-E600-4071-BC0A-60173EE5B1BA}" dt="2022-10-12T19:38:59.512" v="307" actId="14100"/>
          <ac:spMkLst>
            <pc:docMk/>
            <pc:sldMk cId="0" sldId="264"/>
            <ac:spMk id="55" creationId="{FA5A3EDD-7FE6-4577-5F58-0D6FCCE5759C}"/>
          </ac:spMkLst>
        </pc:spChg>
        <pc:spChg chg="add mod">
          <ac:chgData name="David Rudland" userId="7a59b6d4-6866-44f7-9087-92c2ad6a5b40" providerId="ADAL" clId="{DF83E72B-E600-4071-BC0A-60173EE5B1BA}" dt="2022-10-12T19:39:38.575" v="319" actId="1076"/>
          <ac:spMkLst>
            <pc:docMk/>
            <pc:sldMk cId="0" sldId="264"/>
            <ac:spMk id="57" creationId="{850DF5B5-AA2A-89BF-6FD9-0490DF446023}"/>
          </ac:spMkLst>
        </pc:spChg>
        <pc:spChg chg="add mod">
          <ac:chgData name="David Rudland" userId="7a59b6d4-6866-44f7-9087-92c2ad6a5b40" providerId="ADAL" clId="{DF83E72B-E600-4071-BC0A-60173EE5B1BA}" dt="2022-10-12T19:44:55.526" v="432"/>
          <ac:spMkLst>
            <pc:docMk/>
            <pc:sldMk cId="0" sldId="264"/>
            <ac:spMk id="58" creationId="{347135E4-F0C9-F5D7-26A2-D131B45BD565}"/>
          </ac:spMkLst>
        </pc:spChg>
        <pc:spChg chg="add mod">
          <ac:chgData name="David Rudland" userId="7a59b6d4-6866-44f7-9087-92c2ad6a5b40" providerId="ADAL" clId="{DF83E72B-E600-4071-BC0A-60173EE5B1BA}" dt="2022-10-12T19:47:10.761" v="467"/>
          <ac:spMkLst>
            <pc:docMk/>
            <pc:sldMk cId="0" sldId="264"/>
            <ac:spMk id="59" creationId="{5938CF25-704C-0012-E494-0E9949300594}"/>
          </ac:spMkLst>
        </pc:spChg>
        <pc:spChg chg="add mod">
          <ac:chgData name="David Rudland" userId="7a59b6d4-6866-44f7-9087-92c2ad6a5b40" providerId="ADAL" clId="{DF83E72B-E600-4071-BC0A-60173EE5B1BA}" dt="2022-10-12T19:47:10.761" v="467"/>
          <ac:spMkLst>
            <pc:docMk/>
            <pc:sldMk cId="0" sldId="264"/>
            <ac:spMk id="60" creationId="{6DEAF808-3273-FA26-32CC-F563CA113B64}"/>
          </ac:spMkLst>
        </pc:spChg>
        <pc:grpChg chg="del">
          <ac:chgData name="David Rudland" userId="7a59b6d4-6866-44f7-9087-92c2ad6a5b40" providerId="ADAL" clId="{DF83E72B-E600-4071-BC0A-60173EE5B1BA}" dt="2022-10-12T17:14:48.773" v="133" actId="478"/>
          <ac:grpSpMkLst>
            <pc:docMk/>
            <pc:sldMk cId="0" sldId="264"/>
            <ac:grpSpMk id="2" creationId="{00000000-0000-0000-0000-000000000000}"/>
          </ac:grpSpMkLst>
        </pc:grpChg>
        <pc:grpChg chg="add del mod">
          <ac:chgData name="David Rudland" userId="7a59b6d4-6866-44f7-9087-92c2ad6a5b40" providerId="ADAL" clId="{DF83E72B-E600-4071-BC0A-60173EE5B1BA}" dt="2022-10-12T19:48:58.162" v="478" actId="165"/>
          <ac:grpSpMkLst>
            <pc:docMk/>
            <pc:sldMk cId="0" sldId="264"/>
            <ac:grpSpMk id="2" creationId="{BC92BB50-3F27-4D2F-6C2F-CF371E69AAEE}"/>
          </ac:grpSpMkLst>
        </pc:grpChg>
        <pc:grpChg chg="add del mod">
          <ac:chgData name="David Rudland" userId="7a59b6d4-6866-44f7-9087-92c2ad6a5b40" providerId="ADAL" clId="{DF83E72B-E600-4071-BC0A-60173EE5B1BA}" dt="2022-10-12T19:32:50.995" v="257"/>
          <ac:grpSpMkLst>
            <pc:docMk/>
            <pc:sldMk cId="0" sldId="264"/>
            <ac:grpSpMk id="3" creationId="{0998375D-7FA2-27A8-0705-031F6C2E70D0}"/>
          </ac:grpSpMkLst>
        </pc:grpChg>
        <pc:grpChg chg="add del mod">
          <ac:chgData name="David Rudland" userId="7a59b6d4-6866-44f7-9087-92c2ad6a5b40" providerId="ADAL" clId="{DF83E72B-E600-4071-BC0A-60173EE5B1BA}" dt="2022-10-12T19:31:58.759" v="246" actId="165"/>
          <ac:grpSpMkLst>
            <pc:docMk/>
            <pc:sldMk cId="0" sldId="264"/>
            <ac:grpSpMk id="14" creationId="{00000000-0000-0000-0000-000000000000}"/>
          </ac:grpSpMkLst>
        </pc:grpChg>
        <pc:grpChg chg="del mod">
          <ac:chgData name="David Rudland" userId="7a59b6d4-6866-44f7-9087-92c2ad6a5b40" providerId="ADAL" clId="{DF83E72B-E600-4071-BC0A-60173EE5B1BA}" dt="2022-10-12T19:48:58.162" v="478" actId="165"/>
          <ac:grpSpMkLst>
            <pc:docMk/>
            <pc:sldMk cId="0" sldId="264"/>
            <ac:grpSpMk id="22" creationId="{00000000-0000-0000-0000-000000000000}"/>
          </ac:grpSpMkLst>
        </pc:grpChg>
        <pc:grpChg chg="del mod">
          <ac:chgData name="David Rudland" userId="7a59b6d4-6866-44f7-9087-92c2ad6a5b40" providerId="ADAL" clId="{DF83E72B-E600-4071-BC0A-60173EE5B1BA}" dt="2022-10-12T19:48:58.162" v="478" actId="165"/>
          <ac:grpSpMkLst>
            <pc:docMk/>
            <pc:sldMk cId="0" sldId="264"/>
            <ac:grpSpMk id="27" creationId="{00000000-0000-0000-0000-000000000000}"/>
          </ac:grpSpMkLst>
        </pc:grpChg>
        <pc:grpChg chg="del mod">
          <ac:chgData name="David Rudland" userId="7a59b6d4-6866-44f7-9087-92c2ad6a5b40" providerId="ADAL" clId="{DF83E72B-E600-4071-BC0A-60173EE5B1BA}" dt="2022-10-12T19:48:33.930" v="472" actId="165"/>
          <ac:grpSpMkLst>
            <pc:docMk/>
            <pc:sldMk cId="0" sldId="264"/>
            <ac:grpSpMk id="32" creationId="{00000000-0000-0000-0000-000000000000}"/>
          </ac:grpSpMkLst>
        </pc:grpChg>
        <pc:grpChg chg="del mod">
          <ac:chgData name="David Rudland" userId="7a59b6d4-6866-44f7-9087-92c2ad6a5b40" providerId="ADAL" clId="{DF83E72B-E600-4071-BC0A-60173EE5B1BA}" dt="2022-10-12T19:48:58.162" v="478" actId="165"/>
          <ac:grpSpMkLst>
            <pc:docMk/>
            <pc:sldMk cId="0" sldId="264"/>
            <ac:grpSpMk id="37" creationId="{00000000-0000-0000-0000-000000000000}"/>
          </ac:grpSpMkLst>
        </pc:grpChg>
        <pc:grpChg chg="del mod">
          <ac:chgData name="David Rudland" userId="7a59b6d4-6866-44f7-9087-92c2ad6a5b40" providerId="ADAL" clId="{DF83E72B-E600-4071-BC0A-60173EE5B1BA}" dt="2022-10-12T19:48:58.162" v="478" actId="165"/>
          <ac:grpSpMkLst>
            <pc:docMk/>
            <pc:sldMk cId="0" sldId="264"/>
            <ac:grpSpMk id="42" creationId="{00000000-0000-0000-0000-000000000000}"/>
          </ac:grpSpMkLst>
        </pc:grpChg>
        <pc:grpChg chg="del mod">
          <ac:chgData name="David Rudland" userId="7a59b6d4-6866-44f7-9087-92c2ad6a5b40" providerId="ADAL" clId="{DF83E72B-E600-4071-BC0A-60173EE5B1BA}" dt="2022-10-12T19:48:58.162" v="478" actId="165"/>
          <ac:grpSpMkLst>
            <pc:docMk/>
            <pc:sldMk cId="0" sldId="264"/>
            <ac:grpSpMk id="47" creationId="{00000000-0000-0000-0000-000000000000}"/>
          </ac:grpSpMkLst>
        </pc:grpChg>
        <pc:grpChg chg="add mod">
          <ac:chgData name="David Rudland" userId="7a59b6d4-6866-44f7-9087-92c2ad6a5b40" providerId="ADAL" clId="{DF83E72B-E600-4071-BC0A-60173EE5B1BA}" dt="2022-10-12T19:52:45.967" v="538" actId="164"/>
          <ac:grpSpMkLst>
            <pc:docMk/>
            <pc:sldMk cId="0" sldId="264"/>
            <ac:grpSpMk id="61" creationId="{AA27EDC1-F378-DB9D-4657-73D372644668}"/>
          </ac:grpSpMkLst>
        </pc:grpChg>
        <pc:picChg chg="mod">
          <ac:chgData name="David Rudland" userId="7a59b6d4-6866-44f7-9087-92c2ad6a5b40" providerId="ADAL" clId="{DF83E72B-E600-4071-BC0A-60173EE5B1BA}" dt="2022-10-12T19:32:46.452" v="254"/>
          <ac:picMkLst>
            <pc:docMk/>
            <pc:sldMk cId="0" sldId="264"/>
            <ac:picMk id="4" creationId="{F3213ADD-A925-C3A9-3A9C-0D476E0E120F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17" creationId="{00000000-0000-0000-0000-000000000000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23" creationId="{00000000-0000-0000-0000-000000000000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28" creationId="{00000000-0000-0000-0000-000000000000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33" creationId="{00000000-0000-0000-0000-000000000000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38" creationId="{00000000-0000-0000-0000-000000000000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43" creationId="{00000000-0000-0000-0000-000000000000}"/>
          </ac:picMkLst>
        </pc:picChg>
        <pc:picChg chg="mod topLvl">
          <ac:chgData name="David Rudland" userId="7a59b6d4-6866-44f7-9087-92c2ad6a5b40" providerId="ADAL" clId="{DF83E72B-E600-4071-BC0A-60173EE5B1BA}" dt="2022-10-12T19:52:45.967" v="538" actId="164"/>
          <ac:picMkLst>
            <pc:docMk/>
            <pc:sldMk cId="0" sldId="264"/>
            <ac:picMk id="48" creationId="{00000000-0000-0000-0000-000000000000}"/>
          </ac:picMkLst>
        </pc:picChg>
      </pc:sldChg>
      <pc:sldChg chg="add del">
        <pc:chgData name="David Rudland" userId="7a59b6d4-6866-44f7-9087-92c2ad6a5b40" providerId="ADAL" clId="{DF83E72B-E600-4071-BC0A-60173EE5B1BA}" dt="2022-10-12T19:41:32.410" v="331" actId="47"/>
        <pc:sldMkLst>
          <pc:docMk/>
          <pc:sldMk cId="1698196527" sldId="281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3879746129" sldId="290"/>
        </pc:sldMkLst>
      </pc:sldChg>
      <pc:sldChg chg="addSp delSp modSp add mod">
        <pc:chgData name="David Rudland" userId="7a59b6d4-6866-44f7-9087-92c2ad6a5b40" providerId="ADAL" clId="{DF83E72B-E600-4071-BC0A-60173EE5B1BA}" dt="2022-10-13T11:22:52.150" v="558" actId="1076"/>
        <pc:sldMkLst>
          <pc:docMk/>
          <pc:sldMk cId="776304778" sldId="292"/>
        </pc:sldMkLst>
        <pc:spChg chg="mod">
          <ac:chgData name="David Rudland" userId="7a59b6d4-6866-44f7-9087-92c2ad6a5b40" providerId="ADAL" clId="{DF83E72B-E600-4071-BC0A-60173EE5B1BA}" dt="2022-10-12T19:24:16.297" v="154" actId="1076"/>
          <ac:spMkLst>
            <pc:docMk/>
            <pc:sldMk cId="776304778" sldId="292"/>
            <ac:spMk id="2" creationId="{F955E833-5F13-41BC-A3DE-1C3F79A1EDE6}"/>
          </ac:spMkLst>
        </pc:spChg>
        <pc:spChg chg="add mod">
          <ac:chgData name="David Rudland" userId="7a59b6d4-6866-44f7-9087-92c2ad6a5b40" providerId="ADAL" clId="{DF83E72B-E600-4071-BC0A-60173EE5B1BA}" dt="2022-10-12T19:44:53.865" v="431"/>
          <ac:spMkLst>
            <pc:docMk/>
            <pc:sldMk cId="776304778" sldId="292"/>
            <ac:spMk id="3" creationId="{420969C2-47C9-107F-C7A2-9D88BD5ECA3B}"/>
          </ac:spMkLst>
        </pc:spChg>
        <pc:spChg chg="del mod">
          <ac:chgData name="David Rudland" userId="7a59b6d4-6866-44f7-9087-92c2ad6a5b40" providerId="ADAL" clId="{DF83E72B-E600-4071-BC0A-60173EE5B1BA}" dt="2022-10-12T19:44:47.655" v="430" actId="478"/>
          <ac:spMkLst>
            <pc:docMk/>
            <pc:sldMk cId="776304778" sldId="292"/>
            <ac:spMk id="4" creationId="{F68132BB-B842-4BFF-A2DC-76E2C6BD383F}"/>
          </ac:spMkLst>
        </pc:spChg>
        <pc:spChg chg="add mod">
          <ac:chgData name="David Rudland" userId="7a59b6d4-6866-44f7-9087-92c2ad6a5b40" providerId="ADAL" clId="{DF83E72B-E600-4071-BC0A-60173EE5B1BA}" dt="2022-10-12T19:47:06.238" v="466" actId="1076"/>
          <ac:spMkLst>
            <pc:docMk/>
            <pc:sldMk cId="776304778" sldId="292"/>
            <ac:spMk id="5" creationId="{57E8ABD0-0FBB-83F0-EB43-BE4CF2DD559F}"/>
          </ac:spMkLst>
        </pc:spChg>
        <pc:spChg chg="add mod">
          <ac:chgData name="David Rudland" userId="7a59b6d4-6866-44f7-9087-92c2ad6a5b40" providerId="ADAL" clId="{DF83E72B-E600-4071-BC0A-60173EE5B1BA}" dt="2022-10-12T19:45:31.953" v="434"/>
          <ac:spMkLst>
            <pc:docMk/>
            <pc:sldMk cId="776304778" sldId="292"/>
            <ac:spMk id="6" creationId="{3A75E70F-1AC6-06F4-D5A6-147E999BB3F3}"/>
          </ac:spMkLst>
        </pc:spChg>
        <pc:spChg chg="add del mod">
          <ac:chgData name="David Rudland" userId="7a59b6d4-6866-44f7-9087-92c2ad6a5b40" providerId="ADAL" clId="{DF83E72B-E600-4071-BC0A-60173EE5B1BA}" dt="2022-10-12T19:45:42.916" v="438"/>
          <ac:spMkLst>
            <pc:docMk/>
            <pc:sldMk cId="776304778" sldId="292"/>
            <ac:spMk id="7" creationId="{C98DAB1E-6DD1-BAE9-9257-D44DBB2A6057}"/>
          </ac:spMkLst>
        </pc:spChg>
        <pc:spChg chg="add del mod">
          <ac:chgData name="David Rudland" userId="7a59b6d4-6866-44f7-9087-92c2ad6a5b40" providerId="ADAL" clId="{DF83E72B-E600-4071-BC0A-60173EE5B1BA}" dt="2022-10-12T19:45:42.916" v="438"/>
          <ac:spMkLst>
            <pc:docMk/>
            <pc:sldMk cId="776304778" sldId="292"/>
            <ac:spMk id="9" creationId="{AA7DAC97-CBF3-2BC2-DE9F-D0F9B39F610E}"/>
          </ac:spMkLst>
        </pc:spChg>
        <pc:spChg chg="del mod">
          <ac:chgData name="David Rudland" userId="7a59b6d4-6866-44f7-9087-92c2ad6a5b40" providerId="ADAL" clId="{DF83E72B-E600-4071-BC0A-60173EE5B1BA}" dt="2022-10-13T11:22:29.095" v="556" actId="478"/>
          <ac:spMkLst>
            <pc:docMk/>
            <pc:sldMk cId="776304778" sldId="292"/>
            <ac:spMk id="11" creationId="{8D348EE7-0772-49A2-9F3D-EB9CAF4A844D}"/>
          </ac:spMkLst>
        </pc:spChg>
        <pc:spChg chg="del mod">
          <ac:chgData name="David Rudland" userId="7a59b6d4-6866-44f7-9087-92c2ad6a5b40" providerId="ADAL" clId="{DF83E72B-E600-4071-BC0A-60173EE5B1BA}" dt="2022-10-12T19:59:18.718" v="539" actId="478"/>
          <ac:spMkLst>
            <pc:docMk/>
            <pc:sldMk cId="776304778" sldId="292"/>
            <ac:spMk id="14" creationId="{106F1507-2535-4CDC-9083-31AF2197FBE9}"/>
          </ac:spMkLst>
        </pc:spChg>
        <pc:spChg chg="mod">
          <ac:chgData name="David Rudland" userId="7a59b6d4-6866-44f7-9087-92c2ad6a5b40" providerId="ADAL" clId="{DF83E72B-E600-4071-BC0A-60173EE5B1BA}" dt="2022-10-13T11:22:52.150" v="558" actId="1076"/>
          <ac:spMkLst>
            <pc:docMk/>
            <pc:sldMk cId="776304778" sldId="292"/>
            <ac:spMk id="15" creationId="{D998CF27-7BD9-4FEC-A8DE-C64DF25B64AE}"/>
          </ac:spMkLst>
        </pc:spChg>
        <pc:spChg chg="mod">
          <ac:chgData name="David Rudland" userId="7a59b6d4-6866-44f7-9087-92c2ad6a5b40" providerId="ADAL" clId="{DF83E72B-E600-4071-BC0A-60173EE5B1BA}" dt="2022-10-12T19:23:46.673" v="143" actId="1076"/>
          <ac:spMkLst>
            <pc:docMk/>
            <pc:sldMk cId="776304778" sldId="292"/>
            <ac:spMk id="16" creationId="{5697942A-3FB5-4CEC-BFDE-64CB0E0AFE0B}"/>
          </ac:spMkLst>
        </pc:spChg>
        <pc:spChg chg="mod ord">
          <ac:chgData name="David Rudland" userId="7a59b6d4-6866-44f7-9087-92c2ad6a5b40" providerId="ADAL" clId="{DF83E72B-E600-4071-BC0A-60173EE5B1BA}" dt="2022-10-13T11:22:19.270" v="552" actId="1076"/>
          <ac:spMkLst>
            <pc:docMk/>
            <pc:sldMk cId="776304778" sldId="292"/>
            <ac:spMk id="20" creationId="{7EDAA761-E8B0-4CAB-9B7D-B0A3674643D8}"/>
          </ac:spMkLst>
        </pc:spChg>
        <pc:picChg chg="add del mod">
          <ac:chgData name="David Rudland" userId="7a59b6d4-6866-44f7-9087-92c2ad6a5b40" providerId="ADAL" clId="{DF83E72B-E600-4071-BC0A-60173EE5B1BA}" dt="2022-10-13T11:21:50.285" v="544" actId="478"/>
          <ac:picMkLst>
            <pc:docMk/>
            <pc:sldMk cId="776304778" sldId="292"/>
            <ac:picMk id="4" creationId="{D1305574-23E5-856F-DD89-1267B9750800}"/>
          </ac:picMkLst>
        </pc:picChg>
        <pc:picChg chg="add mod modCrop">
          <ac:chgData name="David Rudland" userId="7a59b6d4-6866-44f7-9087-92c2ad6a5b40" providerId="ADAL" clId="{DF83E72B-E600-4071-BC0A-60173EE5B1BA}" dt="2022-10-13T11:22:31.931" v="557" actId="1076"/>
          <ac:picMkLst>
            <pc:docMk/>
            <pc:sldMk cId="776304778" sldId="292"/>
            <ac:picMk id="7" creationId="{DA6F2F47-9DA0-C0B3-8DC9-7552AE5656E5}"/>
          </ac:picMkLst>
        </pc:picChg>
        <pc:picChg chg="del mod">
          <ac:chgData name="David Rudland" userId="7a59b6d4-6866-44f7-9087-92c2ad6a5b40" providerId="ADAL" clId="{DF83E72B-E600-4071-BC0A-60173EE5B1BA}" dt="2022-10-13T11:19:10.430" v="540" actId="478"/>
          <ac:picMkLst>
            <pc:docMk/>
            <pc:sldMk cId="776304778" sldId="292"/>
            <ac:picMk id="8" creationId="{67F3BB7B-800F-400D-9B96-58518402524C}"/>
          </ac:picMkLst>
        </pc:picChg>
        <pc:picChg chg="mod">
          <ac:chgData name="David Rudland" userId="7a59b6d4-6866-44f7-9087-92c2ad6a5b40" providerId="ADAL" clId="{DF83E72B-E600-4071-BC0A-60173EE5B1BA}" dt="2022-10-12T19:24:12.482" v="153" actId="1076"/>
          <ac:picMkLst>
            <pc:docMk/>
            <pc:sldMk cId="776304778" sldId="292"/>
            <ac:picMk id="19" creationId="{9D40F736-2A0C-47DE-A442-BE199B30CE84}"/>
          </ac:picMkLst>
        </pc:picChg>
        <pc:picChg chg="mod">
          <ac:chgData name="David Rudland" userId="7a59b6d4-6866-44f7-9087-92c2ad6a5b40" providerId="ADAL" clId="{DF83E72B-E600-4071-BC0A-60173EE5B1BA}" dt="2022-10-13T11:22:52.150" v="558" actId="1076"/>
          <ac:picMkLst>
            <pc:docMk/>
            <pc:sldMk cId="776304778" sldId="292"/>
            <ac:picMk id="1032" creationId="{31257635-5354-471C-BB21-2A2D1AC39B2B}"/>
          </ac:picMkLst>
        </pc:picChg>
      </pc:sldChg>
      <pc:sldChg chg="modSp mod">
        <pc:chgData name="David Rudland" userId="7a59b6d4-6866-44f7-9087-92c2ad6a5b40" providerId="ADAL" clId="{DF83E72B-E600-4071-BC0A-60173EE5B1BA}" dt="2022-10-12T19:46:22.294" v="456" actId="1076"/>
        <pc:sldMkLst>
          <pc:docMk/>
          <pc:sldMk cId="2878484478" sldId="296"/>
        </pc:sldMkLst>
        <pc:spChg chg="mod">
          <ac:chgData name="David Rudland" userId="7a59b6d4-6866-44f7-9087-92c2ad6a5b40" providerId="ADAL" clId="{DF83E72B-E600-4071-BC0A-60173EE5B1BA}" dt="2022-10-12T19:46:22.294" v="456" actId="1076"/>
          <ac:spMkLst>
            <pc:docMk/>
            <pc:sldMk cId="2878484478" sldId="296"/>
            <ac:spMk id="4" creationId="{09C678AF-BE4B-4FDB-8190-DE02E79D16CF}"/>
          </ac:spMkLst>
        </pc:spChg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4092215566" sldId="300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2519222549" sldId="302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2472588831" sldId="303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937696017" sldId="306"/>
        </pc:sldMkLst>
      </pc:sldChg>
      <pc:sldChg chg="addSp delSp modSp add del mod">
        <pc:chgData name="David Rudland" userId="7a59b6d4-6866-44f7-9087-92c2ad6a5b40" providerId="ADAL" clId="{DF83E72B-E600-4071-BC0A-60173EE5B1BA}" dt="2022-10-12T19:41:32.410" v="331" actId="47"/>
        <pc:sldMkLst>
          <pc:docMk/>
          <pc:sldMk cId="3831416816" sldId="306"/>
        </pc:sldMkLst>
        <pc:spChg chg="mod">
          <ac:chgData name="David Rudland" userId="7a59b6d4-6866-44f7-9087-92c2ad6a5b40" providerId="ADAL" clId="{DF83E72B-E600-4071-BC0A-60173EE5B1BA}" dt="2022-10-12T16:39:21.598" v="95" actId="1076"/>
          <ac:spMkLst>
            <pc:docMk/>
            <pc:sldMk cId="3831416816" sldId="306"/>
            <ac:spMk id="2" creationId="{3C88671F-E2A8-41B8-9123-CD7A5B75E0AF}"/>
          </ac:spMkLst>
        </pc:spChg>
        <pc:spChg chg="add mod">
          <ac:chgData name="David Rudland" userId="7a59b6d4-6866-44f7-9087-92c2ad6a5b40" providerId="ADAL" clId="{DF83E72B-E600-4071-BC0A-60173EE5B1BA}" dt="2022-10-12T16:39:28.638" v="98" actId="1076"/>
          <ac:spMkLst>
            <pc:docMk/>
            <pc:sldMk cId="3831416816" sldId="306"/>
            <ac:spMk id="4" creationId="{79021486-35CF-B5F0-2CAF-D329F00B667F}"/>
          </ac:spMkLst>
        </pc:spChg>
        <pc:spChg chg="mod">
          <ac:chgData name="David Rudland" userId="7a59b6d4-6866-44f7-9087-92c2ad6a5b40" providerId="ADAL" clId="{DF83E72B-E600-4071-BC0A-60173EE5B1BA}" dt="2022-10-12T16:39:06.015" v="92" actId="1076"/>
          <ac:spMkLst>
            <pc:docMk/>
            <pc:sldMk cId="3831416816" sldId="306"/>
            <ac:spMk id="6" creationId="{9EBB2B65-45FC-4FF3-A065-F1C9D197D24B}"/>
          </ac:spMkLst>
        </pc:spChg>
        <pc:spChg chg="del">
          <ac:chgData name="David Rudland" userId="7a59b6d4-6866-44f7-9087-92c2ad6a5b40" providerId="ADAL" clId="{DF83E72B-E600-4071-BC0A-60173EE5B1BA}" dt="2022-10-12T16:38:56.424" v="90" actId="478"/>
          <ac:spMkLst>
            <pc:docMk/>
            <pc:sldMk cId="3831416816" sldId="306"/>
            <ac:spMk id="7" creationId="{026BFFC7-6D4A-47E6-B997-F4EBF7407997}"/>
          </ac:spMkLst>
        </pc:spChg>
        <pc:picChg chg="add mod">
          <ac:chgData name="David Rudland" userId="7a59b6d4-6866-44f7-9087-92c2ad6a5b40" providerId="ADAL" clId="{DF83E72B-E600-4071-BC0A-60173EE5B1BA}" dt="2022-10-12T16:39:26.487" v="97" actId="14100"/>
          <ac:picMkLst>
            <pc:docMk/>
            <pc:sldMk cId="3831416816" sldId="306"/>
            <ac:picMk id="3" creationId="{C0645389-40B3-6723-D664-8687A949E370}"/>
          </ac:picMkLst>
        </pc:picChg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3164597804" sldId="307"/>
        </pc:sldMkLst>
      </pc:sldChg>
      <pc:sldChg chg="addSp delSp modSp add del mod">
        <pc:chgData name="David Rudland" userId="7a59b6d4-6866-44f7-9087-92c2ad6a5b40" providerId="ADAL" clId="{DF83E72B-E600-4071-BC0A-60173EE5B1BA}" dt="2022-10-12T19:47:15.707" v="470"/>
        <pc:sldMkLst>
          <pc:docMk/>
          <pc:sldMk cId="2170931605" sldId="308"/>
        </pc:sldMkLst>
        <pc:spChg chg="del">
          <ac:chgData name="David Rudland" userId="7a59b6d4-6866-44f7-9087-92c2ad6a5b40" providerId="ADAL" clId="{DF83E72B-E600-4071-BC0A-60173EE5B1BA}" dt="2022-10-12T19:41:52.946" v="333" actId="478"/>
          <ac:spMkLst>
            <pc:docMk/>
            <pc:sldMk cId="2170931605" sldId="308"/>
            <ac:spMk id="3" creationId="{1867BDEE-9944-0C48-54F0-38F49BF928E0}"/>
          </ac:spMkLst>
        </pc:spChg>
        <pc:spChg chg="del">
          <ac:chgData name="David Rudland" userId="7a59b6d4-6866-44f7-9087-92c2ad6a5b40" providerId="ADAL" clId="{DF83E72B-E600-4071-BC0A-60173EE5B1BA}" dt="2022-10-12T19:41:54.565" v="334" actId="478"/>
          <ac:spMkLst>
            <pc:docMk/>
            <pc:sldMk cId="2170931605" sldId="308"/>
            <ac:spMk id="4" creationId="{61E3F7CC-4770-572A-31D4-141D762A5168}"/>
          </ac:spMkLst>
        </pc:spChg>
        <pc:spChg chg="add mod">
          <ac:chgData name="David Rudland" userId="7a59b6d4-6866-44f7-9087-92c2ad6a5b40" providerId="ADAL" clId="{DF83E72B-E600-4071-BC0A-60173EE5B1BA}" dt="2022-10-12T19:47:15.707" v="470"/>
          <ac:spMkLst>
            <pc:docMk/>
            <pc:sldMk cId="2170931605" sldId="308"/>
            <ac:spMk id="8" creationId="{2FAF1A60-3AFC-0BB2-C068-BDE9430B59DB}"/>
          </ac:spMkLst>
        </pc:spChg>
        <pc:spChg chg="add mod">
          <ac:chgData name="David Rudland" userId="7a59b6d4-6866-44f7-9087-92c2ad6a5b40" providerId="ADAL" clId="{DF83E72B-E600-4071-BC0A-60173EE5B1BA}" dt="2022-10-12T19:47:15.707" v="470"/>
          <ac:spMkLst>
            <pc:docMk/>
            <pc:sldMk cId="2170931605" sldId="308"/>
            <ac:spMk id="9" creationId="{7E3FEAA4-C2ED-35C3-3D34-797477922DD9}"/>
          </ac:spMkLst>
        </pc:spChg>
      </pc:sldChg>
      <pc:sldChg chg="addSp modSp">
        <pc:chgData name="David Rudland" userId="7a59b6d4-6866-44f7-9087-92c2ad6a5b40" providerId="ADAL" clId="{DF83E72B-E600-4071-BC0A-60173EE5B1BA}" dt="2022-10-12T19:45:00.332" v="433"/>
        <pc:sldMkLst>
          <pc:docMk/>
          <pc:sldMk cId="3415387050" sldId="309"/>
        </pc:sldMkLst>
        <pc:spChg chg="add mod">
          <ac:chgData name="David Rudland" userId="7a59b6d4-6866-44f7-9087-92c2ad6a5b40" providerId="ADAL" clId="{DF83E72B-E600-4071-BC0A-60173EE5B1BA}" dt="2022-10-12T19:45:00.332" v="433"/>
          <ac:spMkLst>
            <pc:docMk/>
            <pc:sldMk cId="3415387050" sldId="309"/>
            <ac:spMk id="2" creationId="{F06056B0-D9FA-6DBE-B981-36BAAB512E4F}"/>
          </ac:spMkLst>
        </pc:spChg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4275597236" sldId="310"/>
        </pc:sldMkLst>
      </pc:sldChg>
      <pc:sldChg chg="modSp del mod">
        <pc:chgData name="David Rudland" userId="7a59b6d4-6866-44f7-9087-92c2ad6a5b40" providerId="ADAL" clId="{DF83E72B-E600-4071-BC0A-60173EE5B1BA}" dt="2022-10-12T19:41:32.410" v="331" actId="47"/>
        <pc:sldMkLst>
          <pc:docMk/>
          <pc:sldMk cId="1625454621" sldId="311"/>
        </pc:sldMkLst>
        <pc:spChg chg="mod">
          <ac:chgData name="David Rudland" userId="7a59b6d4-6866-44f7-9087-92c2ad6a5b40" providerId="ADAL" clId="{DF83E72B-E600-4071-BC0A-60173EE5B1BA}" dt="2022-10-12T16:30:57.200" v="30" actId="1076"/>
          <ac:spMkLst>
            <pc:docMk/>
            <pc:sldMk cId="1625454621" sldId="311"/>
            <ac:spMk id="13" creationId="{AD5E3127-088A-97B6-F0ED-C4D3F07DFAD7}"/>
          </ac:spMkLst>
        </pc:spChg>
      </pc:sldChg>
      <pc:sldChg chg="new del">
        <pc:chgData name="David Rudland" userId="7a59b6d4-6866-44f7-9087-92c2ad6a5b40" providerId="ADAL" clId="{DF83E72B-E600-4071-BC0A-60173EE5B1BA}" dt="2022-10-12T19:41:32.410" v="331" actId="47"/>
        <pc:sldMkLst>
          <pc:docMk/>
          <pc:sldMk cId="2365832794" sldId="312"/>
        </pc:sldMkLst>
      </pc:sldChg>
      <pc:sldChg chg="addSp delSp modSp add del mod">
        <pc:chgData name="David Rudland" userId="7a59b6d4-6866-44f7-9087-92c2ad6a5b40" providerId="ADAL" clId="{DF83E72B-E600-4071-BC0A-60173EE5B1BA}" dt="2022-10-12T19:41:32.410" v="331" actId="47"/>
        <pc:sldMkLst>
          <pc:docMk/>
          <pc:sldMk cId="649341513" sldId="313"/>
        </pc:sldMkLst>
        <pc:spChg chg="mod">
          <ac:chgData name="David Rudland" userId="7a59b6d4-6866-44f7-9087-92c2ad6a5b40" providerId="ADAL" clId="{DF83E72B-E600-4071-BC0A-60173EE5B1BA}" dt="2022-10-12T16:32:47.553" v="71" actId="20577"/>
          <ac:spMkLst>
            <pc:docMk/>
            <pc:sldMk cId="649341513" sldId="313"/>
            <ac:spMk id="2" creationId="{8080B946-16C1-4629-85AE-75C3DAF3812D}"/>
          </ac:spMkLst>
        </pc:spChg>
        <pc:spChg chg="mod">
          <ac:chgData name="David Rudland" userId="7a59b6d4-6866-44f7-9087-92c2ad6a5b40" providerId="ADAL" clId="{DF83E72B-E600-4071-BC0A-60173EE5B1BA}" dt="2022-10-12T16:40:37.762" v="113" actId="113"/>
          <ac:spMkLst>
            <pc:docMk/>
            <pc:sldMk cId="649341513" sldId="313"/>
            <ac:spMk id="3" creationId="{CB92C056-6629-489F-BFD2-FFFF02248070}"/>
          </ac:spMkLst>
        </pc:spChg>
        <pc:spChg chg="add mod">
          <ac:chgData name="David Rudland" userId="7a59b6d4-6866-44f7-9087-92c2ad6a5b40" providerId="ADAL" clId="{DF83E72B-E600-4071-BC0A-60173EE5B1BA}" dt="2022-10-12T16:40:54.871" v="116" actId="1076"/>
          <ac:spMkLst>
            <pc:docMk/>
            <pc:sldMk cId="649341513" sldId="313"/>
            <ac:spMk id="4" creationId="{1A477D09-FA36-312E-0B11-0D9FF10A1CA9}"/>
          </ac:spMkLst>
        </pc:spChg>
        <pc:spChg chg="add mod">
          <ac:chgData name="David Rudland" userId="7a59b6d4-6866-44f7-9087-92c2ad6a5b40" providerId="ADAL" clId="{DF83E72B-E600-4071-BC0A-60173EE5B1BA}" dt="2022-10-12T16:40:00.847" v="102" actId="1076"/>
          <ac:spMkLst>
            <pc:docMk/>
            <pc:sldMk cId="649341513" sldId="313"/>
            <ac:spMk id="6" creationId="{F252491B-46BA-306C-A590-C633A85F025B}"/>
          </ac:spMkLst>
        </pc:spChg>
        <pc:graphicFrameChg chg="del">
          <ac:chgData name="David Rudland" userId="7a59b6d4-6866-44f7-9087-92c2ad6a5b40" providerId="ADAL" clId="{DF83E72B-E600-4071-BC0A-60173EE5B1BA}" dt="2022-10-12T16:32:02.802" v="35" actId="478"/>
          <ac:graphicFrameMkLst>
            <pc:docMk/>
            <pc:sldMk cId="649341513" sldId="313"/>
            <ac:graphicFrameMk id="11" creationId="{BAA302FF-2D82-1022-05D4-DD1AF3BF557F}"/>
          </ac:graphicFrameMkLst>
        </pc:graphicFrameChg>
        <pc:picChg chg="add mod">
          <ac:chgData name="David Rudland" userId="7a59b6d4-6866-44f7-9087-92c2ad6a5b40" providerId="ADAL" clId="{DF83E72B-E600-4071-BC0A-60173EE5B1BA}" dt="2022-10-12T16:40:04.855" v="104" actId="1076"/>
          <ac:picMkLst>
            <pc:docMk/>
            <pc:sldMk cId="649341513" sldId="313"/>
            <ac:picMk id="5" creationId="{0F18FD28-3CCF-5E61-E390-153AA12A7532}"/>
          </ac:picMkLst>
        </pc:picChg>
      </pc:sldChg>
      <pc:sldChg chg="modSp add del mod">
        <pc:chgData name="David Rudland" userId="7a59b6d4-6866-44f7-9087-92c2ad6a5b40" providerId="ADAL" clId="{DF83E72B-E600-4071-BC0A-60173EE5B1BA}" dt="2022-10-12T19:41:32.410" v="331" actId="47"/>
        <pc:sldMkLst>
          <pc:docMk/>
          <pc:sldMk cId="2580903472" sldId="314"/>
        </pc:sldMkLst>
        <pc:spChg chg="mod">
          <ac:chgData name="David Rudland" userId="7a59b6d4-6866-44f7-9087-92c2ad6a5b40" providerId="ADAL" clId="{DF83E72B-E600-4071-BC0A-60173EE5B1BA}" dt="2022-10-12T16:33:17.354" v="74" actId="20577"/>
          <ac:spMkLst>
            <pc:docMk/>
            <pc:sldMk cId="2580903472" sldId="314"/>
            <ac:spMk id="2" creationId="{8080B946-16C1-4629-85AE-75C3DAF3812D}"/>
          </ac:spMkLst>
        </pc:spChg>
        <pc:spChg chg="mod">
          <ac:chgData name="David Rudland" userId="7a59b6d4-6866-44f7-9087-92c2ad6a5b40" providerId="ADAL" clId="{DF83E72B-E600-4071-BC0A-60173EE5B1BA}" dt="2022-10-12T16:33:19.942" v="75" actId="6549"/>
          <ac:spMkLst>
            <pc:docMk/>
            <pc:sldMk cId="2580903472" sldId="314"/>
            <ac:spMk id="3" creationId="{CB92C056-6629-489F-BFD2-FFFF02248070}"/>
          </ac:spMkLst>
        </pc:spChg>
      </pc:sldChg>
      <pc:sldChg chg="addSp delSp modSp new del mod">
        <pc:chgData name="David Rudland" userId="7a59b6d4-6866-44f7-9087-92c2ad6a5b40" providerId="ADAL" clId="{DF83E72B-E600-4071-BC0A-60173EE5B1BA}" dt="2022-10-12T19:41:32.410" v="331" actId="47"/>
        <pc:sldMkLst>
          <pc:docMk/>
          <pc:sldMk cId="760582860" sldId="315"/>
        </pc:sldMkLst>
        <pc:spChg chg="del mod">
          <ac:chgData name="David Rudland" userId="7a59b6d4-6866-44f7-9087-92c2ad6a5b40" providerId="ADAL" clId="{DF83E72B-E600-4071-BC0A-60173EE5B1BA}" dt="2022-10-12T17:08:50.733" v="123" actId="22"/>
          <ac:spMkLst>
            <pc:docMk/>
            <pc:sldMk cId="760582860" sldId="315"/>
            <ac:spMk id="3" creationId="{A2E7D641-F670-6571-FA96-9B70E369E1F6}"/>
          </ac:spMkLst>
        </pc:spChg>
        <pc:spChg chg="add mod">
          <ac:chgData name="David Rudland" userId="7a59b6d4-6866-44f7-9087-92c2ad6a5b40" providerId="ADAL" clId="{DF83E72B-E600-4071-BC0A-60173EE5B1BA}" dt="2022-10-12T17:08:56.792" v="124" actId="478"/>
          <ac:spMkLst>
            <pc:docMk/>
            <pc:sldMk cId="760582860" sldId="315"/>
            <ac:spMk id="10" creationId="{69FF1DC4-FA72-6F4D-B8AE-38A9CE3ABC1C}"/>
          </ac:spMkLst>
        </pc:spChg>
        <pc:picChg chg="add del mod">
          <ac:chgData name="David Rudland" userId="7a59b6d4-6866-44f7-9087-92c2ad6a5b40" providerId="ADAL" clId="{DF83E72B-E600-4071-BC0A-60173EE5B1BA}" dt="2022-10-12T17:08:16.134" v="119" actId="478"/>
          <ac:picMkLst>
            <pc:docMk/>
            <pc:sldMk cId="760582860" sldId="315"/>
            <ac:picMk id="6" creationId="{0807DD8B-6080-D1FF-3951-E0688657D3D4}"/>
          </ac:picMkLst>
        </pc:picChg>
        <pc:picChg chg="add del mod ord">
          <ac:chgData name="David Rudland" userId="7a59b6d4-6866-44f7-9087-92c2ad6a5b40" providerId="ADAL" clId="{DF83E72B-E600-4071-BC0A-60173EE5B1BA}" dt="2022-10-12T17:08:56.792" v="124" actId="478"/>
          <ac:picMkLst>
            <pc:docMk/>
            <pc:sldMk cId="760582860" sldId="315"/>
            <ac:picMk id="8" creationId="{8F0BEB02-73DE-46FB-5ABB-2C94015E09F5}"/>
          </ac:picMkLst>
        </pc:picChg>
        <pc:picChg chg="add del">
          <ac:chgData name="David Rudland" userId="7a59b6d4-6866-44f7-9087-92c2ad6a5b40" providerId="ADAL" clId="{DF83E72B-E600-4071-BC0A-60173EE5B1BA}" dt="2022-10-12T17:09:12.054" v="126" actId="22"/>
          <ac:picMkLst>
            <pc:docMk/>
            <pc:sldMk cId="760582860" sldId="315"/>
            <ac:picMk id="12" creationId="{DAA4768D-2B4E-9C37-6C57-0D002BE196AE}"/>
          </ac:picMkLst>
        </pc:picChg>
        <pc:picChg chg="add del">
          <ac:chgData name="David Rudland" userId="7a59b6d4-6866-44f7-9087-92c2ad6a5b40" providerId="ADAL" clId="{DF83E72B-E600-4071-BC0A-60173EE5B1BA}" dt="2022-10-12T17:10:14.604" v="128" actId="478"/>
          <ac:picMkLst>
            <pc:docMk/>
            <pc:sldMk cId="760582860" sldId="315"/>
            <ac:picMk id="14" creationId="{9A0D3BF0-1A8D-49A4-E8A6-924D0C67FF4E}"/>
          </ac:picMkLst>
        </pc:picChg>
        <pc:picChg chg="add del mod">
          <ac:chgData name="David Rudland" userId="7a59b6d4-6866-44f7-9087-92c2ad6a5b40" providerId="ADAL" clId="{DF83E72B-E600-4071-BC0A-60173EE5B1BA}" dt="2022-10-12T17:11:44.236" v="131" actId="478"/>
          <ac:picMkLst>
            <pc:docMk/>
            <pc:sldMk cId="760582860" sldId="315"/>
            <ac:picMk id="16" creationId="{6730861C-3F33-9150-BEF2-C5E22ABD5E66}"/>
          </ac:picMkLst>
        </pc:picChg>
      </pc:sldChg>
      <pc:sldChg chg="addSp delSp modSp add del mod">
        <pc:chgData name="David Rudland" userId="7a59b6d4-6866-44f7-9087-92c2ad6a5b40" providerId="ADAL" clId="{DF83E72B-E600-4071-BC0A-60173EE5B1BA}" dt="2022-10-12T19:47:14.409" v="469"/>
        <pc:sldMkLst>
          <pc:docMk/>
          <pc:sldMk cId="198484180" sldId="602"/>
        </pc:sldMkLst>
        <pc:spChg chg="mod">
          <ac:chgData name="David Rudland" userId="7a59b6d4-6866-44f7-9087-92c2ad6a5b40" providerId="ADAL" clId="{DF83E72B-E600-4071-BC0A-60173EE5B1BA}" dt="2022-10-12T19:28:36.088" v="218" actId="1076"/>
          <ac:spMkLst>
            <pc:docMk/>
            <pc:sldMk cId="198484180" sldId="602"/>
            <ac:spMk id="2" creationId="{C6C40F80-034F-F718-77F1-62A34077FDC8}"/>
          </ac:spMkLst>
        </pc:spChg>
        <pc:spChg chg="del">
          <ac:chgData name="David Rudland" userId="7a59b6d4-6866-44f7-9087-92c2ad6a5b40" providerId="ADAL" clId="{DF83E72B-E600-4071-BC0A-60173EE5B1BA}" dt="2022-10-12T19:41:07.121" v="330" actId="478"/>
          <ac:spMkLst>
            <pc:docMk/>
            <pc:sldMk cId="198484180" sldId="602"/>
            <ac:spMk id="3" creationId="{F766E3EE-B7C2-2035-F029-4005BA14F42B}"/>
          </ac:spMkLst>
        </pc:spChg>
        <pc:spChg chg="del mod">
          <ac:chgData name="David Rudland" userId="7a59b6d4-6866-44f7-9087-92c2ad6a5b40" providerId="ADAL" clId="{DF83E72B-E600-4071-BC0A-60173EE5B1BA}" dt="2022-10-12T19:41:05.664" v="329" actId="478"/>
          <ac:spMkLst>
            <pc:docMk/>
            <pc:sldMk cId="198484180" sldId="602"/>
            <ac:spMk id="4" creationId="{8EF36DD6-10C0-5427-9209-E0AB3A86E451}"/>
          </ac:spMkLst>
        </pc:spChg>
        <pc:spChg chg="add mod">
          <ac:chgData name="David Rudland" userId="7a59b6d4-6866-44f7-9087-92c2ad6a5b40" providerId="ADAL" clId="{DF83E72B-E600-4071-BC0A-60173EE5B1BA}" dt="2022-10-12T19:47:14.409" v="469"/>
          <ac:spMkLst>
            <pc:docMk/>
            <pc:sldMk cId="198484180" sldId="602"/>
            <ac:spMk id="6" creationId="{783D4781-6D0B-1EF8-FD8B-9F378405B337}"/>
          </ac:spMkLst>
        </pc:spChg>
        <pc:spChg chg="add mod">
          <ac:chgData name="David Rudland" userId="7a59b6d4-6866-44f7-9087-92c2ad6a5b40" providerId="ADAL" clId="{DF83E72B-E600-4071-BC0A-60173EE5B1BA}" dt="2022-10-12T19:47:14.409" v="469"/>
          <ac:spMkLst>
            <pc:docMk/>
            <pc:sldMk cId="198484180" sldId="602"/>
            <ac:spMk id="7" creationId="{6E7DA33C-8885-24CC-525F-FBD47E14DED8}"/>
          </ac:spMkLst>
        </pc:spChg>
        <pc:spChg chg="mod">
          <ac:chgData name="David Rudland" userId="7a59b6d4-6866-44f7-9087-92c2ad6a5b40" providerId="ADAL" clId="{DF83E72B-E600-4071-BC0A-60173EE5B1BA}" dt="2022-10-12T19:44:26.655" v="429" actId="313"/>
          <ac:spMkLst>
            <pc:docMk/>
            <pc:sldMk cId="198484180" sldId="602"/>
            <ac:spMk id="10" creationId="{3FA5B951-4E2A-04B8-43C6-99177DB0EC2B}"/>
          </ac:spMkLst>
        </pc:spChg>
        <pc:picChg chg="add mod">
          <ac:chgData name="David Rudland" userId="7a59b6d4-6866-44f7-9087-92c2ad6a5b40" providerId="ADAL" clId="{DF83E72B-E600-4071-BC0A-60173EE5B1BA}" dt="2022-10-12T19:44:12.255" v="406" actId="1076"/>
          <ac:picMkLst>
            <pc:docMk/>
            <pc:sldMk cId="198484180" sldId="602"/>
            <ac:picMk id="5" creationId="{58EB353A-6E1B-BC41-6364-8CF820EFA970}"/>
          </ac:picMkLst>
        </pc:picChg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2830880798" sldId="603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956212840" sldId="611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1192325073" sldId="613"/>
        </pc:sldMkLst>
      </pc:sldChg>
      <pc:sldChg chg="del">
        <pc:chgData name="David Rudland" userId="7a59b6d4-6866-44f7-9087-92c2ad6a5b40" providerId="ADAL" clId="{DF83E72B-E600-4071-BC0A-60173EE5B1BA}" dt="2022-10-12T16:30:30.375" v="27" actId="47"/>
        <pc:sldMkLst>
          <pc:docMk/>
          <pc:sldMk cId="1647537116" sldId="614"/>
        </pc:sldMkLst>
      </pc:sldChg>
      <pc:sldChg chg="addSp delSp modSp add del mod setBg">
        <pc:chgData name="David Rudland" userId="7a59b6d4-6866-44f7-9087-92c2ad6a5b40" providerId="ADAL" clId="{DF83E72B-E600-4071-BC0A-60173EE5B1BA}" dt="2022-10-13T11:24:59.840" v="562" actId="1076"/>
        <pc:sldMkLst>
          <pc:docMk/>
          <pc:sldMk cId="2295897032" sldId="615"/>
        </pc:sldMkLst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4" creationId="{BE9EB3EF-15AA-46BC-8B5D-4C78C7DC9FAF}"/>
          </ac:spMkLst>
        </pc:spChg>
        <pc:spChg chg="add mod">
          <ac:chgData name="David Rudland" userId="7a59b6d4-6866-44f7-9087-92c2ad6a5b40" providerId="ADAL" clId="{DF83E72B-E600-4071-BC0A-60173EE5B1BA}" dt="2022-10-12T19:47:12.843" v="468"/>
          <ac:spMkLst>
            <pc:docMk/>
            <pc:sldMk cId="2295897032" sldId="615"/>
            <ac:spMk id="5" creationId="{56D7376D-6039-4E73-657C-7E457A8F20D2}"/>
          </ac:spMkLst>
        </pc:spChg>
        <pc:spChg chg="del">
          <ac:chgData name="David Rudland" userId="7a59b6d4-6866-44f7-9087-92c2ad6a5b40" providerId="ADAL" clId="{DF83E72B-E600-4071-BC0A-60173EE5B1BA}" dt="2022-10-12T19:40:55.003" v="327" actId="478"/>
          <ac:spMkLst>
            <pc:docMk/>
            <pc:sldMk cId="2295897032" sldId="615"/>
            <ac:spMk id="6" creationId="{666C9687-4BB9-A491-5196-61B276AD9BC6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7" creationId="{FF2A4679-EEEE-4A45-B7C5-35D08C1A6843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8" creationId="{5A4BF2AA-7582-4CAC-8112-ED9820831557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9" creationId="{BF9B9985-4974-484E-AE47-593E4DE900C7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0" creationId="{B7787DD6-7404-4602-928F-BC7A30B55C4F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1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2" creationId="{35E4B544-0122-4384-A010-D1C1D5CBFCBB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3" creationId="{4ED039D8-3FF9-4A19-8E6A-EB1ED56BCB39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4" creationId="{6D040A75-15F7-483C-801B-5C930B33C4F1}"/>
          </ac:spMkLst>
        </pc:spChg>
        <pc:spChg chg="del">
          <ac:chgData name="David Rudland" userId="7a59b6d4-6866-44f7-9087-92c2ad6a5b40" providerId="ADAL" clId="{DF83E72B-E600-4071-BC0A-60173EE5B1BA}" dt="2022-10-12T19:40:53.553" v="326" actId="478"/>
          <ac:spMkLst>
            <pc:docMk/>
            <pc:sldMk cId="2295897032" sldId="615"/>
            <ac:spMk id="15" creationId="{3DBF94AB-0D9F-E1EE-B8D2-479606E67E3D}"/>
          </ac:spMkLst>
        </pc:spChg>
        <pc:spChg chg="add mod">
          <ac:chgData name="David Rudland" userId="7a59b6d4-6866-44f7-9087-92c2ad6a5b40" providerId="ADAL" clId="{DF83E72B-E600-4071-BC0A-60173EE5B1BA}" dt="2022-10-12T19:47:12.843" v="468"/>
          <ac:spMkLst>
            <pc:docMk/>
            <pc:sldMk cId="2295897032" sldId="615"/>
            <ac:spMk id="17" creationId="{679E749E-BD4A-942A-B09E-2617C3B69D2C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57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58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59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60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61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63" creationId="{16D5658C-EBD2-463E-ADF4-AA51AA4B0FD1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66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76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77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78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79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07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08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09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10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11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12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13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17" creationId="{00000000-0000-0000-0000-000000000000}"/>
          </ac:spMkLst>
        </pc:spChg>
        <pc:spChg chg="mod">
          <ac:chgData name="David Rudland" userId="7a59b6d4-6866-44f7-9087-92c2ad6a5b40" providerId="ADAL" clId="{DF83E72B-E600-4071-BC0A-60173EE5B1BA}" dt="2022-10-13T11:24:59.840" v="562" actId="1076"/>
          <ac:spMkLst>
            <pc:docMk/>
            <pc:sldMk cId="2295897032" sldId="615"/>
            <ac:spMk id="122" creationId="{00000000-0000-0000-0000-000000000000}"/>
          </ac:spMkLst>
        </pc:spChg>
        <pc:grpChg chg="mod">
          <ac:chgData name="David Rudland" userId="7a59b6d4-6866-44f7-9087-92c2ad6a5b40" providerId="ADAL" clId="{DF83E72B-E600-4071-BC0A-60173EE5B1BA}" dt="2022-10-13T11:24:59.840" v="562" actId="1076"/>
          <ac:grpSpMkLst>
            <pc:docMk/>
            <pc:sldMk cId="2295897032" sldId="615"/>
            <ac:grpSpMk id="3" creationId="{00000000-0000-0000-0000-000000000000}"/>
          </ac:grpSpMkLst>
        </pc:grpChg>
        <pc:grpChg chg="add mod">
          <ac:chgData name="David Rudland" userId="7a59b6d4-6866-44f7-9087-92c2ad6a5b40" providerId="ADAL" clId="{DF83E72B-E600-4071-BC0A-60173EE5B1BA}" dt="2022-10-13T11:24:59.840" v="562" actId="1076"/>
          <ac:grpSpMkLst>
            <pc:docMk/>
            <pc:sldMk cId="2295897032" sldId="615"/>
            <ac:grpSpMk id="6" creationId="{AB897B33-3732-E29E-2091-9EA0C1CA8960}"/>
          </ac:grpSpMkLst>
        </pc:grpChg>
        <pc:cxnChg chg="mod">
          <ac:chgData name="David Rudland" userId="7a59b6d4-6866-44f7-9087-92c2ad6a5b40" providerId="ADAL" clId="{DF83E72B-E600-4071-BC0A-60173EE5B1BA}" dt="2022-10-13T11:24:59.840" v="562" actId="1076"/>
          <ac:cxnSpMkLst>
            <pc:docMk/>
            <pc:sldMk cId="2295897032" sldId="615"/>
            <ac:cxnSpMk id="62" creationId="{3BF757A1-3BDA-4E94-9ECD-2E411DDCC111}"/>
          </ac:cxnSpMkLst>
        </pc:cxnChg>
        <pc:cxnChg chg="mod">
          <ac:chgData name="David Rudland" userId="7a59b6d4-6866-44f7-9087-92c2ad6a5b40" providerId="ADAL" clId="{DF83E72B-E600-4071-BC0A-60173EE5B1BA}" dt="2022-10-13T11:24:59.840" v="562" actId="1076"/>
          <ac:cxnSpMkLst>
            <pc:docMk/>
            <pc:sldMk cId="2295897032" sldId="615"/>
            <ac:cxnSpMk id="115" creationId="{00000000-0000-0000-0000-000000000000}"/>
          </ac:cxnSpMkLst>
        </pc:cxnChg>
        <pc:cxnChg chg="mod">
          <ac:chgData name="David Rudland" userId="7a59b6d4-6866-44f7-9087-92c2ad6a5b40" providerId="ADAL" clId="{DF83E72B-E600-4071-BC0A-60173EE5B1BA}" dt="2022-10-13T11:24:59.840" v="562" actId="1076"/>
          <ac:cxnSpMkLst>
            <pc:docMk/>
            <pc:sldMk cId="2295897032" sldId="615"/>
            <ac:cxnSpMk id="118" creationId="{00000000-0000-0000-0000-000000000000}"/>
          </ac:cxnSpMkLst>
        </pc:cxnChg>
      </pc:sldChg>
      <pc:sldMasterChg chg="delSldLayout">
        <pc:chgData name="David Rudland" userId="7a59b6d4-6866-44f7-9087-92c2ad6a5b40" providerId="ADAL" clId="{DF83E72B-E600-4071-BC0A-60173EE5B1BA}" dt="2022-10-12T16:30:30.375" v="27" actId="47"/>
        <pc:sldMasterMkLst>
          <pc:docMk/>
          <pc:sldMasterMk cId="2022065055" sldId="2147483648"/>
        </pc:sldMasterMkLst>
        <pc:sldLayoutChg chg="del">
          <pc:chgData name="David Rudland" userId="7a59b6d4-6866-44f7-9087-92c2ad6a5b40" providerId="ADAL" clId="{DF83E72B-E600-4071-BC0A-60173EE5B1BA}" dt="2022-10-12T16:30:30.375" v="27" actId="47"/>
          <pc:sldLayoutMkLst>
            <pc:docMk/>
            <pc:sldMasterMk cId="2022065055" sldId="2147483648"/>
            <pc:sldLayoutMk cId="2704877257" sldId="214748366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A0C40-14D4-4504-B013-44571B65C46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</dgm:pt>
    <dgm:pt modelId="{C6ADC235-234D-4C49-8889-7D3838BDAD2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200" dirty="0"/>
            <a:t>Ambitions</a:t>
          </a:r>
        </a:p>
      </dgm:t>
    </dgm:pt>
    <dgm:pt modelId="{F054D653-439A-4765-B505-F7B6EF04E105}" type="parTrans" cxnId="{6E3CCA57-DE8B-4612-9D0A-3F7A2B4B5B71}">
      <dgm:prSet/>
      <dgm:spPr/>
      <dgm:t>
        <a:bodyPr/>
        <a:lstStyle/>
        <a:p>
          <a:endParaRPr lang="en-US"/>
        </a:p>
      </dgm:t>
    </dgm:pt>
    <dgm:pt modelId="{63E57BD9-D6CF-4E43-976D-9CFDD7251909}" type="sibTrans" cxnId="{6E3CCA57-DE8B-4612-9D0A-3F7A2B4B5B71}">
      <dgm:prSet/>
      <dgm:spPr/>
      <dgm:t>
        <a:bodyPr/>
        <a:lstStyle/>
        <a:p>
          <a:endParaRPr lang="en-US"/>
        </a:p>
      </dgm:t>
    </dgm:pt>
    <dgm:pt modelId="{484DA71D-5C5C-4D00-B3EF-D29799DD4F4C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200" dirty="0"/>
            <a:t>Challenge</a:t>
          </a:r>
        </a:p>
      </dgm:t>
    </dgm:pt>
    <dgm:pt modelId="{5F263705-F3DC-4805-AAE4-0287084B34E0}" type="parTrans" cxnId="{E88BFE84-E15A-4238-9177-D87358B6D500}">
      <dgm:prSet/>
      <dgm:spPr/>
      <dgm:t>
        <a:bodyPr/>
        <a:lstStyle/>
        <a:p>
          <a:endParaRPr lang="en-US"/>
        </a:p>
      </dgm:t>
    </dgm:pt>
    <dgm:pt modelId="{405642EF-79B7-419C-838C-929FC0C4242D}" type="sibTrans" cxnId="{E88BFE84-E15A-4238-9177-D87358B6D500}">
      <dgm:prSet/>
      <dgm:spPr/>
      <dgm:t>
        <a:bodyPr/>
        <a:lstStyle/>
        <a:p>
          <a:endParaRPr lang="en-US"/>
        </a:p>
      </dgm:t>
    </dgm:pt>
    <dgm:pt modelId="{D5ECC3D7-D3BA-476A-8F4A-7FF9BB541126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/>
            <a:t>Status</a:t>
          </a:r>
        </a:p>
      </dgm:t>
    </dgm:pt>
    <dgm:pt modelId="{A3BFFA72-6A81-4527-8A69-0E487F90DED3}" type="parTrans" cxnId="{CEE7F8D9-2DDA-4666-B18B-6885BE3B6270}">
      <dgm:prSet/>
      <dgm:spPr/>
      <dgm:t>
        <a:bodyPr/>
        <a:lstStyle/>
        <a:p>
          <a:endParaRPr lang="en-US"/>
        </a:p>
      </dgm:t>
    </dgm:pt>
    <dgm:pt modelId="{F271C632-7565-4095-A302-A3960E2DC81C}" type="sibTrans" cxnId="{CEE7F8D9-2DDA-4666-B18B-6885BE3B6270}">
      <dgm:prSet/>
      <dgm:spPr/>
      <dgm:t>
        <a:bodyPr/>
        <a:lstStyle/>
        <a:p>
          <a:endParaRPr lang="en-US"/>
        </a:p>
      </dgm:t>
    </dgm:pt>
    <dgm:pt modelId="{B3FEA88D-6647-4F17-917F-772FDF452864}">
      <dgm:prSet phldrT="[Text]" custT="1"/>
      <dgm:spPr/>
      <dgm:t>
        <a:bodyPr/>
        <a:lstStyle/>
        <a:p>
          <a:r>
            <a:rPr lang="en-US" sz="2000" dirty="0"/>
            <a:t>Goal</a:t>
          </a:r>
        </a:p>
      </dgm:t>
    </dgm:pt>
    <dgm:pt modelId="{EDF50DCC-C994-49EB-9F00-3D758EA3A073}" type="parTrans" cxnId="{F7CFB87A-5787-49A0-950D-72B1477C58A0}">
      <dgm:prSet/>
      <dgm:spPr/>
      <dgm:t>
        <a:bodyPr/>
        <a:lstStyle/>
        <a:p>
          <a:endParaRPr lang="en-US"/>
        </a:p>
      </dgm:t>
    </dgm:pt>
    <dgm:pt modelId="{FE7DB441-973A-4D73-94AD-B2E67C01FE6C}" type="sibTrans" cxnId="{F7CFB87A-5787-49A0-950D-72B1477C58A0}">
      <dgm:prSet/>
      <dgm:spPr/>
      <dgm:t>
        <a:bodyPr/>
        <a:lstStyle/>
        <a:p>
          <a:endParaRPr lang="en-US"/>
        </a:p>
      </dgm:t>
    </dgm:pt>
    <dgm:pt modelId="{4EECEE8D-CABF-4870-AF0B-C371EF112FE0}" type="pres">
      <dgm:prSet presAssocID="{AD3A0C40-14D4-4504-B013-44571B65C46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87E9C8D-FBC6-4E63-860A-9E0BD1F6DF3D}" type="pres">
      <dgm:prSet presAssocID="{AD3A0C40-14D4-4504-B013-44571B65C468}" presName="cycle" presStyleCnt="0"/>
      <dgm:spPr/>
    </dgm:pt>
    <dgm:pt modelId="{C9F2313E-07D6-41C5-B567-FC699B7E6823}" type="pres">
      <dgm:prSet presAssocID="{AD3A0C40-14D4-4504-B013-44571B65C468}" presName="centerShape" presStyleCnt="0"/>
      <dgm:spPr/>
    </dgm:pt>
    <dgm:pt modelId="{434769AC-0898-472E-A0D0-0D856C380596}" type="pres">
      <dgm:prSet presAssocID="{AD3A0C40-14D4-4504-B013-44571B65C468}" presName="connSite" presStyleLbl="node1" presStyleIdx="0" presStyleCnt="5"/>
      <dgm:spPr/>
    </dgm:pt>
    <dgm:pt modelId="{4821C882-4C59-4521-8713-6DA94596CDA2}" type="pres">
      <dgm:prSet presAssocID="{AD3A0C40-14D4-4504-B013-44571B65C468}" presName="visible" presStyleLbl="node1" presStyleIdx="0" presStyleCnt="5" custLinFactNeighborX="-12798" custLinFactNeighborY="-290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F9EDA8A9-43AB-410F-BF63-E66E1AE443DA}" type="pres">
      <dgm:prSet presAssocID="{EDF50DCC-C994-49EB-9F00-3D758EA3A073}" presName="Name25" presStyleLbl="parChTrans1D1" presStyleIdx="0" presStyleCnt="4"/>
      <dgm:spPr/>
    </dgm:pt>
    <dgm:pt modelId="{75294950-CF2F-46BE-BD6F-E392FA04DCE1}" type="pres">
      <dgm:prSet presAssocID="{B3FEA88D-6647-4F17-917F-772FDF452864}" presName="node" presStyleCnt="0"/>
      <dgm:spPr/>
    </dgm:pt>
    <dgm:pt modelId="{91376FFA-EFF3-4A3F-A2B8-4EFDB4E00AC9}" type="pres">
      <dgm:prSet presAssocID="{B3FEA88D-6647-4F17-917F-772FDF452864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DAF17AA8-F7EC-4A7D-9932-8E9C6F23028C}" type="pres">
      <dgm:prSet presAssocID="{B3FEA88D-6647-4F17-917F-772FDF452864}" presName="childNode" presStyleLbl="revTx" presStyleIdx="0" presStyleCnt="0">
        <dgm:presLayoutVars>
          <dgm:bulletEnabled val="1"/>
        </dgm:presLayoutVars>
      </dgm:prSet>
      <dgm:spPr/>
    </dgm:pt>
    <dgm:pt modelId="{0BBD7518-CA34-4D5D-963E-EEB02125155D}" type="pres">
      <dgm:prSet presAssocID="{F054D653-439A-4765-B505-F7B6EF04E105}" presName="Name25" presStyleLbl="parChTrans1D1" presStyleIdx="1" presStyleCnt="4"/>
      <dgm:spPr/>
    </dgm:pt>
    <dgm:pt modelId="{D461417B-C7E0-49B3-898D-C1659BF9A4C9}" type="pres">
      <dgm:prSet presAssocID="{C6ADC235-234D-4C49-8889-7D3838BDAD2A}" presName="node" presStyleCnt="0"/>
      <dgm:spPr/>
    </dgm:pt>
    <dgm:pt modelId="{22665A2C-CD39-4A69-AAEE-77B19B3CF2B1}" type="pres">
      <dgm:prSet presAssocID="{C6ADC235-234D-4C49-8889-7D3838BDAD2A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1E421B28-5078-41C1-8439-A10607C3381E}" type="pres">
      <dgm:prSet presAssocID="{C6ADC235-234D-4C49-8889-7D3838BDAD2A}" presName="childNode" presStyleLbl="revTx" presStyleIdx="0" presStyleCnt="0">
        <dgm:presLayoutVars>
          <dgm:bulletEnabled val="1"/>
        </dgm:presLayoutVars>
      </dgm:prSet>
      <dgm:spPr/>
    </dgm:pt>
    <dgm:pt modelId="{CA4C3A67-38F8-4891-B2ED-4845F5BDA4AC}" type="pres">
      <dgm:prSet presAssocID="{5F263705-F3DC-4805-AAE4-0287084B34E0}" presName="Name25" presStyleLbl="parChTrans1D1" presStyleIdx="2" presStyleCnt="4"/>
      <dgm:spPr/>
    </dgm:pt>
    <dgm:pt modelId="{6D21A4FD-D099-4124-A449-BEF9A5E2834F}" type="pres">
      <dgm:prSet presAssocID="{484DA71D-5C5C-4D00-B3EF-D29799DD4F4C}" presName="node" presStyleCnt="0"/>
      <dgm:spPr/>
    </dgm:pt>
    <dgm:pt modelId="{22CE8266-4CC1-4F08-BC22-5B7B0F791E32}" type="pres">
      <dgm:prSet presAssocID="{484DA71D-5C5C-4D00-B3EF-D29799DD4F4C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CF435FA0-725A-4B71-BF81-2CED33CFD9A5}" type="pres">
      <dgm:prSet presAssocID="{484DA71D-5C5C-4D00-B3EF-D29799DD4F4C}" presName="childNode" presStyleLbl="revTx" presStyleIdx="0" presStyleCnt="0">
        <dgm:presLayoutVars>
          <dgm:bulletEnabled val="1"/>
        </dgm:presLayoutVars>
      </dgm:prSet>
      <dgm:spPr/>
    </dgm:pt>
    <dgm:pt modelId="{AA82723C-6D0D-4E93-8D58-8F1A08D0FE3B}" type="pres">
      <dgm:prSet presAssocID="{A3BFFA72-6A81-4527-8A69-0E487F90DED3}" presName="Name25" presStyleLbl="parChTrans1D1" presStyleIdx="3" presStyleCnt="4"/>
      <dgm:spPr/>
    </dgm:pt>
    <dgm:pt modelId="{E542F2E1-56AC-4948-A80A-52E94066486B}" type="pres">
      <dgm:prSet presAssocID="{D5ECC3D7-D3BA-476A-8F4A-7FF9BB541126}" presName="node" presStyleCnt="0"/>
      <dgm:spPr/>
    </dgm:pt>
    <dgm:pt modelId="{00B7DCBB-EE65-4573-BDCD-0241D0E3B107}" type="pres">
      <dgm:prSet presAssocID="{D5ECC3D7-D3BA-476A-8F4A-7FF9BB541126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2EC6C9FF-E5C1-4D58-B499-7F1FEB057B25}" type="pres">
      <dgm:prSet presAssocID="{D5ECC3D7-D3BA-476A-8F4A-7FF9BB54112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3AFDA616-1140-4599-8DE9-CF4B767C1CFE}" type="presOf" srcId="{5F263705-F3DC-4805-AAE4-0287084B34E0}" destId="{CA4C3A67-38F8-4891-B2ED-4845F5BDA4AC}" srcOrd="0" destOrd="0" presId="urn:microsoft.com/office/officeart/2005/8/layout/radial2"/>
    <dgm:cxn modelId="{BB77D71B-5C8B-4D77-841E-5E75502D1CAE}" type="presOf" srcId="{C6ADC235-234D-4C49-8889-7D3838BDAD2A}" destId="{22665A2C-CD39-4A69-AAEE-77B19B3CF2B1}" srcOrd="0" destOrd="0" presId="urn:microsoft.com/office/officeart/2005/8/layout/radial2"/>
    <dgm:cxn modelId="{19B9882B-D3B0-45B7-ABAD-1670F6509797}" type="presOf" srcId="{EDF50DCC-C994-49EB-9F00-3D758EA3A073}" destId="{F9EDA8A9-43AB-410F-BF63-E66E1AE443DA}" srcOrd="0" destOrd="0" presId="urn:microsoft.com/office/officeart/2005/8/layout/radial2"/>
    <dgm:cxn modelId="{233E3A40-B646-468C-9929-AE00707FC1E0}" type="presOf" srcId="{B3FEA88D-6647-4F17-917F-772FDF452864}" destId="{91376FFA-EFF3-4A3F-A2B8-4EFDB4E00AC9}" srcOrd="0" destOrd="0" presId="urn:microsoft.com/office/officeart/2005/8/layout/radial2"/>
    <dgm:cxn modelId="{3F25C276-05D4-49A0-AFB7-C46D24E3E2BD}" type="presOf" srcId="{484DA71D-5C5C-4D00-B3EF-D29799DD4F4C}" destId="{22CE8266-4CC1-4F08-BC22-5B7B0F791E32}" srcOrd="0" destOrd="0" presId="urn:microsoft.com/office/officeart/2005/8/layout/radial2"/>
    <dgm:cxn modelId="{6E3CCA57-DE8B-4612-9D0A-3F7A2B4B5B71}" srcId="{AD3A0C40-14D4-4504-B013-44571B65C468}" destId="{C6ADC235-234D-4C49-8889-7D3838BDAD2A}" srcOrd="1" destOrd="0" parTransId="{F054D653-439A-4765-B505-F7B6EF04E105}" sibTransId="{63E57BD9-D6CF-4E43-976D-9CFDD7251909}"/>
    <dgm:cxn modelId="{F7CFB87A-5787-49A0-950D-72B1477C58A0}" srcId="{AD3A0C40-14D4-4504-B013-44571B65C468}" destId="{B3FEA88D-6647-4F17-917F-772FDF452864}" srcOrd="0" destOrd="0" parTransId="{EDF50DCC-C994-49EB-9F00-3D758EA3A073}" sibTransId="{FE7DB441-973A-4D73-94AD-B2E67C01FE6C}"/>
    <dgm:cxn modelId="{073C1E83-F53E-4D98-838C-FAA56C8EE363}" type="presOf" srcId="{F054D653-439A-4765-B505-F7B6EF04E105}" destId="{0BBD7518-CA34-4D5D-963E-EEB02125155D}" srcOrd="0" destOrd="0" presId="urn:microsoft.com/office/officeart/2005/8/layout/radial2"/>
    <dgm:cxn modelId="{E88BFE84-E15A-4238-9177-D87358B6D500}" srcId="{AD3A0C40-14D4-4504-B013-44571B65C468}" destId="{484DA71D-5C5C-4D00-B3EF-D29799DD4F4C}" srcOrd="2" destOrd="0" parTransId="{5F263705-F3DC-4805-AAE4-0287084B34E0}" sibTransId="{405642EF-79B7-419C-838C-929FC0C4242D}"/>
    <dgm:cxn modelId="{D463C69D-4113-4B26-A98D-10DA2AACAEA0}" type="presOf" srcId="{D5ECC3D7-D3BA-476A-8F4A-7FF9BB541126}" destId="{00B7DCBB-EE65-4573-BDCD-0241D0E3B107}" srcOrd="0" destOrd="0" presId="urn:microsoft.com/office/officeart/2005/8/layout/radial2"/>
    <dgm:cxn modelId="{0A60A5AA-A449-4FD3-9DF7-C8F2006028F6}" type="presOf" srcId="{AD3A0C40-14D4-4504-B013-44571B65C468}" destId="{4EECEE8D-CABF-4870-AF0B-C371EF112FE0}" srcOrd="0" destOrd="0" presId="urn:microsoft.com/office/officeart/2005/8/layout/radial2"/>
    <dgm:cxn modelId="{CEE7F8D9-2DDA-4666-B18B-6885BE3B6270}" srcId="{AD3A0C40-14D4-4504-B013-44571B65C468}" destId="{D5ECC3D7-D3BA-476A-8F4A-7FF9BB541126}" srcOrd="3" destOrd="0" parTransId="{A3BFFA72-6A81-4527-8A69-0E487F90DED3}" sibTransId="{F271C632-7565-4095-A302-A3960E2DC81C}"/>
    <dgm:cxn modelId="{52844AF4-330D-4E82-B777-DB753A20EDB6}" type="presOf" srcId="{A3BFFA72-6A81-4527-8A69-0E487F90DED3}" destId="{AA82723C-6D0D-4E93-8D58-8F1A08D0FE3B}" srcOrd="0" destOrd="0" presId="urn:microsoft.com/office/officeart/2005/8/layout/radial2"/>
    <dgm:cxn modelId="{449754E1-6EC5-4EB1-AD54-41E3AC96C294}" type="presParOf" srcId="{4EECEE8D-CABF-4870-AF0B-C371EF112FE0}" destId="{A87E9C8D-FBC6-4E63-860A-9E0BD1F6DF3D}" srcOrd="0" destOrd="0" presId="urn:microsoft.com/office/officeart/2005/8/layout/radial2"/>
    <dgm:cxn modelId="{7D006E66-3C2C-459B-ABDB-0A7D03FBE9B4}" type="presParOf" srcId="{A87E9C8D-FBC6-4E63-860A-9E0BD1F6DF3D}" destId="{C9F2313E-07D6-41C5-B567-FC699B7E6823}" srcOrd="0" destOrd="0" presId="urn:microsoft.com/office/officeart/2005/8/layout/radial2"/>
    <dgm:cxn modelId="{776EBC5A-E4A0-4752-990F-AD56DAD9304D}" type="presParOf" srcId="{C9F2313E-07D6-41C5-B567-FC699B7E6823}" destId="{434769AC-0898-472E-A0D0-0D856C380596}" srcOrd="0" destOrd="0" presId="urn:microsoft.com/office/officeart/2005/8/layout/radial2"/>
    <dgm:cxn modelId="{8A53CDDC-1906-460D-B14A-F704C7BCC624}" type="presParOf" srcId="{C9F2313E-07D6-41C5-B567-FC699B7E6823}" destId="{4821C882-4C59-4521-8713-6DA94596CDA2}" srcOrd="1" destOrd="0" presId="urn:microsoft.com/office/officeart/2005/8/layout/radial2"/>
    <dgm:cxn modelId="{BABABEB3-BB34-456F-8A52-822DAA2BD395}" type="presParOf" srcId="{A87E9C8D-FBC6-4E63-860A-9E0BD1F6DF3D}" destId="{F9EDA8A9-43AB-410F-BF63-E66E1AE443DA}" srcOrd="1" destOrd="0" presId="urn:microsoft.com/office/officeart/2005/8/layout/radial2"/>
    <dgm:cxn modelId="{71CB9F45-FDF8-4450-BF64-E36B814CA653}" type="presParOf" srcId="{A87E9C8D-FBC6-4E63-860A-9E0BD1F6DF3D}" destId="{75294950-CF2F-46BE-BD6F-E392FA04DCE1}" srcOrd="2" destOrd="0" presId="urn:microsoft.com/office/officeart/2005/8/layout/radial2"/>
    <dgm:cxn modelId="{577F1082-0418-4EEB-A2EA-B885E4DA0BD6}" type="presParOf" srcId="{75294950-CF2F-46BE-BD6F-E392FA04DCE1}" destId="{91376FFA-EFF3-4A3F-A2B8-4EFDB4E00AC9}" srcOrd="0" destOrd="0" presId="urn:microsoft.com/office/officeart/2005/8/layout/radial2"/>
    <dgm:cxn modelId="{7D440DCD-1CC6-4C76-B97E-EA5742E9D00A}" type="presParOf" srcId="{75294950-CF2F-46BE-BD6F-E392FA04DCE1}" destId="{DAF17AA8-F7EC-4A7D-9932-8E9C6F23028C}" srcOrd="1" destOrd="0" presId="urn:microsoft.com/office/officeart/2005/8/layout/radial2"/>
    <dgm:cxn modelId="{0FCEDC70-B290-44DF-8E43-5B53CCA048EE}" type="presParOf" srcId="{A87E9C8D-FBC6-4E63-860A-9E0BD1F6DF3D}" destId="{0BBD7518-CA34-4D5D-963E-EEB02125155D}" srcOrd="3" destOrd="0" presId="urn:microsoft.com/office/officeart/2005/8/layout/radial2"/>
    <dgm:cxn modelId="{F81E1769-8424-41C1-AA2B-943267A9C5D6}" type="presParOf" srcId="{A87E9C8D-FBC6-4E63-860A-9E0BD1F6DF3D}" destId="{D461417B-C7E0-49B3-898D-C1659BF9A4C9}" srcOrd="4" destOrd="0" presId="urn:microsoft.com/office/officeart/2005/8/layout/radial2"/>
    <dgm:cxn modelId="{230993A5-B759-4048-A1BC-6D3300C72970}" type="presParOf" srcId="{D461417B-C7E0-49B3-898D-C1659BF9A4C9}" destId="{22665A2C-CD39-4A69-AAEE-77B19B3CF2B1}" srcOrd="0" destOrd="0" presId="urn:microsoft.com/office/officeart/2005/8/layout/radial2"/>
    <dgm:cxn modelId="{57CDD70E-78E2-4A60-A82B-35F226ED8CF0}" type="presParOf" srcId="{D461417B-C7E0-49B3-898D-C1659BF9A4C9}" destId="{1E421B28-5078-41C1-8439-A10607C3381E}" srcOrd="1" destOrd="0" presId="urn:microsoft.com/office/officeart/2005/8/layout/radial2"/>
    <dgm:cxn modelId="{174D71FE-0A87-4AB6-9396-88B134424C65}" type="presParOf" srcId="{A87E9C8D-FBC6-4E63-860A-9E0BD1F6DF3D}" destId="{CA4C3A67-38F8-4891-B2ED-4845F5BDA4AC}" srcOrd="5" destOrd="0" presId="urn:microsoft.com/office/officeart/2005/8/layout/radial2"/>
    <dgm:cxn modelId="{AE34A6F9-A020-4D29-A571-5A61677C9328}" type="presParOf" srcId="{A87E9C8D-FBC6-4E63-860A-9E0BD1F6DF3D}" destId="{6D21A4FD-D099-4124-A449-BEF9A5E2834F}" srcOrd="6" destOrd="0" presId="urn:microsoft.com/office/officeart/2005/8/layout/radial2"/>
    <dgm:cxn modelId="{F3DF3271-F2DD-42FC-BAFF-B356223944C8}" type="presParOf" srcId="{6D21A4FD-D099-4124-A449-BEF9A5E2834F}" destId="{22CE8266-4CC1-4F08-BC22-5B7B0F791E32}" srcOrd="0" destOrd="0" presId="urn:microsoft.com/office/officeart/2005/8/layout/radial2"/>
    <dgm:cxn modelId="{668EF4F9-7B14-45F1-924B-936B8C637C62}" type="presParOf" srcId="{6D21A4FD-D099-4124-A449-BEF9A5E2834F}" destId="{CF435FA0-725A-4B71-BF81-2CED33CFD9A5}" srcOrd="1" destOrd="0" presId="urn:microsoft.com/office/officeart/2005/8/layout/radial2"/>
    <dgm:cxn modelId="{1D801A50-8E32-4D99-97AE-D01D1B525EB7}" type="presParOf" srcId="{A87E9C8D-FBC6-4E63-860A-9E0BD1F6DF3D}" destId="{AA82723C-6D0D-4E93-8D58-8F1A08D0FE3B}" srcOrd="7" destOrd="0" presId="urn:microsoft.com/office/officeart/2005/8/layout/radial2"/>
    <dgm:cxn modelId="{86CF3D86-AFEC-42D6-9934-702CB81A9528}" type="presParOf" srcId="{A87E9C8D-FBC6-4E63-860A-9E0BD1F6DF3D}" destId="{E542F2E1-56AC-4948-A80A-52E94066486B}" srcOrd="8" destOrd="0" presId="urn:microsoft.com/office/officeart/2005/8/layout/radial2"/>
    <dgm:cxn modelId="{E6EA5A22-7C70-4C1F-BA12-38A242597B78}" type="presParOf" srcId="{E542F2E1-56AC-4948-A80A-52E94066486B}" destId="{00B7DCBB-EE65-4573-BDCD-0241D0E3B107}" srcOrd="0" destOrd="0" presId="urn:microsoft.com/office/officeart/2005/8/layout/radial2"/>
    <dgm:cxn modelId="{03270D58-9619-408B-B94A-7442CDD779A9}" type="presParOf" srcId="{E542F2E1-56AC-4948-A80A-52E94066486B}" destId="{2EC6C9FF-E5C1-4D58-B499-7F1FEB057B2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2723C-6D0D-4E93-8D58-8F1A08D0FE3B}">
      <dsp:nvSpPr>
        <dsp:cNvPr id="0" name=""/>
        <dsp:cNvSpPr/>
      </dsp:nvSpPr>
      <dsp:spPr>
        <a:xfrm rot="3682564">
          <a:off x="3700976" y="3126428"/>
          <a:ext cx="82251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822512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C3A67-38F8-4891-B2ED-4845F5BDA4AC}">
      <dsp:nvSpPr>
        <dsp:cNvPr id="0" name=""/>
        <dsp:cNvSpPr/>
      </dsp:nvSpPr>
      <dsp:spPr>
        <a:xfrm rot="1312345">
          <a:off x="4152943" y="2533814"/>
          <a:ext cx="587978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587978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D7518-CA34-4D5D-963E-EEB02125155D}">
      <dsp:nvSpPr>
        <dsp:cNvPr id="0" name=""/>
        <dsp:cNvSpPr/>
      </dsp:nvSpPr>
      <dsp:spPr>
        <a:xfrm rot="20287655">
          <a:off x="4152943" y="1857179"/>
          <a:ext cx="587978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587978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DA8A9-43AB-410F-BF63-E66E1AE443DA}">
      <dsp:nvSpPr>
        <dsp:cNvPr id="0" name=""/>
        <dsp:cNvSpPr/>
      </dsp:nvSpPr>
      <dsp:spPr>
        <a:xfrm rot="17917436">
          <a:off x="3700976" y="1264566"/>
          <a:ext cx="822512" cy="29267"/>
        </a:xfrm>
        <a:custGeom>
          <a:avLst/>
          <a:gdLst/>
          <a:ahLst/>
          <a:cxnLst/>
          <a:rect l="0" t="0" r="0" b="0"/>
          <a:pathLst>
            <a:path>
              <a:moveTo>
                <a:pt x="0" y="14633"/>
              </a:moveTo>
              <a:lnTo>
                <a:pt x="822512" y="146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1C882-4C59-4521-8713-6DA94596CDA2}">
      <dsp:nvSpPr>
        <dsp:cNvPr id="0" name=""/>
        <dsp:cNvSpPr/>
      </dsp:nvSpPr>
      <dsp:spPr>
        <a:xfrm>
          <a:off x="2581570" y="1348613"/>
          <a:ext cx="1628392" cy="162839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76FFA-EFF3-4A3F-A2B8-4EFDB4E00AC9}">
      <dsp:nvSpPr>
        <dsp:cNvPr id="0" name=""/>
        <dsp:cNvSpPr/>
      </dsp:nvSpPr>
      <dsp:spPr>
        <a:xfrm>
          <a:off x="4054759" y="876"/>
          <a:ext cx="977035" cy="977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Goal</a:t>
          </a:r>
        </a:p>
      </dsp:txBody>
      <dsp:txXfrm>
        <a:off x="4197842" y="143959"/>
        <a:ext cx="690869" cy="690869"/>
      </dsp:txXfrm>
    </dsp:sp>
    <dsp:sp modelId="{22665A2C-CD39-4A69-AAEE-77B19B3CF2B1}">
      <dsp:nvSpPr>
        <dsp:cNvPr id="0" name=""/>
        <dsp:cNvSpPr/>
      </dsp:nvSpPr>
      <dsp:spPr>
        <a:xfrm>
          <a:off x="4684592" y="1091779"/>
          <a:ext cx="977035" cy="97703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Ambitions</a:t>
          </a:r>
        </a:p>
      </dsp:txBody>
      <dsp:txXfrm>
        <a:off x="4827675" y="1234862"/>
        <a:ext cx="690869" cy="690869"/>
      </dsp:txXfrm>
    </dsp:sp>
    <dsp:sp modelId="{22CE8266-4CC1-4F08-BC22-5B7B0F791E32}">
      <dsp:nvSpPr>
        <dsp:cNvPr id="0" name=""/>
        <dsp:cNvSpPr/>
      </dsp:nvSpPr>
      <dsp:spPr>
        <a:xfrm>
          <a:off x="4684592" y="2351446"/>
          <a:ext cx="977035" cy="97703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Challenge</a:t>
          </a:r>
        </a:p>
      </dsp:txBody>
      <dsp:txXfrm>
        <a:off x="4827675" y="2494529"/>
        <a:ext cx="690869" cy="690869"/>
      </dsp:txXfrm>
    </dsp:sp>
    <dsp:sp modelId="{00B7DCBB-EE65-4573-BDCD-0241D0E3B107}">
      <dsp:nvSpPr>
        <dsp:cNvPr id="0" name=""/>
        <dsp:cNvSpPr/>
      </dsp:nvSpPr>
      <dsp:spPr>
        <a:xfrm>
          <a:off x="4054759" y="3442350"/>
          <a:ext cx="977035" cy="97703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Status</a:t>
          </a:r>
        </a:p>
      </dsp:txBody>
      <dsp:txXfrm>
        <a:off x="4197842" y="3585433"/>
        <a:ext cx="690869" cy="690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5A75F8-CC8A-464D-81E0-5A53B3F2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51286D-32D1-45B4-AC88-2B1DDDC5C2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r>
              <a:rPr lang="en-US"/>
              <a:t>12/05/2019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88589-F155-4202-B6CF-2B579F7D93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6022-2692-41BE-8BA7-C5B75DC5AF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AFB9B36-C0FF-41EA-8A96-7E1B63796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5941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r>
              <a:rPr lang="en-US"/>
              <a:t>12/05/2019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C6BDDD4A-ED95-4781-B319-2935D2028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276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9D448-8E2D-4C96-AB25-CF5A00FDA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B2294B-E5F6-4F5F-9338-4E91DCA94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CB89F-43EF-42BB-94DE-777A77B5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D073-CA32-45E3-96F3-28AB6F90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2AB3F7-BE82-489C-A19D-B236587A1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38469" y="126771"/>
            <a:ext cx="338137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2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18B8-A949-4C14-A55C-1AADC52E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5A1F6-367E-4354-99DE-167A25D75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C1AC-6EF8-427F-88D5-6CEF8C5E2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DBEDD4-6723-4A7D-B0B2-AED663B8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9F61E-6A5B-4703-8FB9-36AAFD834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FF238-DF07-45C5-8113-4B310A80B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C41B0-E41D-4682-829E-DD0247A75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AB25-3D71-4F45-A4B8-944036B8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3B127-0625-4278-8B40-DD6C94D4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CC5EA-389F-496F-9BBA-D1C68C85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" y="122238"/>
            <a:ext cx="8432800" cy="944562"/>
          </a:xfrm>
          <a:prstGeom prst="rect">
            <a:avLst/>
          </a:prstGeom>
        </p:spPr>
        <p:txBody>
          <a:bodyPr/>
          <a:lstStyle>
            <a:lvl1pPr>
              <a:defRPr lang="en-US" sz="2400" b="1" dirty="0"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07/20/2021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PFM Guidance | ACRS Sub-Committee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C3821-1EA0-4FBB-B702-7348BCB01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6AC9-C1DC-45E7-A883-E8B37644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DCDD9-94E7-4771-8729-E7DFB30A6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32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302DF-13A8-40A9-A4E1-D2689C78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01BF5-3A86-4F84-9EA8-1C4FAAD7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CA231-F9F3-4CB0-B0B3-696D73D8F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140" y="6050224"/>
            <a:ext cx="2240280" cy="7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DEE69-8979-435F-87EA-22ED9FA76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AEB30-4DF8-4BC8-8760-1E35AEE58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3646-7DDF-4FE3-B713-E634CFBD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C00C6-40A3-4AF1-8189-F94B59272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372BC-2213-4682-A441-0CC48ABC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FBCC-E098-4464-82DE-6A7378A3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7635E-C07E-422E-A38B-41DD74E25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D9436-55B3-4320-A382-BB6E9ED29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8C339-3322-45EE-9FC2-BB2D96A78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70D98-3EBD-47EB-83F4-1959AAA1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0B9CB-3D16-402E-961F-4FB4D9F3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7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CA601-6302-409D-9A15-4537DB8A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2C1328-0DEB-42DC-9CB3-6EB4B0A8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7CEC9-48C8-44CA-9A43-2E28C283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71A7CB-1589-4DF2-99CB-3C9D9D082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32C6D-44B7-4923-BAA8-B1014550D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E3EAD-792A-437A-875F-6520D6EE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31518-EFE3-4C3F-AC94-AB377823D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6547C-5666-48FD-942E-A1AD2B35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6E56D-616B-4138-AD4C-74BDF39F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7F807-C9E6-40F3-9169-1BD10AEBC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911880-4C61-40DA-BEB3-C4B912FB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4D25E-85E3-4EEE-9B64-3FF76DB2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0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1D2F79-7B46-46D4-A4A5-8D98A083A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2140" y="6050224"/>
            <a:ext cx="2240280" cy="7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1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DBE5-DBB3-4398-A2D1-12A55B7C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90E7E-7FCD-4FEE-B3A5-9A907EEF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D0D3D-524E-447D-8D96-CDDEF5B0C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9641A-97AD-42C5-8468-D7AF0052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021FF-DF77-4E7A-9DF2-B1F5D26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58BDE-0302-4BF9-8F97-729B242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DA4E-73DC-4F0C-AE1F-4202DFD0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0C48A5-D181-4F7B-A64C-9AE8C06833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D5E48-CC7A-4A26-B355-A4BB826F6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947D9-10CD-4CA5-8469-C424349B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12/5/2019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B342A-7045-41F8-B984-E2CF7015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8A921-9931-4189-85C3-FC4BED277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82B47B-EEA9-4001-A41F-C564A8C3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5BA3B-9F2B-4357-9260-41200FA91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1AED7-9AAD-48FA-8BE4-B4BBCCBE8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12/5/2019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3E39-179A-44C0-8572-E7CF3B705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CF520-1C9B-4CF8-8084-72F5494C6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FBDE5-BF4E-4221-8075-400EBFF87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.gov/docs/ML2133/ML21334A158.pdf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C678AF-BE4B-4FDB-8190-DE02E79D1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74" y="1041400"/>
            <a:ext cx="10236451" cy="2387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latin typeface="+mn-lt"/>
              </a:rPr>
              <a:t>Panel Session:</a:t>
            </a:r>
            <a:br>
              <a:rPr lang="en-US" sz="4800" b="1" dirty="0">
                <a:latin typeface="+mn-lt"/>
              </a:rPr>
            </a:br>
            <a:r>
              <a:rPr lang="en-US" sz="4000" b="1" dirty="0">
                <a:latin typeface="+mn-lt"/>
              </a:rPr>
              <a:t>The Evolving Perception of Probabilistic Applications in the Nuclear Regulatory Environment</a:t>
            </a:r>
            <a:endParaRPr lang="en-US" sz="4000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E773A80-86FA-4517-A27E-356F87C8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5419"/>
            <a:ext cx="9144000" cy="2639221"/>
          </a:xfrm>
        </p:spPr>
        <p:txBody>
          <a:bodyPr>
            <a:normAutofit fontScale="62500" lnSpcReduction="20000"/>
          </a:bodyPr>
          <a:lstStyle/>
          <a:p>
            <a:r>
              <a:rPr lang="en-US" sz="3400" dirty="0"/>
              <a:t>David L. Rudland</a:t>
            </a:r>
            <a:br>
              <a:rPr lang="en-US" sz="3400" dirty="0"/>
            </a:br>
            <a:r>
              <a:rPr lang="en-US" sz="3400" dirty="0"/>
              <a:t>Senior Technical Advisor for Materials</a:t>
            </a:r>
            <a:br>
              <a:rPr lang="en-US" sz="3400" dirty="0"/>
            </a:br>
            <a:r>
              <a:rPr lang="en-US" sz="3400" dirty="0"/>
              <a:t>Office of Nuclear Reactor Regulation</a:t>
            </a:r>
            <a:br>
              <a:rPr lang="en-US" sz="3400" dirty="0"/>
            </a:br>
            <a:r>
              <a:rPr lang="en-US" sz="3400" dirty="0"/>
              <a:t>U.S. Nuclear Regulatory Commission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br>
              <a:rPr lang="en-US" sz="3400" dirty="0"/>
            </a:br>
            <a:br>
              <a:rPr lang="en-US" sz="2400" dirty="0"/>
            </a:br>
            <a:r>
              <a:rPr lang="en-US" sz="2600" dirty="0"/>
              <a:t>2022 International Symposium on Probabilistic Methods for Nuclear Applications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Leicester University Space Park, Leicester LE4 5SP UK</a:t>
            </a: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dirty="0"/>
              <a:t>November 1-3, 2022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848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D40F736-2A0C-47DE-A442-BE199B30C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97" y="1728722"/>
            <a:ext cx="4345108" cy="2433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5E833-5F13-41BC-A3DE-1C3F79A1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41" y="268737"/>
            <a:ext cx="10909426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Becoming a Modern Risk-informed Regulator</a:t>
            </a:r>
          </a:p>
        </p:txBody>
      </p:sp>
      <p:pic>
        <p:nvPicPr>
          <p:cNvPr id="1030" name="Picture 6" descr="Image result for safety">
            <a:extLst>
              <a:ext uri="{FF2B5EF4-FFF2-40B4-BE49-F238E27FC236}">
                <a16:creationId xmlns:a16="http://schemas.microsoft.com/office/drawing/2014/main" id="{B5F0BE24-8747-4E3A-9334-52125FB7D0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7" r="21793"/>
          <a:stretch/>
        </p:blipFill>
        <p:spPr bwMode="auto">
          <a:xfrm>
            <a:off x="9309361" y="2618535"/>
            <a:ext cx="829936" cy="130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insight">
            <a:extLst>
              <a:ext uri="{FF2B5EF4-FFF2-40B4-BE49-F238E27FC236}">
                <a16:creationId xmlns:a16="http://schemas.microsoft.com/office/drawing/2014/main" id="{31257635-5354-471C-BB21-2A2D1AC39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273" y="4680386"/>
            <a:ext cx="1077313" cy="12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1397C7-6420-4ADA-AA5B-867E737EB36F}"/>
              </a:ext>
            </a:extLst>
          </p:cNvPr>
          <p:cNvSpPr txBox="1"/>
          <p:nvPr/>
        </p:nvSpPr>
        <p:spPr>
          <a:xfrm>
            <a:off x="6967112" y="4202036"/>
            <a:ext cx="370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NRC evolving to be more efficient</a:t>
            </a:r>
          </a:p>
          <a:p>
            <a:r>
              <a:rPr lang="en-US" dirty="0"/>
              <a:t>and effective regulator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98CF27-7BD9-4FEC-A8DE-C64DF25B64AE}"/>
              </a:ext>
            </a:extLst>
          </p:cNvPr>
          <p:cNvSpPr txBox="1"/>
          <p:nvPr/>
        </p:nvSpPr>
        <p:spPr>
          <a:xfrm>
            <a:off x="1561939" y="5458742"/>
            <a:ext cx="7956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Many initiative underway at NRC to transform our way of doing business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97942A-3FB5-4CEC-BFDE-64CB0E0AFE0B}"/>
              </a:ext>
            </a:extLst>
          </p:cNvPr>
          <p:cNvSpPr txBox="1"/>
          <p:nvPr/>
        </p:nvSpPr>
        <p:spPr>
          <a:xfrm>
            <a:off x="329329" y="1285143"/>
            <a:ext cx="29081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60 FR 42622 – 1995</a:t>
            </a:r>
          </a:p>
          <a:p>
            <a:r>
              <a:rPr lang="en-US" sz="2400" b="1" dirty="0"/>
              <a:t>PRA policy statement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20969C2-47C9-107F-C7A2-9D88BD5ECA3B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8ABD0-0FBB-83F0-EB43-BE4CF2DD559F}"/>
              </a:ext>
            </a:extLst>
          </p:cNvPr>
          <p:cNvSpPr txBox="1">
            <a:spLocks/>
          </p:cNvSpPr>
          <p:nvPr/>
        </p:nvSpPr>
        <p:spPr>
          <a:xfrm>
            <a:off x="2644772" y="6086082"/>
            <a:ext cx="6079647" cy="665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Panel Session: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Evolving Perception of Probabilistic Applications in the Nuclear Regulatory Environment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A75E70F-1AC6-06F4-D5A6-147E999B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F2F47-9DA0-C0B3-8DC9-7552AE5656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4" t="4438" r="1230" b="2203"/>
          <a:stretch/>
        </p:blipFill>
        <p:spPr>
          <a:xfrm>
            <a:off x="1346670" y="2161421"/>
            <a:ext cx="4605984" cy="3256141"/>
          </a:xfrm>
          <a:prstGeom prst="rect">
            <a:avLst/>
          </a:prstGeom>
        </p:spPr>
      </p:pic>
      <p:sp>
        <p:nvSpPr>
          <p:cNvPr id="20" name="Arrow: Bent 19">
            <a:extLst>
              <a:ext uri="{FF2B5EF4-FFF2-40B4-BE49-F238E27FC236}">
                <a16:creationId xmlns:a16="http://schemas.microsoft.com/office/drawing/2014/main" id="{7EDAA761-E8B0-4CAB-9B7D-B0A3674643D8}"/>
              </a:ext>
            </a:extLst>
          </p:cNvPr>
          <p:cNvSpPr/>
          <p:nvPr/>
        </p:nvSpPr>
        <p:spPr>
          <a:xfrm rot="10800000" flipH="1">
            <a:off x="754551" y="2076672"/>
            <a:ext cx="817982" cy="868680"/>
          </a:xfrm>
          <a:prstGeom prst="bentArrow">
            <a:avLst>
              <a:gd name="adj1" fmla="val 25000"/>
              <a:gd name="adj2" fmla="val 23207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0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941232" y="3019186"/>
            <a:ext cx="23475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0070C0"/>
                </a:solidFill>
                <a:latin typeface="Tw Cen MT"/>
                <a:cs typeface="Tw Cen MT"/>
              </a:rPr>
              <a:t>Accepting</a:t>
            </a:r>
            <a:r>
              <a:rPr sz="3000" b="1" spc="-45" dirty="0">
                <a:solidFill>
                  <a:srgbClr val="0070C0"/>
                </a:solidFill>
                <a:latin typeface="Tw Cen MT"/>
                <a:cs typeface="Tw Cen MT"/>
              </a:rPr>
              <a:t> </a:t>
            </a:r>
            <a:r>
              <a:rPr sz="3000" b="1" spc="-20" dirty="0">
                <a:solidFill>
                  <a:srgbClr val="0070C0"/>
                </a:solidFill>
                <a:latin typeface="Tw Cen MT"/>
                <a:cs typeface="Tw Cen MT"/>
              </a:rPr>
              <a:t>Risk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05321" y="3884779"/>
            <a:ext cx="18415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FF0000"/>
                </a:solidFill>
                <a:latin typeface="Tw Cen MT"/>
                <a:cs typeface="Tw Cen MT"/>
              </a:rPr>
              <a:t>Technology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8298" y="4780652"/>
            <a:ext cx="1731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solidFill>
                  <a:srgbClr val="7030A0"/>
                </a:solidFill>
                <a:latin typeface="Tw Cen MT"/>
                <a:cs typeface="Tw Cen MT"/>
              </a:rPr>
              <a:t>Innovation</a:t>
            </a:r>
            <a:endParaRPr sz="3000" dirty="0">
              <a:latin typeface="Tw Cen MT"/>
              <a:cs typeface="Tw Cen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74559" y="309160"/>
            <a:ext cx="1071087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dirty="0">
                <a:latin typeface="+mn-lt"/>
              </a:rPr>
              <a:t>Becoming a Modern Risk-informed Regulator</a:t>
            </a:r>
            <a:endParaRPr dirty="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163483" y="1964071"/>
            <a:ext cx="2125344" cy="641842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  <a:tabLst>
                <a:tab pos="5719445" algn="l"/>
              </a:tabLst>
            </a:pPr>
            <a:r>
              <a:rPr sz="3000" b="1" dirty="0">
                <a:solidFill>
                  <a:srgbClr val="00B050"/>
                </a:solidFill>
                <a:latin typeface="Tw Cen MT"/>
                <a:cs typeface="Tw Cen MT"/>
              </a:rPr>
              <a:t>Our</a:t>
            </a:r>
            <a:r>
              <a:rPr sz="3000" b="1" spc="-15" dirty="0">
                <a:solidFill>
                  <a:srgbClr val="00B050"/>
                </a:solidFill>
                <a:latin typeface="Tw Cen MT"/>
                <a:cs typeface="Tw Cen MT"/>
              </a:rPr>
              <a:t> </a:t>
            </a:r>
            <a:r>
              <a:rPr sz="3000" b="1" spc="-10" dirty="0">
                <a:solidFill>
                  <a:srgbClr val="00B050"/>
                </a:solidFill>
                <a:latin typeface="Tw Cen MT"/>
                <a:cs typeface="Tw Cen MT"/>
              </a:rPr>
              <a:t>People</a:t>
            </a:r>
            <a:endParaRPr lang="en-US" sz="3000" b="1" spc="-10" dirty="0">
              <a:solidFill>
                <a:srgbClr val="00B050"/>
              </a:solidFill>
              <a:latin typeface="Tw Cen MT"/>
              <a:cs typeface="Tw Cen MT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A27EDC1-F378-DB9D-4657-73D372644668}"/>
              </a:ext>
            </a:extLst>
          </p:cNvPr>
          <p:cNvGrpSpPr/>
          <p:nvPr/>
        </p:nvGrpSpPr>
        <p:grpSpPr>
          <a:xfrm>
            <a:off x="5989394" y="1613328"/>
            <a:ext cx="4799778" cy="4326518"/>
            <a:chOff x="5989394" y="1613328"/>
            <a:chExt cx="4799778" cy="4326518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9700" y="4449375"/>
              <a:ext cx="1835395" cy="1490471"/>
            </a:xfrm>
            <a:prstGeom prst="rect">
              <a:avLst/>
            </a:prstGeom>
            <a:noFill/>
          </p:spPr>
        </p:pic>
        <p:sp>
          <p:nvSpPr>
            <p:cNvPr id="19" name="object 19"/>
            <p:cNvSpPr/>
            <p:nvPr/>
          </p:nvSpPr>
          <p:spPr>
            <a:xfrm>
              <a:off x="7588857" y="4546911"/>
              <a:ext cx="1717208" cy="1371600"/>
            </a:xfrm>
            <a:custGeom>
              <a:avLst/>
              <a:gdLst/>
              <a:ahLst/>
              <a:cxnLst/>
              <a:rect l="l" t="t" r="r" b="b"/>
              <a:pathLst>
                <a:path w="1725295" h="1371600">
                  <a:moveTo>
                    <a:pt x="0" y="685800"/>
                  </a:moveTo>
                  <a:lnTo>
                    <a:pt x="342900" y="0"/>
                  </a:lnTo>
                  <a:lnTo>
                    <a:pt x="1382268" y="0"/>
                  </a:lnTo>
                  <a:lnTo>
                    <a:pt x="1725168" y="685800"/>
                  </a:lnTo>
                  <a:lnTo>
                    <a:pt x="1382268" y="1371600"/>
                  </a:lnTo>
                  <a:lnTo>
                    <a:pt x="342900" y="1371600"/>
                  </a:lnTo>
                  <a:lnTo>
                    <a:pt x="0" y="685800"/>
                  </a:lnTo>
                  <a:close/>
                </a:path>
              </a:pathLst>
            </a:custGeom>
            <a:noFill/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7940829" y="4993728"/>
              <a:ext cx="1045844" cy="4533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227965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Calibri"/>
                  <a:cs typeface="Calibri"/>
                </a:rPr>
                <a:t>Process Simplification</a:t>
              </a:r>
              <a:endParaRPr sz="1400" dirty="0">
                <a:latin typeface="Calibri"/>
                <a:cs typeface="Calibri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54277" y="3716119"/>
              <a:ext cx="1834895" cy="151180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08298" y="3766442"/>
              <a:ext cx="1714500" cy="1393190"/>
            </a:xfrm>
            <a:custGeom>
              <a:avLst/>
              <a:gdLst/>
              <a:ahLst/>
              <a:cxnLst/>
              <a:rect l="l" t="t" r="r" b="b"/>
              <a:pathLst>
                <a:path w="1714500" h="1393189">
                  <a:moveTo>
                    <a:pt x="1366266" y="0"/>
                  </a:moveTo>
                  <a:lnTo>
                    <a:pt x="348234" y="0"/>
                  </a:lnTo>
                  <a:lnTo>
                    <a:pt x="0" y="696468"/>
                  </a:lnTo>
                  <a:lnTo>
                    <a:pt x="348234" y="1392936"/>
                  </a:lnTo>
                  <a:lnTo>
                    <a:pt x="1366266" y="1392936"/>
                  </a:lnTo>
                  <a:lnTo>
                    <a:pt x="1714500" y="696468"/>
                  </a:lnTo>
                  <a:lnTo>
                    <a:pt x="1366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08298" y="3801420"/>
              <a:ext cx="1714500" cy="1393190"/>
            </a:xfrm>
            <a:custGeom>
              <a:avLst/>
              <a:gdLst/>
              <a:ahLst/>
              <a:cxnLst/>
              <a:rect l="l" t="t" r="r" b="b"/>
              <a:pathLst>
                <a:path w="1714500" h="1393189">
                  <a:moveTo>
                    <a:pt x="0" y="696468"/>
                  </a:moveTo>
                  <a:lnTo>
                    <a:pt x="348234" y="0"/>
                  </a:lnTo>
                  <a:lnTo>
                    <a:pt x="1366266" y="0"/>
                  </a:lnTo>
                  <a:lnTo>
                    <a:pt x="1714500" y="696468"/>
                  </a:lnTo>
                  <a:lnTo>
                    <a:pt x="1366266" y="1392936"/>
                  </a:lnTo>
                  <a:lnTo>
                    <a:pt x="348234" y="1392936"/>
                  </a:lnTo>
                  <a:lnTo>
                    <a:pt x="0" y="696468"/>
                  </a:lnTo>
                  <a:close/>
                </a:path>
              </a:pathLst>
            </a:custGeom>
            <a:ln w="25400">
              <a:solidFill>
                <a:srgbClr val="703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9483321" y="4347071"/>
              <a:ext cx="831850" cy="23939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latin typeface="Calibri"/>
                  <a:cs typeface="Calibri"/>
                </a:rPr>
                <a:t>Innovation</a:t>
              </a:r>
              <a:endParaRPr sz="1400">
                <a:latin typeface="Calibri"/>
                <a:cs typeface="Calibri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46684" y="2277792"/>
              <a:ext cx="1834895" cy="1502663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980212" y="2327889"/>
              <a:ext cx="1714500" cy="1384300"/>
            </a:xfrm>
            <a:custGeom>
              <a:avLst/>
              <a:gdLst/>
              <a:ahLst/>
              <a:cxnLst/>
              <a:rect l="l" t="t" r="r" b="b"/>
              <a:pathLst>
                <a:path w="1714500" h="1384300">
                  <a:moveTo>
                    <a:pt x="1368552" y="0"/>
                  </a:moveTo>
                  <a:lnTo>
                    <a:pt x="345948" y="0"/>
                  </a:lnTo>
                  <a:lnTo>
                    <a:pt x="0" y="691896"/>
                  </a:lnTo>
                  <a:lnTo>
                    <a:pt x="345948" y="1383792"/>
                  </a:lnTo>
                  <a:lnTo>
                    <a:pt x="1368552" y="1383792"/>
                  </a:lnTo>
                  <a:lnTo>
                    <a:pt x="1714500" y="691896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980212" y="2364660"/>
              <a:ext cx="1714500" cy="1384300"/>
            </a:xfrm>
            <a:custGeom>
              <a:avLst/>
              <a:gdLst/>
              <a:ahLst/>
              <a:cxnLst/>
              <a:rect l="l" t="t" r="r" b="b"/>
              <a:pathLst>
                <a:path w="1714500" h="1384300">
                  <a:moveTo>
                    <a:pt x="0" y="691896"/>
                  </a:moveTo>
                  <a:lnTo>
                    <a:pt x="345948" y="0"/>
                  </a:lnTo>
                  <a:lnTo>
                    <a:pt x="1368552" y="0"/>
                  </a:lnTo>
                  <a:lnTo>
                    <a:pt x="1714500" y="691896"/>
                  </a:lnTo>
                  <a:lnTo>
                    <a:pt x="1368552" y="1383792"/>
                  </a:lnTo>
                  <a:lnTo>
                    <a:pt x="345948" y="1383792"/>
                  </a:lnTo>
                  <a:lnTo>
                    <a:pt x="0" y="691896"/>
                  </a:lnTo>
                  <a:close/>
                </a:path>
              </a:pathLst>
            </a:custGeom>
            <a:ln w="254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9306065" y="2799771"/>
              <a:ext cx="1044575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marR="5080" indent="246379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10" dirty="0">
                  <a:latin typeface="Calibri"/>
                  <a:cs typeface="Calibri"/>
                </a:rPr>
                <a:t>Career Enhancement</a:t>
              </a:r>
              <a:endParaRPr sz="1400" dirty="0">
                <a:latin typeface="Calibri"/>
                <a:cs typeface="Calibri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9728" y="1613328"/>
              <a:ext cx="1834895" cy="150266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540677" y="1661746"/>
              <a:ext cx="1716405" cy="1384300"/>
            </a:xfrm>
            <a:custGeom>
              <a:avLst/>
              <a:gdLst/>
              <a:ahLst/>
              <a:cxnLst/>
              <a:rect l="l" t="t" r="r" b="b"/>
              <a:pathLst>
                <a:path w="1716404" h="1384300">
                  <a:moveTo>
                    <a:pt x="1370076" y="0"/>
                  </a:moveTo>
                  <a:lnTo>
                    <a:pt x="345948" y="0"/>
                  </a:lnTo>
                  <a:lnTo>
                    <a:pt x="0" y="691896"/>
                  </a:lnTo>
                  <a:lnTo>
                    <a:pt x="345948" y="1383792"/>
                  </a:lnTo>
                  <a:lnTo>
                    <a:pt x="1370076" y="1383792"/>
                  </a:lnTo>
                  <a:lnTo>
                    <a:pt x="1716024" y="691896"/>
                  </a:lnTo>
                  <a:lnTo>
                    <a:pt x="1370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29227" y="1653184"/>
              <a:ext cx="1716405" cy="1384300"/>
            </a:xfrm>
            <a:custGeom>
              <a:avLst/>
              <a:gdLst/>
              <a:ahLst/>
              <a:cxnLst/>
              <a:rect l="l" t="t" r="r" b="b"/>
              <a:pathLst>
                <a:path w="1716404" h="1384300">
                  <a:moveTo>
                    <a:pt x="0" y="691896"/>
                  </a:moveTo>
                  <a:lnTo>
                    <a:pt x="345948" y="0"/>
                  </a:lnTo>
                  <a:lnTo>
                    <a:pt x="1370076" y="0"/>
                  </a:lnTo>
                  <a:lnTo>
                    <a:pt x="1716024" y="691896"/>
                  </a:lnTo>
                  <a:lnTo>
                    <a:pt x="1370076" y="1383792"/>
                  </a:lnTo>
                  <a:lnTo>
                    <a:pt x="345948" y="1383792"/>
                  </a:lnTo>
                  <a:lnTo>
                    <a:pt x="0" y="691896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3495" y="3027483"/>
              <a:ext cx="1844039" cy="1511807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561031" y="3086920"/>
              <a:ext cx="1725295" cy="1393190"/>
            </a:xfrm>
            <a:custGeom>
              <a:avLst/>
              <a:gdLst/>
              <a:ahLst/>
              <a:cxnLst/>
              <a:rect l="l" t="t" r="r" b="b"/>
              <a:pathLst>
                <a:path w="1725295" h="1393189">
                  <a:moveTo>
                    <a:pt x="1376934" y="0"/>
                  </a:moveTo>
                  <a:lnTo>
                    <a:pt x="348234" y="0"/>
                  </a:lnTo>
                  <a:lnTo>
                    <a:pt x="0" y="696468"/>
                  </a:lnTo>
                  <a:lnTo>
                    <a:pt x="348234" y="1392936"/>
                  </a:lnTo>
                  <a:lnTo>
                    <a:pt x="1376934" y="1392936"/>
                  </a:lnTo>
                  <a:lnTo>
                    <a:pt x="1725168" y="696468"/>
                  </a:lnTo>
                  <a:lnTo>
                    <a:pt x="13769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61031" y="3086920"/>
              <a:ext cx="1725295" cy="1393190"/>
            </a:xfrm>
            <a:custGeom>
              <a:avLst/>
              <a:gdLst/>
              <a:ahLst/>
              <a:cxnLst/>
              <a:rect l="l" t="t" r="r" b="b"/>
              <a:pathLst>
                <a:path w="1725295" h="1393189">
                  <a:moveTo>
                    <a:pt x="0" y="696468"/>
                  </a:moveTo>
                  <a:lnTo>
                    <a:pt x="348234" y="0"/>
                  </a:lnTo>
                  <a:lnTo>
                    <a:pt x="1376934" y="0"/>
                  </a:lnTo>
                  <a:lnTo>
                    <a:pt x="1725168" y="696468"/>
                  </a:lnTo>
                  <a:lnTo>
                    <a:pt x="1376934" y="1392936"/>
                  </a:lnTo>
                  <a:lnTo>
                    <a:pt x="348234" y="1392936"/>
                  </a:lnTo>
                  <a:lnTo>
                    <a:pt x="0" y="696468"/>
                  </a:lnTo>
                  <a:close/>
                </a:path>
              </a:pathLst>
            </a:custGeom>
            <a:ln w="254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7819946" y="3599620"/>
              <a:ext cx="1167765" cy="4533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29565" marR="5080" indent="-317500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Calibri"/>
                  <a:cs typeface="Calibri"/>
                </a:rPr>
                <a:t>Agency</a:t>
              </a:r>
              <a:r>
                <a:rPr sz="1400" b="1" spc="-35" dirty="0">
                  <a:latin typeface="Calibri"/>
                  <a:cs typeface="Calibri"/>
                </a:rPr>
                <a:t> </a:t>
              </a:r>
              <a:r>
                <a:rPr sz="1400" b="1" spc="-10" dirty="0">
                  <a:latin typeface="Calibri"/>
                  <a:cs typeface="Calibri"/>
                </a:rPr>
                <a:t>Desired Culture</a:t>
              </a:r>
              <a:endParaRPr sz="1400">
                <a:latin typeface="Calibri"/>
                <a:cs typeface="Calibri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5719" y="2359412"/>
              <a:ext cx="1857755" cy="14630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082586" y="2391416"/>
              <a:ext cx="1737360" cy="1344295"/>
            </a:xfrm>
            <a:custGeom>
              <a:avLst/>
              <a:gdLst/>
              <a:ahLst/>
              <a:cxnLst/>
              <a:rect l="l" t="t" r="r" b="b"/>
              <a:pathLst>
                <a:path w="1737359" h="1344295">
                  <a:moveTo>
                    <a:pt x="1401318" y="0"/>
                  </a:moveTo>
                  <a:lnTo>
                    <a:pt x="336042" y="0"/>
                  </a:lnTo>
                  <a:lnTo>
                    <a:pt x="0" y="672084"/>
                  </a:lnTo>
                  <a:lnTo>
                    <a:pt x="336042" y="1344168"/>
                  </a:lnTo>
                  <a:lnTo>
                    <a:pt x="1401318" y="1344168"/>
                  </a:lnTo>
                  <a:lnTo>
                    <a:pt x="1737360" y="672084"/>
                  </a:lnTo>
                  <a:lnTo>
                    <a:pt x="14013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072717" y="2401004"/>
              <a:ext cx="1737360" cy="1344295"/>
            </a:xfrm>
            <a:custGeom>
              <a:avLst/>
              <a:gdLst/>
              <a:ahLst/>
              <a:cxnLst/>
              <a:rect l="l" t="t" r="r" b="b"/>
              <a:pathLst>
                <a:path w="1737359" h="1344295">
                  <a:moveTo>
                    <a:pt x="0" y="672084"/>
                  </a:moveTo>
                  <a:lnTo>
                    <a:pt x="336042" y="0"/>
                  </a:lnTo>
                  <a:lnTo>
                    <a:pt x="1401318" y="0"/>
                  </a:lnTo>
                  <a:lnTo>
                    <a:pt x="1737360" y="672084"/>
                  </a:lnTo>
                  <a:lnTo>
                    <a:pt x="1401318" y="1344168"/>
                  </a:lnTo>
                  <a:lnTo>
                    <a:pt x="336042" y="1344168"/>
                  </a:lnTo>
                  <a:lnTo>
                    <a:pt x="0" y="672084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6525056" y="2792491"/>
              <a:ext cx="875030" cy="4533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05410" marR="5080" indent="-93345">
                <a:lnSpc>
                  <a:spcPct val="100000"/>
                </a:lnSpc>
                <a:spcBef>
                  <a:spcPts val="105"/>
                </a:spcBef>
              </a:pPr>
              <a:r>
                <a:rPr sz="1400" b="1" spc="-10" dirty="0">
                  <a:latin typeface="Calibri"/>
                  <a:cs typeface="Calibri"/>
                </a:rPr>
                <a:t>Technology Adoption</a:t>
              </a:r>
              <a:endParaRPr sz="1400" dirty="0">
                <a:latin typeface="Calibri"/>
                <a:cs typeface="Calibri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89394" y="3758981"/>
              <a:ext cx="1856231" cy="151333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6086930" y="3818417"/>
              <a:ext cx="1737360" cy="1394460"/>
            </a:xfrm>
            <a:custGeom>
              <a:avLst/>
              <a:gdLst/>
              <a:ahLst/>
              <a:cxnLst/>
              <a:rect l="l" t="t" r="r" b="b"/>
              <a:pathLst>
                <a:path w="1737359" h="1394460">
                  <a:moveTo>
                    <a:pt x="1388745" y="0"/>
                  </a:moveTo>
                  <a:lnTo>
                    <a:pt x="348615" y="0"/>
                  </a:lnTo>
                  <a:lnTo>
                    <a:pt x="0" y="697230"/>
                  </a:lnTo>
                  <a:lnTo>
                    <a:pt x="348615" y="1394460"/>
                  </a:lnTo>
                  <a:lnTo>
                    <a:pt x="1388745" y="1394460"/>
                  </a:lnTo>
                  <a:lnTo>
                    <a:pt x="1737360" y="697230"/>
                  </a:lnTo>
                  <a:lnTo>
                    <a:pt x="1388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86930" y="3818417"/>
              <a:ext cx="1737360" cy="1394460"/>
            </a:xfrm>
            <a:custGeom>
              <a:avLst/>
              <a:gdLst/>
              <a:ahLst/>
              <a:cxnLst/>
              <a:rect l="l" t="t" r="r" b="b"/>
              <a:pathLst>
                <a:path w="1737359" h="1394460">
                  <a:moveTo>
                    <a:pt x="0" y="697230"/>
                  </a:moveTo>
                  <a:lnTo>
                    <a:pt x="348615" y="0"/>
                  </a:lnTo>
                  <a:lnTo>
                    <a:pt x="1388745" y="0"/>
                  </a:lnTo>
                  <a:lnTo>
                    <a:pt x="1737360" y="697230"/>
                  </a:lnTo>
                  <a:lnTo>
                    <a:pt x="1388745" y="1394460"/>
                  </a:lnTo>
                  <a:lnTo>
                    <a:pt x="348615" y="1394460"/>
                  </a:lnTo>
                  <a:lnTo>
                    <a:pt x="0" y="69723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 txBox="1"/>
            <p:nvPr/>
          </p:nvSpPr>
          <p:spPr>
            <a:xfrm>
              <a:off x="6499922" y="4342137"/>
              <a:ext cx="1048385" cy="4533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33045" marR="5080" indent="-220979">
                <a:lnSpc>
                  <a:spcPct val="100000"/>
                </a:lnSpc>
                <a:spcBef>
                  <a:spcPts val="100"/>
                </a:spcBef>
              </a:pPr>
              <a:r>
                <a:rPr sz="1400" b="1" dirty="0">
                  <a:latin typeface="Calibri"/>
                  <a:cs typeface="Calibri"/>
                </a:rPr>
                <a:t>Signposts</a:t>
              </a:r>
              <a:r>
                <a:rPr sz="1400" b="1" spc="-35" dirty="0">
                  <a:latin typeface="Calibri"/>
                  <a:cs typeface="Calibri"/>
                </a:rPr>
                <a:t> </a:t>
              </a:r>
              <a:r>
                <a:rPr sz="1400" b="1" spc="-25" dirty="0">
                  <a:latin typeface="Calibri"/>
                  <a:cs typeface="Calibri"/>
                </a:rPr>
                <a:t>and </a:t>
              </a:r>
              <a:r>
                <a:rPr sz="1400" b="1" spc="-10" dirty="0">
                  <a:latin typeface="Calibri"/>
                  <a:cs typeface="Calibri"/>
                </a:rPr>
                <a:t>Markers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52" name="object 52"/>
            <p:cNvSpPr txBox="1"/>
            <p:nvPr/>
          </p:nvSpPr>
          <p:spPr>
            <a:xfrm>
              <a:off x="10555172" y="5660001"/>
              <a:ext cx="99695" cy="18669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1050" dirty="0">
                  <a:solidFill>
                    <a:srgbClr val="FFFFFF"/>
                  </a:solidFill>
                  <a:latin typeface="Tw Cen MT"/>
                  <a:cs typeface="Tw Cen MT"/>
                </a:rPr>
                <a:t>9</a:t>
              </a:r>
              <a:endParaRPr sz="1050">
                <a:latin typeface="Tw Cen MT"/>
                <a:cs typeface="Tw Cen M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98C063-4A08-B285-255B-F7013F2CC612}"/>
              </a:ext>
            </a:extLst>
          </p:cNvPr>
          <p:cNvSpPr txBox="1"/>
          <p:nvPr/>
        </p:nvSpPr>
        <p:spPr>
          <a:xfrm>
            <a:off x="1410421" y="2064488"/>
            <a:ext cx="8199782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29375" marR="518159" indent="-233679" algn="ctr">
              <a:lnSpc>
                <a:spcPct val="100000"/>
              </a:lnSpc>
              <a:spcBef>
                <a:spcPts val="305"/>
              </a:spcBef>
            </a:pPr>
            <a:r>
              <a:rPr lang="en-US" sz="1400" b="1" spc="-10" dirty="0">
                <a:latin typeface="Calibri"/>
                <a:cs typeface="Calibri"/>
              </a:rPr>
              <a:t>Accepting </a:t>
            </a:r>
          </a:p>
          <a:p>
            <a:pPr marL="6429375" marR="518159" indent="-233679" algn="ctr">
              <a:lnSpc>
                <a:spcPct val="100000"/>
              </a:lnSpc>
              <a:spcBef>
                <a:spcPts val="305"/>
              </a:spcBef>
            </a:pPr>
            <a:r>
              <a:rPr lang="en-US" sz="1400" b="1" spc="-20" dirty="0">
                <a:latin typeface="Calibri"/>
                <a:cs typeface="Calibri"/>
              </a:rPr>
              <a:t>Risk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80D622-319D-557B-22EB-EE72E971687A}"/>
              </a:ext>
            </a:extLst>
          </p:cNvPr>
          <p:cNvSpPr txBox="1"/>
          <p:nvPr/>
        </p:nvSpPr>
        <p:spPr>
          <a:xfrm>
            <a:off x="2078138" y="1121065"/>
            <a:ext cx="2006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  <a:tabLst>
                <a:tab pos="5719445" algn="l"/>
              </a:tabLst>
            </a:pPr>
            <a:r>
              <a:rPr lang="en-US" sz="2400" b="1" u="sng" dirty="0">
                <a:cs typeface="Tw Cen MT"/>
              </a:rPr>
              <a:t>FOCUS</a:t>
            </a:r>
            <a:r>
              <a:rPr lang="en-US" sz="2400" b="1" u="sng" spc="-10" dirty="0">
                <a:cs typeface="Tw Cen MT"/>
              </a:rPr>
              <a:t> AREAS</a:t>
            </a:r>
            <a:endParaRPr lang="en-US" sz="2400" b="1" u="sng" dirty="0">
              <a:cs typeface="Tw Cen MT"/>
            </a:endParaRPr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FA5A3EDD-7FE6-4577-5F58-0D6FCCE5759C}"/>
              </a:ext>
            </a:extLst>
          </p:cNvPr>
          <p:cNvSpPr/>
          <p:nvPr/>
        </p:nvSpPr>
        <p:spPr>
          <a:xfrm>
            <a:off x="4317782" y="3435799"/>
            <a:ext cx="15562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0DF5B5-AA2A-89BF-6FD9-0490DF446023}"/>
              </a:ext>
            </a:extLst>
          </p:cNvPr>
          <p:cNvSpPr txBox="1"/>
          <p:nvPr/>
        </p:nvSpPr>
        <p:spPr>
          <a:xfrm>
            <a:off x="7545605" y="1097131"/>
            <a:ext cx="17561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spc="-10" dirty="0">
                <a:cs typeface="Tw Cen MT"/>
              </a:rPr>
              <a:t>INITIATIVES</a:t>
            </a:r>
            <a:endParaRPr lang="en-US" sz="2400" dirty="0"/>
          </a:p>
        </p:txBody>
      </p:sp>
      <p:sp>
        <p:nvSpPr>
          <p:cNvPr id="58" name="Slide Number Placeholder 3">
            <a:extLst>
              <a:ext uri="{FF2B5EF4-FFF2-40B4-BE49-F238E27FC236}">
                <a16:creationId xmlns:a16="http://schemas.microsoft.com/office/drawing/2014/main" id="{347135E4-F0C9-F5D7-26A2-D131B45BD565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5938CF25-704C-0012-E494-0E9949300594}"/>
              </a:ext>
            </a:extLst>
          </p:cNvPr>
          <p:cNvSpPr txBox="1">
            <a:spLocks/>
          </p:cNvSpPr>
          <p:nvPr/>
        </p:nvSpPr>
        <p:spPr>
          <a:xfrm>
            <a:off x="2644772" y="6086082"/>
            <a:ext cx="6079647" cy="665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Panel Session: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Evolving Perception of Probabilistic Applications in the Nuclear Regulatory Environment</a:t>
            </a:r>
            <a:endParaRPr lang="en-US" dirty="0"/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6DEAF808-3273-FA26-32CC-F563CA113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03" y="164838"/>
            <a:ext cx="9823464" cy="944562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+mn-lt"/>
              </a:rPr>
              <a:t>Licensing Reviews and Emergent Issues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B897B33-3732-E29E-2091-9EA0C1CA8960}"/>
              </a:ext>
            </a:extLst>
          </p:cNvPr>
          <p:cNvGrpSpPr/>
          <p:nvPr/>
        </p:nvGrpSpPr>
        <p:grpSpPr>
          <a:xfrm>
            <a:off x="932507" y="801973"/>
            <a:ext cx="9995184" cy="5091833"/>
            <a:chOff x="1041150" y="820080"/>
            <a:chExt cx="10447856" cy="5441160"/>
          </a:xfrm>
        </p:grpSpPr>
        <p:sp>
          <p:nvSpPr>
            <p:cNvPr id="111" name="Rectangle 110"/>
            <p:cNvSpPr/>
            <p:nvPr/>
          </p:nvSpPr>
          <p:spPr>
            <a:xfrm>
              <a:off x="6987378" y="1294950"/>
              <a:ext cx="2492943" cy="441251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041150" y="906709"/>
              <a:ext cx="8589392" cy="5354531"/>
              <a:chOff x="823" y="1018"/>
              <a:chExt cx="4267" cy="2660"/>
            </a:xfrm>
          </p:grpSpPr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2481" y="2336"/>
                <a:ext cx="1250" cy="1104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54"/>
              <p:cNvSpPr>
                <a:spLocks noEditPoints="1"/>
              </p:cNvSpPr>
              <p:nvPr/>
            </p:nvSpPr>
            <p:spPr bwMode="auto">
              <a:xfrm>
                <a:off x="1137" y="1018"/>
                <a:ext cx="61" cy="2473"/>
              </a:xfrm>
              <a:custGeom>
                <a:avLst/>
                <a:gdLst>
                  <a:gd name="T0" fmla="*/ 38 w 61"/>
                  <a:gd name="T1" fmla="*/ 2473 h 2473"/>
                  <a:gd name="T2" fmla="*/ 20 w 61"/>
                  <a:gd name="T3" fmla="*/ 51 h 2473"/>
                  <a:gd name="T4" fmla="*/ 41 w 61"/>
                  <a:gd name="T5" fmla="*/ 51 h 2473"/>
                  <a:gd name="T6" fmla="*/ 58 w 61"/>
                  <a:gd name="T7" fmla="*/ 2473 h 2473"/>
                  <a:gd name="T8" fmla="*/ 38 w 61"/>
                  <a:gd name="T9" fmla="*/ 2473 h 2473"/>
                  <a:gd name="T10" fmla="*/ 0 w 61"/>
                  <a:gd name="T11" fmla="*/ 61 h 2473"/>
                  <a:gd name="T12" fmla="*/ 30 w 61"/>
                  <a:gd name="T13" fmla="*/ 0 h 2473"/>
                  <a:gd name="T14" fmla="*/ 61 w 61"/>
                  <a:gd name="T15" fmla="*/ 61 h 2473"/>
                  <a:gd name="T16" fmla="*/ 0 w 61"/>
                  <a:gd name="T17" fmla="*/ 61 h 2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2473">
                    <a:moveTo>
                      <a:pt x="38" y="2473"/>
                    </a:moveTo>
                    <a:lnTo>
                      <a:pt x="20" y="51"/>
                    </a:lnTo>
                    <a:lnTo>
                      <a:pt x="41" y="51"/>
                    </a:lnTo>
                    <a:lnTo>
                      <a:pt x="58" y="2473"/>
                    </a:lnTo>
                    <a:lnTo>
                      <a:pt x="38" y="2473"/>
                    </a:lnTo>
                    <a:close/>
                    <a:moveTo>
                      <a:pt x="0" y="61"/>
                    </a:moveTo>
                    <a:lnTo>
                      <a:pt x="30" y="0"/>
                    </a:lnTo>
                    <a:lnTo>
                      <a:pt x="61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Rectangle 55"/>
              <p:cNvSpPr>
                <a:spLocks noChangeArrowheads="1"/>
              </p:cNvSpPr>
              <p:nvPr/>
            </p:nvSpPr>
            <p:spPr bwMode="auto">
              <a:xfrm rot="16200000">
                <a:off x="594" y="2084"/>
                <a:ext cx="614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000000"/>
                    </a:solidFill>
                  </a:rPr>
                  <a:t>Risk/PRA </a:t>
                </a:r>
                <a:endParaRPr lang="en-US" altLang="en-US" sz="2000" dirty="0"/>
              </a:p>
            </p:txBody>
          </p:sp>
          <p:sp>
            <p:nvSpPr>
              <p:cNvPr id="59" name="Rectangle 56"/>
              <p:cNvSpPr>
                <a:spLocks noChangeArrowheads="1"/>
              </p:cNvSpPr>
              <p:nvPr/>
            </p:nvSpPr>
            <p:spPr bwMode="auto">
              <a:xfrm rot="16200000">
                <a:off x="615" y="2053"/>
                <a:ext cx="805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000000"/>
                    </a:solidFill>
                  </a:rPr>
                  <a:t>Acceptability</a:t>
                </a:r>
                <a:endParaRPr lang="en-US" altLang="en-US" sz="2000" dirty="0"/>
              </a:p>
            </p:txBody>
          </p:sp>
          <p:sp>
            <p:nvSpPr>
              <p:cNvPr id="60" name="Rectangle 57"/>
              <p:cNvSpPr>
                <a:spLocks noChangeArrowheads="1"/>
              </p:cNvSpPr>
              <p:nvPr/>
            </p:nvSpPr>
            <p:spPr bwMode="auto">
              <a:xfrm>
                <a:off x="2535" y="2450"/>
                <a:ext cx="1137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300" dirty="0">
                    <a:solidFill>
                      <a:srgbClr val="000000"/>
                    </a:solidFill>
                  </a:rPr>
                  <a:t>Risk information</a:t>
                </a:r>
              </a:p>
              <a:p>
                <a:pPr algn="ctr"/>
                <a:r>
                  <a:rPr lang="en-US" altLang="en-US" sz="1300" dirty="0">
                    <a:solidFill>
                      <a:srgbClr val="000000"/>
                    </a:solidFill>
                  </a:rPr>
                  <a:t>submitted outside of the formal risk-informed licensing basis change process </a:t>
                </a:r>
                <a:endParaRPr lang="en-US" altLang="en-US" sz="1300" dirty="0"/>
              </a:p>
              <a:p>
                <a:r>
                  <a:rPr lang="en-US" altLang="en-US" sz="1300" dirty="0">
                    <a:solidFill>
                      <a:srgbClr val="000000"/>
                    </a:solidFill>
                  </a:rPr>
                  <a:t> </a:t>
                </a:r>
                <a:endParaRPr lang="en-US" altLang="en-US" dirty="0"/>
              </a:p>
            </p:txBody>
          </p:sp>
          <p:sp>
            <p:nvSpPr>
              <p:cNvPr id="61" name="Rectangle 58"/>
              <p:cNvSpPr>
                <a:spLocks noChangeArrowheads="1"/>
              </p:cNvSpPr>
              <p:nvPr/>
            </p:nvSpPr>
            <p:spPr bwMode="auto">
              <a:xfrm>
                <a:off x="2569" y="2536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/>
            </p:nvSpPr>
            <p:spPr bwMode="auto">
              <a:xfrm>
                <a:off x="2773" y="2774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dirty="0"/>
              </a:p>
            </p:txBody>
          </p:sp>
          <p:sp>
            <p:nvSpPr>
              <p:cNvPr id="76" name="Freeform 73"/>
              <p:cNvSpPr>
                <a:spLocks noEditPoints="1"/>
              </p:cNvSpPr>
              <p:nvPr/>
            </p:nvSpPr>
            <p:spPr bwMode="auto">
              <a:xfrm>
                <a:off x="1181" y="3450"/>
                <a:ext cx="3909" cy="61"/>
              </a:xfrm>
              <a:custGeom>
                <a:avLst/>
                <a:gdLst>
                  <a:gd name="T0" fmla="*/ 0 w 3909"/>
                  <a:gd name="T1" fmla="*/ 21 h 61"/>
                  <a:gd name="T2" fmla="*/ 3858 w 3909"/>
                  <a:gd name="T3" fmla="*/ 21 h 61"/>
                  <a:gd name="T4" fmla="*/ 3858 w 3909"/>
                  <a:gd name="T5" fmla="*/ 41 h 61"/>
                  <a:gd name="T6" fmla="*/ 0 w 3909"/>
                  <a:gd name="T7" fmla="*/ 41 h 61"/>
                  <a:gd name="T8" fmla="*/ 0 w 3909"/>
                  <a:gd name="T9" fmla="*/ 21 h 61"/>
                  <a:gd name="T10" fmla="*/ 3848 w 3909"/>
                  <a:gd name="T11" fmla="*/ 0 h 61"/>
                  <a:gd name="T12" fmla="*/ 3909 w 3909"/>
                  <a:gd name="T13" fmla="*/ 31 h 61"/>
                  <a:gd name="T14" fmla="*/ 3848 w 3909"/>
                  <a:gd name="T15" fmla="*/ 61 h 61"/>
                  <a:gd name="T16" fmla="*/ 3848 w 3909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09" h="61">
                    <a:moveTo>
                      <a:pt x="0" y="21"/>
                    </a:moveTo>
                    <a:lnTo>
                      <a:pt x="3858" y="21"/>
                    </a:lnTo>
                    <a:lnTo>
                      <a:pt x="3858" y="41"/>
                    </a:lnTo>
                    <a:lnTo>
                      <a:pt x="0" y="41"/>
                    </a:lnTo>
                    <a:lnTo>
                      <a:pt x="0" y="21"/>
                    </a:lnTo>
                    <a:close/>
                    <a:moveTo>
                      <a:pt x="3848" y="0"/>
                    </a:moveTo>
                    <a:lnTo>
                      <a:pt x="3909" y="31"/>
                    </a:lnTo>
                    <a:lnTo>
                      <a:pt x="3848" y="61"/>
                    </a:lnTo>
                    <a:lnTo>
                      <a:pt x="3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Rectangle 74"/>
              <p:cNvSpPr>
                <a:spLocks noChangeArrowheads="1"/>
              </p:cNvSpPr>
              <p:nvPr/>
            </p:nvSpPr>
            <p:spPr bwMode="auto">
              <a:xfrm>
                <a:off x="1917" y="3523"/>
                <a:ext cx="2373" cy="1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1" dirty="0">
                    <a:solidFill>
                      <a:srgbClr val="000000"/>
                    </a:solidFill>
                  </a:rPr>
                  <a:t>Reliance on Licensee Risk Information</a:t>
                </a:r>
                <a:endParaRPr lang="en-US" altLang="en-US" sz="2000" dirty="0"/>
              </a:p>
            </p:txBody>
          </p:sp>
          <p:sp>
            <p:nvSpPr>
              <p:cNvPr id="78" name="Rectangle 75"/>
              <p:cNvSpPr>
                <a:spLocks noChangeArrowheads="1"/>
              </p:cNvSpPr>
              <p:nvPr/>
            </p:nvSpPr>
            <p:spPr bwMode="auto">
              <a:xfrm>
                <a:off x="1301" y="3538"/>
                <a:ext cx="497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000000"/>
                    </a:solidFill>
                  </a:rPr>
                  <a:t>Qualitative</a:t>
                </a:r>
                <a:endParaRPr lang="en-US" altLang="en-US" dirty="0"/>
              </a:p>
            </p:txBody>
          </p:sp>
          <p:sp>
            <p:nvSpPr>
              <p:cNvPr id="79" name="Rectangle 76"/>
              <p:cNvSpPr>
                <a:spLocks noChangeArrowheads="1"/>
              </p:cNvSpPr>
              <p:nvPr/>
            </p:nvSpPr>
            <p:spPr bwMode="auto">
              <a:xfrm>
                <a:off x="4384" y="3528"/>
                <a:ext cx="561" cy="1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000000"/>
                    </a:solidFill>
                  </a:rPr>
                  <a:t>Quantitative</a:t>
                </a:r>
                <a:endParaRPr lang="en-US" altLang="en-US" dirty="0"/>
              </a:p>
            </p:txBody>
          </p:sp>
          <p:sp>
            <p:nvSpPr>
              <p:cNvPr id="107" name="Rectangle 104"/>
              <p:cNvSpPr>
                <a:spLocks noChangeArrowheads="1"/>
              </p:cNvSpPr>
              <p:nvPr/>
            </p:nvSpPr>
            <p:spPr bwMode="auto">
              <a:xfrm>
                <a:off x="1543" y="3174"/>
                <a:ext cx="608" cy="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300" dirty="0">
                    <a:solidFill>
                      <a:srgbClr val="000000"/>
                    </a:solidFill>
                  </a:rPr>
                  <a:t>Deterministic</a:t>
                </a:r>
                <a:endParaRPr lang="en-US" altLang="en-US" dirty="0"/>
              </a:p>
            </p:txBody>
          </p:sp>
          <p:sp>
            <p:nvSpPr>
              <p:cNvPr id="108" name="Rectangle 105"/>
              <p:cNvSpPr>
                <a:spLocks noChangeArrowheads="1"/>
              </p:cNvSpPr>
              <p:nvPr/>
            </p:nvSpPr>
            <p:spPr bwMode="auto">
              <a:xfrm>
                <a:off x="1645" y="3294"/>
                <a:ext cx="392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200" dirty="0">
                    <a:solidFill>
                      <a:srgbClr val="000000"/>
                    </a:solidFill>
                  </a:rPr>
                  <a:t>Reviews </a:t>
                </a:r>
                <a:endParaRPr lang="en-US" altLang="en-US" dirty="0"/>
              </a:p>
            </p:txBody>
          </p:sp>
          <p:sp>
            <p:nvSpPr>
              <p:cNvPr id="109" name="Freeform 106"/>
              <p:cNvSpPr>
                <a:spLocks/>
              </p:cNvSpPr>
              <p:nvPr/>
            </p:nvSpPr>
            <p:spPr bwMode="auto">
              <a:xfrm>
                <a:off x="1292" y="2302"/>
                <a:ext cx="2326" cy="1119"/>
              </a:xfrm>
              <a:custGeom>
                <a:avLst/>
                <a:gdLst>
                  <a:gd name="T0" fmla="*/ 2295 w 2295"/>
                  <a:gd name="T1" fmla="*/ 0 h 1119"/>
                  <a:gd name="T2" fmla="*/ 1147 w 2295"/>
                  <a:gd name="T3" fmla="*/ 0 h 1119"/>
                  <a:gd name="T4" fmla="*/ 1147 w 2295"/>
                  <a:gd name="T5" fmla="*/ 1119 h 1119"/>
                  <a:gd name="T6" fmla="*/ 0 w 2295"/>
                  <a:gd name="T7" fmla="*/ 1119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95" h="1119">
                    <a:moveTo>
                      <a:pt x="2295" y="0"/>
                    </a:moveTo>
                    <a:lnTo>
                      <a:pt x="1147" y="0"/>
                    </a:lnTo>
                    <a:lnTo>
                      <a:pt x="1147" y="1119"/>
                    </a:lnTo>
                    <a:lnTo>
                      <a:pt x="0" y="1119"/>
                    </a:lnTo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0" name="Freeform 107"/>
              <p:cNvSpPr>
                <a:spLocks/>
              </p:cNvSpPr>
              <p:nvPr/>
            </p:nvSpPr>
            <p:spPr bwMode="auto">
              <a:xfrm>
                <a:off x="3036" y="1198"/>
                <a:ext cx="1985" cy="1104"/>
              </a:xfrm>
              <a:custGeom>
                <a:avLst/>
                <a:gdLst>
                  <a:gd name="T0" fmla="*/ 2563 w 2563"/>
                  <a:gd name="T1" fmla="*/ 0 h 1102"/>
                  <a:gd name="T2" fmla="*/ 1282 w 2563"/>
                  <a:gd name="T3" fmla="*/ 0 h 1102"/>
                  <a:gd name="T4" fmla="*/ 1282 w 2563"/>
                  <a:gd name="T5" fmla="*/ 1102 h 1102"/>
                  <a:gd name="T6" fmla="*/ 0 w 2563"/>
                  <a:gd name="T7" fmla="*/ 1102 h 1102"/>
                  <a:gd name="connsiteX0" fmla="*/ 5547 w 5547"/>
                  <a:gd name="connsiteY0" fmla="*/ 0 h 10058"/>
                  <a:gd name="connsiteX1" fmla="*/ 549 w 5547"/>
                  <a:gd name="connsiteY1" fmla="*/ 0 h 10058"/>
                  <a:gd name="connsiteX2" fmla="*/ 549 w 5547"/>
                  <a:gd name="connsiteY2" fmla="*/ 10000 h 10058"/>
                  <a:gd name="connsiteX3" fmla="*/ 42 w 5547"/>
                  <a:gd name="connsiteY3" fmla="*/ 10058 h 10058"/>
                  <a:gd name="connsiteX0" fmla="*/ 9999 w 9999"/>
                  <a:gd name="connsiteY0" fmla="*/ 0 h 10000"/>
                  <a:gd name="connsiteX1" fmla="*/ 989 w 9999"/>
                  <a:gd name="connsiteY1" fmla="*/ 0 h 10000"/>
                  <a:gd name="connsiteX2" fmla="*/ 989 w 9999"/>
                  <a:gd name="connsiteY2" fmla="*/ 9942 h 10000"/>
                  <a:gd name="connsiteX3" fmla="*/ 75 w 9999"/>
                  <a:gd name="connsiteY3" fmla="*/ 10000 h 10000"/>
                  <a:gd name="connsiteX0" fmla="*/ 9992 w 9992"/>
                  <a:gd name="connsiteY0" fmla="*/ 0 h 9942"/>
                  <a:gd name="connsiteX1" fmla="*/ 981 w 9992"/>
                  <a:gd name="connsiteY1" fmla="*/ 0 h 9942"/>
                  <a:gd name="connsiteX2" fmla="*/ 981 w 9992"/>
                  <a:gd name="connsiteY2" fmla="*/ 9942 h 9942"/>
                  <a:gd name="connsiteX3" fmla="*/ 118 w 9992"/>
                  <a:gd name="connsiteY3" fmla="*/ 9870 h 9942"/>
                  <a:gd name="connsiteX0" fmla="*/ 13986 w 13986"/>
                  <a:gd name="connsiteY0" fmla="*/ 0 h 10000"/>
                  <a:gd name="connsiteX1" fmla="*/ 4968 w 13986"/>
                  <a:gd name="connsiteY1" fmla="*/ 0 h 10000"/>
                  <a:gd name="connsiteX2" fmla="*/ 4968 w 13986"/>
                  <a:gd name="connsiteY2" fmla="*/ 10000 h 10000"/>
                  <a:gd name="connsiteX3" fmla="*/ 0 w 13986"/>
                  <a:gd name="connsiteY3" fmla="*/ 9950 h 10000"/>
                  <a:gd name="connsiteX0" fmla="*/ 13969 w 13969"/>
                  <a:gd name="connsiteY0" fmla="*/ 0 h 10015"/>
                  <a:gd name="connsiteX1" fmla="*/ 4951 w 13969"/>
                  <a:gd name="connsiteY1" fmla="*/ 0 h 10015"/>
                  <a:gd name="connsiteX2" fmla="*/ 4951 w 13969"/>
                  <a:gd name="connsiteY2" fmla="*/ 10000 h 10015"/>
                  <a:gd name="connsiteX3" fmla="*/ 0 w 13969"/>
                  <a:gd name="connsiteY3" fmla="*/ 10015 h 1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69" h="10015">
                    <a:moveTo>
                      <a:pt x="13969" y="0"/>
                    </a:moveTo>
                    <a:lnTo>
                      <a:pt x="4951" y="0"/>
                    </a:lnTo>
                    <a:lnTo>
                      <a:pt x="4951" y="10000"/>
                    </a:lnTo>
                    <a:lnTo>
                      <a:pt x="0" y="10015"/>
                    </a:lnTo>
                  </a:path>
                </a:pathLst>
              </a:custGeom>
              <a:noFill/>
              <a:ln w="22225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12" name="Rounded Rectangle 111"/>
            <p:cNvSpPr/>
            <p:nvPr/>
          </p:nvSpPr>
          <p:spPr>
            <a:xfrm>
              <a:off x="2435666" y="4024283"/>
              <a:ext cx="1175545" cy="914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Relief Requests</a:t>
              </a: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5104414" y="2288410"/>
              <a:ext cx="1286855" cy="10737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Requests with PFM</a:t>
              </a:r>
            </a:p>
          </p:txBody>
        </p:sp>
        <p:cxnSp>
          <p:nvCxnSpPr>
            <p:cNvPr id="115" name="Straight Arrow Connector 114"/>
            <p:cNvCxnSpPr>
              <a:cxnSpLocks/>
            </p:cNvCxnSpPr>
            <p:nvPr/>
          </p:nvCxnSpPr>
          <p:spPr>
            <a:xfrm>
              <a:off x="2082413" y="2046749"/>
              <a:ext cx="4651572" cy="77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3148823" y="1392065"/>
              <a:ext cx="26109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RIMA under development</a:t>
              </a:r>
            </a:p>
            <a:p>
              <a:pPr algn="ctr"/>
              <a:r>
                <a:rPr lang="en-US" dirty="0"/>
                <a:t>LIC-206, others</a:t>
              </a:r>
            </a:p>
          </p:txBody>
        </p:sp>
        <p:cxnSp>
          <p:nvCxnSpPr>
            <p:cNvPr id="118" name="Straight Arrow Connector 117"/>
            <p:cNvCxnSpPr/>
            <p:nvPr/>
          </p:nvCxnSpPr>
          <p:spPr>
            <a:xfrm>
              <a:off x="7269260" y="1172264"/>
              <a:ext cx="1909763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7352220" y="820080"/>
              <a:ext cx="1783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Process defined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E9EB3EF-15AA-46BC-8B5D-4C78C7DC9FAF}"/>
                </a:ext>
              </a:extLst>
            </p:cNvPr>
            <p:cNvSpPr/>
            <p:nvPr/>
          </p:nvSpPr>
          <p:spPr>
            <a:xfrm>
              <a:off x="9865434" y="3122330"/>
              <a:ext cx="1477887" cy="183001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Emergent issues?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BF757A1-3BDA-4E94-9ECD-2E411DDCC1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6027" y="3036454"/>
              <a:ext cx="1502532" cy="77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6D5658C-EBD2-463E-ADF4-AA51AA4B0FD1}"/>
                </a:ext>
              </a:extLst>
            </p:cNvPr>
            <p:cNvSpPr txBox="1"/>
            <p:nvPr/>
          </p:nvSpPr>
          <p:spPr>
            <a:xfrm>
              <a:off x="9705954" y="2172195"/>
              <a:ext cx="17830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Process defined</a:t>
              </a:r>
            </a:p>
            <a:p>
              <a:pPr algn="ctr"/>
              <a:r>
                <a:rPr lang="en-US" dirty="0"/>
                <a:t>LIC-504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2A4679-EEEE-4A45-B7C5-35D08C1A6843}"/>
                </a:ext>
              </a:extLst>
            </p:cNvPr>
            <p:cNvSpPr txBox="1"/>
            <p:nvPr/>
          </p:nvSpPr>
          <p:spPr>
            <a:xfrm>
              <a:off x="7183595" y="1367733"/>
              <a:ext cx="20553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Risk-Informed</a:t>
              </a:r>
            </a:p>
            <a:p>
              <a:pPr algn="ctr"/>
              <a:r>
                <a:rPr lang="en-US" sz="16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License Basis </a:t>
              </a:r>
            </a:p>
            <a:p>
              <a:pPr algn="ctr"/>
              <a:r>
                <a:rPr lang="en-US" sz="16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Changes</a:t>
              </a:r>
            </a:p>
            <a:p>
              <a:pPr algn="ctr"/>
              <a:r>
                <a:rPr lang="en-US" sz="1600" i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(RD 1.174/RG 1.200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4BF2AA-7582-4CAC-8112-ED9820831557}"/>
                </a:ext>
              </a:extLst>
            </p:cNvPr>
            <p:cNvSpPr txBox="1"/>
            <p:nvPr/>
          </p:nvSpPr>
          <p:spPr>
            <a:xfrm>
              <a:off x="7029311" y="2495361"/>
              <a:ext cx="24288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TSTF-505 Risk-informed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Completion times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9B9985-4974-484E-AE47-593E4DE900C7}"/>
                </a:ext>
              </a:extLst>
            </p:cNvPr>
            <p:cNvSpPr txBox="1"/>
            <p:nvPr/>
          </p:nvSpPr>
          <p:spPr>
            <a:xfrm>
              <a:off x="7018463" y="3122330"/>
              <a:ext cx="25049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NFPA-805 Risk-informed 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Fire Protection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787DD6-7404-4602-928F-BC7A30B55C4F}"/>
                </a:ext>
              </a:extLst>
            </p:cNvPr>
            <p:cNvSpPr txBox="1"/>
            <p:nvPr/>
          </p:nvSpPr>
          <p:spPr>
            <a:xfrm>
              <a:off x="7168288" y="3800262"/>
              <a:ext cx="19832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10CFR 50.69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SSC Categorization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E4B544-0122-4384-A010-D1C1D5CBFCBB}"/>
                </a:ext>
              </a:extLst>
            </p:cNvPr>
            <p:cNvSpPr txBox="1"/>
            <p:nvPr/>
          </p:nvSpPr>
          <p:spPr>
            <a:xfrm>
              <a:off x="7002329" y="4433080"/>
              <a:ext cx="24833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5b Risk-informed 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Surveillance Frequencies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ED039D8-3FF9-4A19-8E6A-EB1ED56BCB39}"/>
                </a:ext>
              </a:extLst>
            </p:cNvPr>
            <p:cNvSpPr txBox="1"/>
            <p:nvPr/>
          </p:nvSpPr>
          <p:spPr>
            <a:xfrm>
              <a:off x="7211545" y="5095677"/>
              <a:ext cx="1997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Risk-informed </a:t>
              </a:r>
            </a:p>
            <a:p>
              <a:pPr algn="ctr"/>
              <a:r>
                <a:rPr lang="en-US" sz="16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Inservice Inspection</a:t>
              </a:r>
            </a:p>
          </p:txBody>
        </p:sp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6D040A75-15F7-483C-801B-5C930B33C4F1}"/>
                </a:ext>
              </a:extLst>
            </p:cNvPr>
            <p:cNvSpPr/>
            <p:nvPr/>
          </p:nvSpPr>
          <p:spPr bwMode="auto">
            <a:xfrm>
              <a:off x="2082414" y="2474765"/>
              <a:ext cx="3008458" cy="738664"/>
            </a:xfrm>
            <a:prstGeom prst="homePlate">
              <a:avLst/>
            </a:prstGeom>
            <a:solidFill>
              <a:srgbClr val="FFFF00"/>
            </a:solidFill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Need adequate, consistent information and confidence in results </a:t>
              </a:r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AB7B70B-8D2F-63EB-B5CA-A6AC52C560F0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7376D-6039-4E73-657C-7E457A8F20D2}"/>
              </a:ext>
            </a:extLst>
          </p:cNvPr>
          <p:cNvSpPr txBox="1">
            <a:spLocks/>
          </p:cNvSpPr>
          <p:nvPr/>
        </p:nvSpPr>
        <p:spPr>
          <a:xfrm>
            <a:off x="2644772" y="6086082"/>
            <a:ext cx="6079647" cy="665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Panel Session: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Evolving Perception of Probabilistic Applications in the Nuclear Regulatory Environment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79E749E-BD4A-942A-B09E-2617C3B6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229589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40F80-034F-F718-77F1-62A34077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153" y="217718"/>
            <a:ext cx="11353801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+mn-lt"/>
              </a:rPr>
              <a:t>Recent Applications of PFM for Passive Components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FA5B951-4E2A-04B8-43C6-99177DB0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267"/>
            <a:ext cx="10515600" cy="41232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Extending ISI interval to more than 10 years for</a:t>
            </a:r>
          </a:p>
          <a:p>
            <a:pPr lvl="1"/>
            <a:r>
              <a:rPr lang="en-US" dirty="0"/>
              <a:t>Steam generator</a:t>
            </a:r>
          </a:p>
          <a:p>
            <a:pPr lvl="1"/>
            <a:r>
              <a:rPr lang="en-US" dirty="0"/>
              <a:t>Pressurizer</a:t>
            </a:r>
          </a:p>
          <a:p>
            <a:pPr lvl="1"/>
            <a:r>
              <a:rPr lang="en-US" dirty="0"/>
              <a:t>Heat exchangers</a:t>
            </a:r>
          </a:p>
          <a:p>
            <a:r>
              <a:rPr lang="en-US" dirty="0"/>
              <a:t>Extension to 20 years has been approved in the past</a:t>
            </a:r>
          </a:p>
          <a:p>
            <a:r>
              <a:rPr lang="en-US" dirty="0"/>
              <a:t>Extension beyond 20 years needs further justification</a:t>
            </a:r>
            <a:endParaRPr lang="en-US" b="1" dirty="0"/>
          </a:p>
          <a:p>
            <a:r>
              <a:rPr lang="en-US" dirty="0"/>
              <a:t>Some licensee are seeking to delay inspections for remainder of licensed life</a:t>
            </a:r>
          </a:p>
          <a:p>
            <a:endParaRPr lang="en-US" dirty="0"/>
          </a:p>
          <a:p>
            <a:r>
              <a:rPr lang="en-US" dirty="0"/>
              <a:t>Recently published Regulatory Guide 1.245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7BEE9D15-6653-62FE-4AB4-F29FC7C24184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Right Now-stamp | Stock vector | Colourbox">
            <a:extLst>
              <a:ext uri="{FF2B5EF4-FFF2-40B4-BE49-F238E27FC236}">
                <a16:creationId xmlns:a16="http://schemas.microsoft.com/office/drawing/2014/main" id="{2C87A686-FAE4-B277-6607-BD42FABB1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" t="27505" r="-1442" b="31775"/>
          <a:stretch/>
        </p:blipFill>
        <p:spPr bwMode="auto">
          <a:xfrm>
            <a:off x="7976695" y="1349857"/>
            <a:ext cx="3979259" cy="16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17">
            <a:hlinkClick r:id="rId3"/>
            <a:extLst>
              <a:ext uri="{FF2B5EF4-FFF2-40B4-BE49-F238E27FC236}">
                <a16:creationId xmlns:a16="http://schemas.microsoft.com/office/drawing/2014/main" id="{58EB353A-6E1B-BC41-6364-8CF820EFA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237" y="4352508"/>
            <a:ext cx="3701145" cy="1234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3D4781-6D0B-1EF8-FD8B-9F378405B337}"/>
              </a:ext>
            </a:extLst>
          </p:cNvPr>
          <p:cNvSpPr txBox="1">
            <a:spLocks/>
          </p:cNvSpPr>
          <p:nvPr/>
        </p:nvSpPr>
        <p:spPr>
          <a:xfrm>
            <a:off x="2644772" y="6086082"/>
            <a:ext cx="6079647" cy="665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Panel Session: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Evolving Perception of Probabilistic Applications in the Nuclear Regulatory Environment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7DA33C-8885-24CC-525F-FBD47E14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19848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E7F8-96BD-45BF-80D6-5EFEC1BBE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350"/>
            <a:ext cx="10515600" cy="1325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Risk Informed Materials Assessment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4132FD-F538-47E0-9ED3-9D4E0079BE08}"/>
              </a:ext>
            </a:extLst>
          </p:cNvPr>
          <p:cNvSpPr txBox="1"/>
          <p:nvPr/>
        </p:nvSpPr>
        <p:spPr>
          <a:xfrm>
            <a:off x="6135214" y="1388943"/>
            <a:ext cx="5660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Regulatory guidance providing framework for submitting and reviewing materials engineering applications with Risk informed decision-making (RIDM) aspects</a:t>
            </a: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084235-888B-4A69-B8EE-49B25D377DDC}"/>
              </a:ext>
            </a:extLst>
          </p:cNvPr>
          <p:cNvGraphicFramePr/>
          <p:nvPr/>
        </p:nvGraphicFramePr>
        <p:xfrm>
          <a:off x="0" y="1497874"/>
          <a:ext cx="10014857" cy="4420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5F43B70-8C00-4B8D-A9F2-9C3F515F0F89}"/>
              </a:ext>
            </a:extLst>
          </p:cNvPr>
          <p:cNvSpPr txBox="1"/>
          <p:nvPr/>
        </p:nvSpPr>
        <p:spPr>
          <a:xfrm>
            <a:off x="838200" y="3344526"/>
            <a:ext cx="1776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NRC Staff lead project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57578B-023B-4790-9625-00C1382D484A}"/>
              </a:ext>
            </a:extLst>
          </p:cNvPr>
          <p:cNvSpPr txBox="1"/>
          <p:nvPr/>
        </p:nvSpPr>
        <p:spPr>
          <a:xfrm>
            <a:off x="6124586" y="3735037"/>
            <a:ext cx="5932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Existing NRC RIDM guidance focused on use of PRA</a:t>
            </a:r>
          </a:p>
          <a:p>
            <a:r>
              <a:rPr lang="en-US" dirty="0"/>
              <a:t>RIDM guidance for passive component integrity not available</a:t>
            </a:r>
          </a:p>
          <a:p>
            <a:r>
              <a:rPr lang="en-US" dirty="0"/>
              <a:t>Handling of uncertainties lacks guidance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563036-1C78-43EB-B845-DDC6718ECF85}"/>
              </a:ext>
            </a:extLst>
          </p:cNvPr>
          <p:cNvSpPr txBox="1"/>
          <p:nvPr/>
        </p:nvSpPr>
        <p:spPr>
          <a:xfrm>
            <a:off x="6113417" y="2579333"/>
            <a:ext cx="57389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Guidance would provide key aspects to include in high-quality submittals as well as the interaction between these key aspects as they may relate to NRC review decisions.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753E1-A7F8-466A-8D73-9D102CA7CD35}"/>
              </a:ext>
            </a:extLst>
          </p:cNvPr>
          <p:cNvSpPr txBox="1"/>
          <p:nvPr/>
        </p:nvSpPr>
        <p:spPr>
          <a:xfrm>
            <a:off x="6078583" y="4898063"/>
            <a:ext cx="6130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Project officially initiated  </a:t>
            </a:r>
          </a:p>
          <a:p>
            <a:pPr marL="0" indent="0">
              <a:buNone/>
            </a:pPr>
            <a:r>
              <a:rPr lang="en-US" dirty="0"/>
              <a:t>NRC staff developing internal draft concepts </a:t>
            </a:r>
          </a:p>
          <a:p>
            <a:pPr marL="0" indent="0">
              <a:buNone/>
            </a:pPr>
            <a:r>
              <a:rPr lang="en-US" dirty="0"/>
              <a:t>Public participation in project is planned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DEADEA-A71A-4B82-B373-5633A0E939C1}"/>
              </a:ext>
            </a:extLst>
          </p:cNvPr>
          <p:cNvSpPr/>
          <p:nvPr/>
        </p:nvSpPr>
        <p:spPr>
          <a:xfrm>
            <a:off x="6017623" y="1306287"/>
            <a:ext cx="5834743" cy="106520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B35982-7400-45B3-8240-B6984CA5CD1F}"/>
              </a:ext>
            </a:extLst>
          </p:cNvPr>
          <p:cNvSpPr/>
          <p:nvPr/>
        </p:nvSpPr>
        <p:spPr>
          <a:xfrm>
            <a:off x="6017623" y="2497314"/>
            <a:ext cx="5834743" cy="106520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F9E4BA-D3F9-4039-91B5-6EC7B1BFB190}"/>
              </a:ext>
            </a:extLst>
          </p:cNvPr>
          <p:cNvSpPr/>
          <p:nvPr/>
        </p:nvSpPr>
        <p:spPr>
          <a:xfrm>
            <a:off x="6051239" y="3666135"/>
            <a:ext cx="5834743" cy="10652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27A7469-1F06-4C23-9285-791D98555F4C}"/>
              </a:ext>
            </a:extLst>
          </p:cNvPr>
          <p:cNvSpPr/>
          <p:nvPr/>
        </p:nvSpPr>
        <p:spPr>
          <a:xfrm>
            <a:off x="6070630" y="4836394"/>
            <a:ext cx="5834743" cy="106520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82151C-49AB-4F12-AAAD-2A2181EBC8D8}"/>
              </a:ext>
            </a:extLst>
          </p:cNvPr>
          <p:cNvCxnSpPr>
            <a:cxnSpLocks/>
          </p:cNvCxnSpPr>
          <p:nvPr/>
        </p:nvCxnSpPr>
        <p:spPr>
          <a:xfrm>
            <a:off x="4969565" y="1928192"/>
            <a:ext cx="104805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638BA6-9CDF-4297-A564-2DEC26F1F130}"/>
              </a:ext>
            </a:extLst>
          </p:cNvPr>
          <p:cNvCxnSpPr>
            <a:cxnSpLocks/>
          </p:cNvCxnSpPr>
          <p:nvPr/>
        </p:nvCxnSpPr>
        <p:spPr>
          <a:xfrm>
            <a:off x="5631631" y="3054627"/>
            <a:ext cx="385992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571551-12B7-4BA0-98DD-84E2A1546BD2}"/>
              </a:ext>
            </a:extLst>
          </p:cNvPr>
          <p:cNvCxnSpPr>
            <a:cxnSpLocks/>
          </p:cNvCxnSpPr>
          <p:nvPr/>
        </p:nvCxnSpPr>
        <p:spPr>
          <a:xfrm>
            <a:off x="5631631" y="4356653"/>
            <a:ext cx="4196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A2B97B-8AE6-4AA8-A8A1-DF82DDD158D1}"/>
              </a:ext>
            </a:extLst>
          </p:cNvPr>
          <p:cNvCxnSpPr>
            <a:cxnSpLocks/>
          </p:cNvCxnSpPr>
          <p:nvPr/>
        </p:nvCxnSpPr>
        <p:spPr>
          <a:xfrm>
            <a:off x="4969565" y="5449958"/>
            <a:ext cx="1081674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9CE184-0A46-E000-FD60-3594945F7381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FAF1A60-3AFC-0BB2-C068-BDE9430B59DB}"/>
              </a:ext>
            </a:extLst>
          </p:cNvPr>
          <p:cNvSpPr txBox="1">
            <a:spLocks/>
          </p:cNvSpPr>
          <p:nvPr/>
        </p:nvSpPr>
        <p:spPr>
          <a:xfrm>
            <a:off x="2644772" y="6086082"/>
            <a:ext cx="6079647" cy="665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Panel Session: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Evolving Perception of Probabilistic Applications in the Nuclear Regulatory Environment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3FEAA4-C2ED-35C3-3D34-797477922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288" y="6292056"/>
            <a:ext cx="2743200" cy="365125"/>
          </a:xfrm>
        </p:spPr>
        <p:txBody>
          <a:bodyPr/>
          <a:lstStyle/>
          <a:p>
            <a:r>
              <a:rPr lang="en-US" dirty="0"/>
              <a:t>November 1-3, 2022 </a:t>
            </a:r>
          </a:p>
        </p:txBody>
      </p:sp>
    </p:spTree>
    <p:extLst>
      <p:ext uri="{BB962C8B-B14F-4D97-AF65-F5344CB8AC3E}">
        <p14:creationId xmlns:p14="http://schemas.microsoft.com/office/powerpoint/2010/main" val="217093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21C882-4C59-4521-8713-6DA94596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821C882-4C59-4521-8713-6DA94596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DA8A9-43AB-410F-BF63-E66E1AE44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F9EDA8A9-43AB-410F-BF63-E66E1AE44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376FFA-EFF3-4A3F-A2B8-4EFDB4E00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1376FFA-EFF3-4A3F-A2B8-4EFDB4E00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BD7518-CA34-4D5D-963E-EEB021251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dgm id="{0BBD7518-CA34-4D5D-963E-EEB0212515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665A2C-CD39-4A69-AAEE-77B19B3CF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22665A2C-CD39-4A69-AAEE-77B19B3CF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C3A67-38F8-4891-B2ED-4845F5BDA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CA4C3A67-38F8-4891-B2ED-4845F5BDA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CE8266-4CC1-4F08-BC22-5B7B0F791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22CE8266-4CC1-4F08-BC22-5B7B0F791E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82723C-6D0D-4E93-8D58-8F1A08D0F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AA82723C-6D0D-4E93-8D58-8F1A08D0F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B7DCBB-EE65-4573-BDCD-0241D0E3B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00B7DCBB-EE65-4573-BDCD-0241D0E3B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 uiExpand="1">
        <p:bldSub>
          <a:bldDgm bld="one"/>
        </p:bldSub>
      </p:bldGraphic>
      <p:bldP spid="12" grpId="0"/>
      <p:bldP spid="14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ompany name&#10;&#10;Description automatically generated with medium confidence">
            <a:extLst>
              <a:ext uri="{FF2B5EF4-FFF2-40B4-BE49-F238E27FC236}">
                <a16:creationId xmlns:a16="http://schemas.microsoft.com/office/drawing/2014/main" id="{70F5F2E8-A5B2-48D7-AD9C-511F2D9C2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661" y="474855"/>
            <a:ext cx="8729521" cy="5277803"/>
          </a:xfr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06056B0-D9FA-6DBE-B981-36BAAB512E4F}"/>
              </a:ext>
            </a:extLst>
          </p:cNvPr>
          <p:cNvSpPr txBox="1">
            <a:spLocks/>
          </p:cNvSpPr>
          <p:nvPr/>
        </p:nvSpPr>
        <p:spPr>
          <a:xfrm>
            <a:off x="9966325" y="6526213"/>
            <a:ext cx="2225675" cy="261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541F60-AFCD-4F98-B1BB-E2BF954A365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8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ED9ED8BC6F7243B134EFEC467EB368" ma:contentTypeVersion="2" ma:contentTypeDescription="Create a new document." ma:contentTypeScope="" ma:versionID="1728de1f340f082b52c22762334160f6">
  <xsd:schema xmlns:xsd="http://www.w3.org/2001/XMLSchema" xmlns:xs="http://www.w3.org/2001/XMLSchema" xmlns:p="http://schemas.microsoft.com/office/2006/metadata/properties" xmlns:ns2="caa92a8e-22ea-462c-b47f-08b55fd0a3e5" targetNamespace="http://schemas.microsoft.com/office/2006/metadata/properties" ma:root="true" ma:fieldsID="f9cc137e89fc60c518026c6ef6fdcb30" ns2:_="">
    <xsd:import namespace="caa92a8e-22ea-462c-b47f-08b55fd0a3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92a8e-22ea-462c-b47f-08b55fd0a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75D813-A9D7-4CB8-AEAA-12F82A348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92a8e-22ea-462c-b47f-08b55fd0a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F7498C-033E-4F2D-B84A-FADFBAC04DD1}">
  <ds:schemaRefs>
    <ds:schemaRef ds:uri="http://purl.org/dc/elements/1.1/"/>
    <ds:schemaRef ds:uri="http://schemas.microsoft.com/office/2006/metadata/properties"/>
    <ds:schemaRef ds:uri="caa92a8e-22ea-462c-b47f-08b55fd0a3e5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782F8B4-9296-4957-88CF-5C212F17C11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8d01475-c3b5-436a-a065-5def4c64f52e}" enabled="0" method="" siteId="{e8d01475-c3b5-436a-a065-5def4c64f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11777</TotalTime>
  <Words>468</Words>
  <Application>Microsoft Office PowerPoint</Application>
  <PresentationFormat>Widescreen</PresentationFormat>
  <Paragraphs>101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Tw Cen MT</vt:lpstr>
      <vt:lpstr>Office Theme</vt:lpstr>
      <vt:lpstr>Panel Session: The Evolving Perception of Probabilistic Applications in the Nuclear Regulatory Environment</vt:lpstr>
      <vt:lpstr>Becoming a Modern Risk-informed Regulator</vt:lpstr>
      <vt:lpstr>Becoming a Modern Risk-informed Regulator</vt:lpstr>
      <vt:lpstr>Licensing Reviews and Emergent Issues</vt:lpstr>
      <vt:lpstr>Recent Applications of PFM for Passive Components</vt:lpstr>
      <vt:lpstr>Risk Informed Materials Assessment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Carneal</dc:creator>
  <cp:lastModifiedBy>David Rudland</cp:lastModifiedBy>
  <cp:revision>185</cp:revision>
  <cp:lastPrinted>2019-12-05T06:27:16Z</cp:lastPrinted>
  <dcterms:created xsi:type="dcterms:W3CDTF">2019-02-06T09:58:17Z</dcterms:created>
  <dcterms:modified xsi:type="dcterms:W3CDTF">2022-10-13T11:25:05Z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0x01010097ED9ED8BC6F7243B134EFEC467EB368</vt:lpwstr>
  </property>
  <property fmtid="{D5CDD505-2E9C-101B-9397-08002B2CF9AE}" pid="3" name="Order">
    <vt:r8>11700</vt:r8>
  </property>
  <property fmtid="{D5CDD505-2E9C-101B-9397-08002B2CF9AE}" pid="4" name="_dlc_DocIdItemGuid">
    <vt:lpwstr>db9e2409-3458-45ee-921b-b8d2ec8d442e</vt:lpwstr>
  </property>
</Properties>
</file>