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4"/>
  </p:sldMasterIdLst>
  <p:notesMasterIdLst>
    <p:notesMasterId r:id="rId20"/>
  </p:notesMasterIdLst>
  <p:handoutMasterIdLst>
    <p:handoutMasterId r:id="rId21"/>
  </p:handoutMasterIdLst>
  <p:sldIdLst>
    <p:sldId id="2004" r:id="rId5"/>
    <p:sldId id="5972" r:id="rId6"/>
    <p:sldId id="2039" r:id="rId7"/>
    <p:sldId id="2020" r:id="rId8"/>
    <p:sldId id="2028" r:id="rId9"/>
    <p:sldId id="2062" r:id="rId10"/>
    <p:sldId id="5967" r:id="rId11"/>
    <p:sldId id="5964" r:id="rId12"/>
    <p:sldId id="2068" r:id="rId13"/>
    <p:sldId id="5968" r:id="rId14"/>
    <p:sldId id="2036" r:id="rId15"/>
    <p:sldId id="5970" r:id="rId16"/>
    <p:sldId id="5971" r:id="rId17"/>
    <p:sldId id="5965" r:id="rId18"/>
    <p:sldId id="2012" r:id="rId19"/>
  </p:sldIdLst>
  <p:sldSz cx="12192000" cy="6858000"/>
  <p:notesSz cx="6985000" cy="92837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6E4FA49-3370-FAC2-7A21-8ACE143661E8}" name="Harrington, Craig" initials="HC" userId="S::charrington@epri.com::a50810f1-0ff6-49a9-8532-ffb20cb5ef2f" providerId="AD"/>
  <p188:author id="{A5A2F67C-E587-DD5B-C26A-9FA98BFDAD11}" name="Markus Burkardt" initials="MB" userId="S::mburkardt@domeng.com::7dd87bfe-bdc9-40a8-9619-65dbc02061ba" providerId="AD"/>
  <p188:author id="{1013B3D4-31F0-6413-6D98-7C3B55A816ED}" name="Gideon Schmidt" initials="GS" userId="S::gschmidt@domeng.com::c0acd538-c802-455b-8fc5-e0bdacfa13b5" providerId="AD"/>
  <p188:author id="{AA679AD9-9D75-399F-4729-744D71428432}" name="Matthew Wolfson" initials="MW" userId="S::mwolfson@domeng.com::ed046345-5299-40e2-a12a-cb0943f47190" providerId="AD"/>
  <p188:author id="{325326FC-C47D-FC8C-517F-7D29A1186CE3}" name="Glunt, Nathan" initials="GN" userId="S::nglunt@epri.com::a1e5ca7c-205a-45ac-9294-abbff1c49fe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vers, Christine" initials="RC" lastIdx="10" clrIdx="0">
    <p:extLst>
      <p:ext uri="{19B8F6BF-5375-455C-9EA6-DF929625EA0E}">
        <p15:presenceInfo xmlns:p15="http://schemas.microsoft.com/office/powerpoint/2012/main" userId="S::crivers@epri.com::80e8de17-408a-4ed1-a111-481bf9cfdfa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000000"/>
    <a:srgbClr val="FF0000"/>
    <a:srgbClr val="003296"/>
    <a:srgbClr val="F2F2F2"/>
    <a:srgbClr val="C9F1FF"/>
    <a:srgbClr val="0B9E9A"/>
    <a:srgbClr val="33CCCC"/>
    <a:srgbClr val="239592"/>
    <a:srgbClr val="233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29" autoAdjust="0"/>
    <p:restoredTop sz="85801" autoAdjust="0"/>
  </p:normalViewPr>
  <p:slideViewPr>
    <p:cSldViewPr snapToGrid="0">
      <p:cViewPr varScale="1">
        <p:scale>
          <a:sx n="48" d="100"/>
          <a:sy n="48" d="100"/>
        </p:scale>
        <p:origin x="78" y="1566"/>
      </p:cViewPr>
      <p:guideLst/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125" d="100"/>
        <a:sy n="125" d="100"/>
      </p:scale>
      <p:origin x="0" y="-10008"/>
    </p:cViewPr>
  </p:sorterViewPr>
  <p:notesViewPr>
    <p:cSldViewPr snapToGrid="0">
      <p:cViewPr varScale="1">
        <p:scale>
          <a:sx n="117" d="100"/>
          <a:sy n="117" d="100"/>
        </p:scale>
        <p:origin x="38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7466" cy="466087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5953" y="1"/>
            <a:ext cx="3027466" cy="466087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>
              <a:defRPr sz="1200"/>
            </a:lvl1pPr>
          </a:lstStyle>
          <a:p>
            <a:fld id="{FF391D5B-F21D-4A23-BC16-77D248A42E04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7613"/>
            <a:ext cx="3027466" cy="466087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5953" y="8817613"/>
            <a:ext cx="3027466" cy="466087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r">
              <a:defRPr sz="1200"/>
            </a:lvl1pPr>
          </a:lstStyle>
          <a:p>
            <a:fld id="{EAA87700-C2CA-4156-B879-80D1DD799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09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622" cy="46577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795" y="0"/>
            <a:ext cx="3026622" cy="46577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21D603EA-85D6-422C-AB10-17A2A7923832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1160463"/>
            <a:ext cx="556577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818" y="4468577"/>
            <a:ext cx="5587366" cy="3654661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27"/>
            <a:ext cx="3026622" cy="465774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795" y="8817927"/>
            <a:ext cx="3026622" cy="465774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6DE649CB-0B81-4204-A849-0379B10D6E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5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649CB-0B81-4204-A849-0379B10D6E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481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649CB-0B81-4204-A849-0379B10D6E2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793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0305A-F43A-49E6-A29F-E849C3BE7F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90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649CB-0B81-4204-A849-0379B10D6E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433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649CB-0B81-4204-A849-0379B10D6E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716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0305A-F43A-49E6-A29F-E849C3BE7F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73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649CB-0B81-4204-A849-0379B10D6E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824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649CB-0B81-4204-A849-0379B10D6E2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925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649CB-0B81-4204-A849-0379B10D6E2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07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649CB-0B81-4204-A849-0379B10D6E2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4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PR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468234-2983-47E5-B4DC-161BE0A9EF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3" name="Text Box 47"/>
          <p:cNvSpPr txBox="1">
            <a:spLocks noChangeArrowheads="1"/>
          </p:cNvSpPr>
          <p:nvPr userDrawn="1"/>
        </p:nvSpPr>
        <p:spPr bwMode="auto">
          <a:xfrm>
            <a:off x="1912610" y="6505633"/>
            <a:ext cx="28616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2021 Electric Power Research Institute, Inc. All rights reserved.</a:t>
            </a:r>
          </a:p>
        </p:txBody>
      </p:sp>
      <p:sp>
        <p:nvSpPr>
          <p:cNvPr id="14" name="TextBox 13">
            <a:hlinkClick r:id="rId3"/>
          </p:cNvPr>
          <p:cNvSpPr txBox="1"/>
          <p:nvPr userDrawn="1"/>
        </p:nvSpPr>
        <p:spPr>
          <a:xfrm>
            <a:off x="338624" y="6462580"/>
            <a:ext cx="1510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spc="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www.epri.com</a:t>
            </a:r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>
            <a:off x="1849289" y="6181725"/>
            <a:ext cx="0" cy="5234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9" y="6284322"/>
            <a:ext cx="150229" cy="150229"/>
          </a:xfrm>
          <a:prstGeom prst="rect">
            <a:avLst/>
          </a:prstGeom>
        </p:spPr>
      </p:pic>
      <p:pic>
        <p:nvPicPr>
          <p:cNvPr id="5" name="Picture 4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15" y="6277559"/>
            <a:ext cx="75579" cy="163755"/>
          </a:xfrm>
          <a:prstGeom prst="rect">
            <a:avLst/>
          </a:prstGeom>
        </p:spPr>
      </p:pic>
      <p:pic>
        <p:nvPicPr>
          <p:cNvPr id="6" name="Picture 5">
            <a:hlinkClick r:id="rId8"/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3" y="6293930"/>
            <a:ext cx="160709" cy="131013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6081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3E03F-F02F-4FA3-91CB-67CB14095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D7085-5105-4024-BD3C-F69FB71287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287338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8805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44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5577840" cy="53949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05840"/>
            <a:ext cx="5577840" cy="53949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11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5577840" cy="484632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05840"/>
            <a:ext cx="5577840" cy="484632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406BC8-8ED2-4FB9-9CC1-C26081116C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287338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675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880"/>
            <a:ext cx="114300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005840"/>
            <a:ext cx="5577840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1737360"/>
            <a:ext cx="5577840" cy="466344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005840"/>
            <a:ext cx="5577840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19" y="1737360"/>
            <a:ext cx="5577840" cy="466344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701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591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2" y="95692"/>
            <a:ext cx="12194025" cy="6422065"/>
          </a:xfrm>
          <a:prstGeom prst="rect">
            <a:avLst/>
          </a:prstGeom>
        </p:spPr>
      </p:pic>
      <p:sp>
        <p:nvSpPr>
          <p:cNvPr id="15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688" y="2712785"/>
            <a:ext cx="12196689" cy="1626781"/>
          </a:xfrm>
          <a:ln>
            <a:noFill/>
          </a:ln>
        </p:spPr>
        <p:txBody>
          <a:bodyPr anchor="ctr">
            <a:normAutofit/>
          </a:bodyPr>
          <a:lstStyle>
            <a:lvl1pPr algn="ctr">
              <a:spcAft>
                <a:spcPts val="6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9479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1A6DA3-52E9-4C01-831A-0277CB9401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3" y="95692"/>
            <a:ext cx="12194023" cy="6422064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3223723"/>
            <a:ext cx="12192000" cy="60491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800" b="1" spc="150" baseline="0" dirty="0">
                <a:solidFill>
                  <a:schemeClr val="bg1"/>
                </a:solidFill>
                <a:latin typeface="+mj-lt"/>
              </a:rPr>
              <a:t>Together…Shaping the Future of Electricity</a:t>
            </a:r>
          </a:p>
        </p:txBody>
      </p:sp>
    </p:spTree>
    <p:extLst>
      <p:ext uri="{BB962C8B-B14F-4D97-AF65-F5344CB8AC3E}">
        <p14:creationId xmlns:p14="http://schemas.microsoft.com/office/powerpoint/2010/main" val="1243226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6096000" y="102457"/>
            <a:ext cx="6096000" cy="657297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6230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61A130-D3A2-4741-98F0-78A9FBA9C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5339301" cy="1159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2C4622-94B6-44D4-A6B7-3ABD2A3DA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FA936AF-75D5-4131-8412-21BBADB7B7A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2067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963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 Box 47"/>
          <p:cNvSpPr txBox="1">
            <a:spLocks noChangeArrowheads="1"/>
          </p:cNvSpPr>
          <p:nvPr userDrawn="1"/>
        </p:nvSpPr>
        <p:spPr bwMode="auto">
          <a:xfrm>
            <a:off x="1912610" y="6505633"/>
            <a:ext cx="28616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2021 Electric Power Research Institute, Inc. All rights reserved.</a:t>
            </a:r>
          </a:p>
        </p:txBody>
      </p:sp>
      <p:sp>
        <p:nvSpPr>
          <p:cNvPr id="18" name="TextBox 17">
            <a:hlinkClick r:id="rId3"/>
          </p:cNvPr>
          <p:cNvSpPr txBox="1"/>
          <p:nvPr userDrawn="1"/>
        </p:nvSpPr>
        <p:spPr>
          <a:xfrm>
            <a:off x="338624" y="6462580"/>
            <a:ext cx="1510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spc="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www.epri.com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1849289" y="6181725"/>
            <a:ext cx="0" cy="5234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" name="Picture 20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9" y="6284322"/>
            <a:ext cx="150229" cy="150229"/>
          </a:xfrm>
          <a:prstGeom prst="rect">
            <a:avLst/>
          </a:prstGeom>
        </p:spPr>
      </p:pic>
      <p:pic>
        <p:nvPicPr>
          <p:cNvPr id="22" name="Picture 21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15" y="6277559"/>
            <a:ext cx="75579" cy="163755"/>
          </a:xfrm>
          <a:prstGeom prst="rect">
            <a:avLst/>
          </a:prstGeom>
        </p:spPr>
      </p:pic>
      <p:pic>
        <p:nvPicPr>
          <p:cNvPr id="24" name="Picture 23">
            <a:hlinkClick r:id="rId8"/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3" y="6293930"/>
            <a:ext cx="160709" cy="131013"/>
          </a:xfrm>
          <a:prstGeom prst="rect">
            <a:avLst/>
          </a:prstGeom>
        </p:spPr>
      </p:pic>
      <p:sp>
        <p:nvSpPr>
          <p:cNvPr id="30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31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Rectangle 31"/>
          <p:cNvSpPr/>
          <p:nvPr userDrawn="1"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72815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G&amp;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7308F02-9F65-47F1-B7CB-9D635F29AE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ext Box 47"/>
          <p:cNvSpPr txBox="1">
            <a:spLocks noChangeArrowheads="1"/>
          </p:cNvSpPr>
          <p:nvPr userDrawn="1"/>
        </p:nvSpPr>
        <p:spPr bwMode="auto">
          <a:xfrm>
            <a:off x="1912610" y="6505633"/>
            <a:ext cx="28616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2021 Electric Power Research Institute, Inc. All rights reserved.</a:t>
            </a:r>
          </a:p>
        </p:txBody>
      </p:sp>
      <p:sp>
        <p:nvSpPr>
          <p:cNvPr id="21" name="TextBox 20">
            <a:hlinkClick r:id="rId3"/>
          </p:cNvPr>
          <p:cNvSpPr txBox="1"/>
          <p:nvPr userDrawn="1"/>
        </p:nvSpPr>
        <p:spPr>
          <a:xfrm>
            <a:off x="338624" y="6462580"/>
            <a:ext cx="1510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spc="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www.epri.com</a:t>
            </a:r>
          </a:p>
        </p:txBody>
      </p:sp>
      <p:cxnSp>
        <p:nvCxnSpPr>
          <p:cNvPr id="24" name="Straight Connector 23"/>
          <p:cNvCxnSpPr/>
          <p:nvPr userDrawn="1"/>
        </p:nvCxnSpPr>
        <p:spPr bwMode="auto">
          <a:xfrm>
            <a:off x="1849289" y="6181725"/>
            <a:ext cx="0" cy="5234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" name="Picture 25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9" y="6284322"/>
            <a:ext cx="150229" cy="150229"/>
          </a:xfrm>
          <a:prstGeom prst="rect">
            <a:avLst/>
          </a:prstGeom>
        </p:spPr>
      </p:pic>
      <p:pic>
        <p:nvPicPr>
          <p:cNvPr id="27" name="Picture 26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15" y="6277559"/>
            <a:ext cx="75579" cy="163755"/>
          </a:xfrm>
          <a:prstGeom prst="rect">
            <a:avLst/>
          </a:prstGeom>
        </p:spPr>
      </p:pic>
      <p:pic>
        <p:nvPicPr>
          <p:cNvPr id="28" name="Picture 27">
            <a:hlinkClick r:id="rId8"/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3" y="6293930"/>
            <a:ext cx="160709" cy="131013"/>
          </a:xfrm>
          <a:prstGeom prst="rect">
            <a:avLst/>
          </a:prstGeom>
        </p:spPr>
      </p:pic>
      <p:sp>
        <p:nvSpPr>
          <p:cNvPr id="30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31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Rectangle 31"/>
          <p:cNvSpPr/>
          <p:nvPr userDrawn="1"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9030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ext Box 47"/>
          <p:cNvSpPr txBox="1">
            <a:spLocks noChangeArrowheads="1"/>
          </p:cNvSpPr>
          <p:nvPr userDrawn="1"/>
        </p:nvSpPr>
        <p:spPr bwMode="auto">
          <a:xfrm>
            <a:off x="1912610" y="6505633"/>
            <a:ext cx="28616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2021 Electric Power Research Institute, Inc. All rights reserved.</a:t>
            </a:r>
          </a:p>
        </p:txBody>
      </p:sp>
      <p:sp>
        <p:nvSpPr>
          <p:cNvPr id="21" name="TextBox 20">
            <a:hlinkClick r:id="rId3"/>
          </p:cNvPr>
          <p:cNvSpPr txBox="1"/>
          <p:nvPr userDrawn="1"/>
        </p:nvSpPr>
        <p:spPr>
          <a:xfrm>
            <a:off x="338624" y="6462580"/>
            <a:ext cx="1510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spc="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www.epri.com</a:t>
            </a:r>
          </a:p>
        </p:txBody>
      </p:sp>
      <p:cxnSp>
        <p:nvCxnSpPr>
          <p:cNvPr id="24" name="Straight Connector 23"/>
          <p:cNvCxnSpPr/>
          <p:nvPr userDrawn="1"/>
        </p:nvCxnSpPr>
        <p:spPr bwMode="auto">
          <a:xfrm>
            <a:off x="1849289" y="6181725"/>
            <a:ext cx="0" cy="5234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" name="Picture 25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9" y="6284322"/>
            <a:ext cx="150229" cy="150229"/>
          </a:xfrm>
          <a:prstGeom prst="rect">
            <a:avLst/>
          </a:prstGeom>
        </p:spPr>
      </p:pic>
      <p:pic>
        <p:nvPicPr>
          <p:cNvPr id="27" name="Picture 26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15" y="6277559"/>
            <a:ext cx="75579" cy="163755"/>
          </a:xfrm>
          <a:prstGeom prst="rect">
            <a:avLst/>
          </a:prstGeom>
        </p:spPr>
      </p:pic>
      <p:pic>
        <p:nvPicPr>
          <p:cNvPr id="28" name="Picture 27">
            <a:hlinkClick r:id="rId8"/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3" y="6293930"/>
            <a:ext cx="160709" cy="131013"/>
          </a:xfrm>
          <a:prstGeom prst="rect">
            <a:avLst/>
          </a:prstGeom>
        </p:spPr>
      </p:pic>
      <p:sp>
        <p:nvSpPr>
          <p:cNvPr id="30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31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Rectangle 31"/>
          <p:cNvSpPr/>
          <p:nvPr userDrawn="1"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95846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 Box 47"/>
          <p:cNvSpPr txBox="1">
            <a:spLocks noChangeArrowheads="1"/>
          </p:cNvSpPr>
          <p:nvPr userDrawn="1"/>
        </p:nvSpPr>
        <p:spPr bwMode="auto">
          <a:xfrm>
            <a:off x="1912610" y="6505633"/>
            <a:ext cx="28616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2021 Electric Power Research Institute, Inc. All rights reserved.</a:t>
            </a:r>
          </a:p>
        </p:txBody>
      </p:sp>
      <p:sp>
        <p:nvSpPr>
          <p:cNvPr id="18" name="TextBox 17">
            <a:hlinkClick r:id="rId3"/>
          </p:cNvPr>
          <p:cNvSpPr txBox="1"/>
          <p:nvPr userDrawn="1"/>
        </p:nvSpPr>
        <p:spPr>
          <a:xfrm>
            <a:off x="338624" y="6462580"/>
            <a:ext cx="1510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spc="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www.epri.com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1849289" y="6181725"/>
            <a:ext cx="0" cy="5234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" name="Picture 19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9" y="6284322"/>
            <a:ext cx="150229" cy="150229"/>
          </a:xfrm>
          <a:prstGeom prst="rect">
            <a:avLst/>
          </a:prstGeom>
        </p:spPr>
      </p:pic>
      <p:pic>
        <p:nvPicPr>
          <p:cNvPr id="21" name="Picture 20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15" y="6277559"/>
            <a:ext cx="75579" cy="163755"/>
          </a:xfrm>
          <a:prstGeom prst="rect">
            <a:avLst/>
          </a:prstGeom>
        </p:spPr>
      </p:pic>
      <p:pic>
        <p:nvPicPr>
          <p:cNvPr id="23" name="Picture 22">
            <a:hlinkClick r:id="rId8"/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3" y="6293930"/>
            <a:ext cx="160709" cy="131013"/>
          </a:xfrm>
          <a:prstGeom prst="rect">
            <a:avLst/>
          </a:prstGeom>
        </p:spPr>
      </p:pic>
      <p:sp>
        <p:nvSpPr>
          <p:cNvPr id="30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31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Rectangle 31"/>
          <p:cNvSpPr/>
          <p:nvPr userDrawn="1"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6717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&amp;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Box 47"/>
          <p:cNvSpPr txBox="1">
            <a:spLocks noChangeArrowheads="1"/>
          </p:cNvSpPr>
          <p:nvPr userDrawn="1"/>
        </p:nvSpPr>
        <p:spPr bwMode="auto">
          <a:xfrm>
            <a:off x="1912610" y="6505633"/>
            <a:ext cx="28616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2021 Electric Power Research Institute, Inc. All rights reserved.</a:t>
            </a:r>
          </a:p>
        </p:txBody>
      </p:sp>
      <p:sp>
        <p:nvSpPr>
          <p:cNvPr id="14" name="TextBox 13">
            <a:hlinkClick r:id="rId3"/>
          </p:cNvPr>
          <p:cNvSpPr txBox="1"/>
          <p:nvPr userDrawn="1"/>
        </p:nvSpPr>
        <p:spPr>
          <a:xfrm>
            <a:off x="338624" y="6462580"/>
            <a:ext cx="1510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spc="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www.epri.com</a:t>
            </a:r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>
            <a:off x="1849289" y="6181725"/>
            <a:ext cx="0" cy="5234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9" y="6284322"/>
            <a:ext cx="150229" cy="150229"/>
          </a:xfrm>
          <a:prstGeom prst="rect">
            <a:avLst/>
          </a:prstGeom>
        </p:spPr>
      </p:pic>
      <p:pic>
        <p:nvPicPr>
          <p:cNvPr id="5" name="Picture 4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15" y="6277559"/>
            <a:ext cx="75579" cy="163755"/>
          </a:xfrm>
          <a:prstGeom prst="rect">
            <a:avLst/>
          </a:prstGeom>
        </p:spPr>
      </p:pic>
      <p:pic>
        <p:nvPicPr>
          <p:cNvPr id="6" name="Picture 5">
            <a:hlinkClick r:id="rId8"/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3" y="6293930"/>
            <a:ext cx="160709" cy="131013"/>
          </a:xfrm>
          <a:prstGeom prst="rect">
            <a:avLst/>
          </a:prstGeom>
        </p:spPr>
      </p:pic>
      <p:sp>
        <p:nvSpPr>
          <p:cNvPr id="21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2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4" name="Rectangle 23"/>
          <p:cNvSpPr/>
          <p:nvPr userDrawn="1"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697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&amp;D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ext Box 47"/>
          <p:cNvSpPr txBox="1">
            <a:spLocks noChangeArrowheads="1"/>
          </p:cNvSpPr>
          <p:nvPr userDrawn="1"/>
        </p:nvSpPr>
        <p:spPr bwMode="auto">
          <a:xfrm>
            <a:off x="1912610" y="6505633"/>
            <a:ext cx="28616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2021 Electric Power Research Institute, Inc. All rights reserved.</a:t>
            </a:r>
          </a:p>
        </p:txBody>
      </p:sp>
      <p:sp>
        <p:nvSpPr>
          <p:cNvPr id="21" name="TextBox 20">
            <a:hlinkClick r:id="rId3"/>
          </p:cNvPr>
          <p:cNvSpPr txBox="1"/>
          <p:nvPr userDrawn="1"/>
        </p:nvSpPr>
        <p:spPr>
          <a:xfrm>
            <a:off x="338624" y="6462580"/>
            <a:ext cx="1510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spc="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www.epri.com</a:t>
            </a:r>
          </a:p>
        </p:txBody>
      </p:sp>
      <p:cxnSp>
        <p:nvCxnSpPr>
          <p:cNvPr id="24" name="Straight Connector 23"/>
          <p:cNvCxnSpPr/>
          <p:nvPr userDrawn="1"/>
        </p:nvCxnSpPr>
        <p:spPr bwMode="auto">
          <a:xfrm>
            <a:off x="1849289" y="6181725"/>
            <a:ext cx="0" cy="5234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" name="Picture 25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9" y="6284322"/>
            <a:ext cx="150229" cy="150229"/>
          </a:xfrm>
          <a:prstGeom prst="rect">
            <a:avLst/>
          </a:prstGeom>
        </p:spPr>
      </p:pic>
      <p:pic>
        <p:nvPicPr>
          <p:cNvPr id="27" name="Picture 26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15" y="6277559"/>
            <a:ext cx="75579" cy="163755"/>
          </a:xfrm>
          <a:prstGeom prst="rect">
            <a:avLst/>
          </a:prstGeom>
        </p:spPr>
      </p:pic>
      <p:pic>
        <p:nvPicPr>
          <p:cNvPr id="28" name="Picture 27">
            <a:hlinkClick r:id="rId8"/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3" y="6293930"/>
            <a:ext cx="160709" cy="131013"/>
          </a:xfrm>
          <a:prstGeom prst="rect">
            <a:avLst/>
          </a:prstGeom>
        </p:spPr>
      </p:pic>
      <p:sp>
        <p:nvSpPr>
          <p:cNvPr id="30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31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Rectangle 31"/>
          <p:cNvSpPr/>
          <p:nvPr userDrawn="1"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1919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53949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794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48463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FAA409-EC2B-4245-BB55-6C0CC85D75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5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432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://www.epri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760" y="182563"/>
            <a:ext cx="1146048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005840"/>
            <a:ext cx="11460480" cy="551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21"/>
          <p:cNvSpPr/>
          <p:nvPr userDrawn="1"/>
        </p:nvSpPr>
        <p:spPr>
          <a:xfrm>
            <a:off x="0" y="6602042"/>
            <a:ext cx="10458450" cy="18415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 Box 47"/>
          <p:cNvSpPr txBox="1">
            <a:spLocks noChangeArrowheads="1"/>
          </p:cNvSpPr>
          <p:nvPr userDrawn="1"/>
        </p:nvSpPr>
        <p:spPr bwMode="auto">
          <a:xfrm>
            <a:off x="4631255" y="6586395"/>
            <a:ext cx="291297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2022 Electric Power Research Institute, Inc. All rights reserved.</a:t>
            </a:r>
          </a:p>
        </p:txBody>
      </p:sp>
      <p:sp>
        <p:nvSpPr>
          <p:cNvPr id="13" name="TextBox 12">
            <a:hlinkClick r:id="rId20"/>
          </p:cNvPr>
          <p:cNvSpPr txBox="1"/>
          <p:nvPr userDrawn="1"/>
        </p:nvSpPr>
        <p:spPr>
          <a:xfrm>
            <a:off x="1892567" y="6586395"/>
            <a:ext cx="1220110" cy="215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1" spc="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www.epri.com</a:t>
            </a:r>
          </a:p>
        </p:txBody>
      </p:sp>
      <p:sp>
        <p:nvSpPr>
          <p:cNvPr id="1060" name="Text Box 36"/>
          <p:cNvSpPr txBox="1">
            <a:spLocks noChangeArrowheads="1"/>
          </p:cNvSpPr>
          <p:nvPr/>
        </p:nvSpPr>
        <p:spPr bwMode="auto">
          <a:xfrm>
            <a:off x="81280" y="6586395"/>
            <a:ext cx="8106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0"/>
              </a:spcBef>
            </a:pPr>
            <a:fld id="{324FBA8B-C479-4BF9-A515-8ED623D42A4A}" type="slidenum"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>
                <a:spcBef>
                  <a:spcPts val="0"/>
                </a:spcBef>
              </a:pPr>
              <a:t>‹#›</a:t>
            </a:fld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417" y="6579063"/>
            <a:ext cx="1385206" cy="22588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auto">
          <a:xfrm rot="5400000" flipH="1">
            <a:off x="6044268" y="-6044268"/>
            <a:ext cx="103465" cy="12192001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7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8" r:id="rId3"/>
    <p:sldLayoutId id="2147483696" r:id="rId4"/>
    <p:sldLayoutId id="2147483694" r:id="rId5"/>
    <p:sldLayoutId id="2147483693" r:id="rId6"/>
    <p:sldLayoutId id="2147483695" r:id="rId7"/>
    <p:sldLayoutId id="2147483666" r:id="rId8"/>
    <p:sldLayoutId id="2147483686" r:id="rId9"/>
    <p:sldLayoutId id="2147483685" r:id="rId10"/>
    <p:sldLayoutId id="2147483670" r:id="rId11"/>
    <p:sldLayoutId id="2147483668" r:id="rId12"/>
    <p:sldLayoutId id="2147483697" r:id="rId13"/>
    <p:sldLayoutId id="2147483669" r:id="rId14"/>
    <p:sldLayoutId id="2147483671" r:id="rId15"/>
    <p:sldLayoutId id="2147483684" r:id="rId16"/>
    <p:sldLayoutId id="2147483677" r:id="rId17"/>
    <p:sldLayoutId id="2147483699" r:id="rId18"/>
  </p:sldLayoutIdLs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31775" indent="-23177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79400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Char char="–"/>
        <a:defRPr sz="2800">
          <a:solidFill>
            <a:schemeClr val="tx1"/>
          </a:solidFill>
          <a:latin typeface="+mn-lt"/>
        </a:defRPr>
      </a:lvl2pPr>
      <a:lvl3pPr marL="855663" indent="-2238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3pPr>
      <a:lvl4pPr marL="1262063" indent="-2889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Char char="–"/>
        <a:defRPr sz="2800">
          <a:solidFill>
            <a:schemeClr val="tx1"/>
          </a:solidFill>
          <a:latin typeface="+mn-lt"/>
        </a:defRPr>
      </a:lvl4pPr>
      <a:lvl5pPr marL="1538288" indent="-2254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5pPr>
      <a:lvl6pPr marL="19446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6pPr>
      <a:lvl7pPr marL="24018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7pPr>
      <a:lvl8pPr marL="28590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8pPr>
      <a:lvl9pPr marL="33162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97E7E8D-7E30-4BDF-A848-3C2BFB9104B6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of the </a:t>
            </a:r>
            <a:r>
              <a:rPr lang="en-US" dirty="0" err="1"/>
              <a:t>xLPR</a:t>
            </a:r>
            <a:r>
              <a:rPr lang="en-US" dirty="0"/>
              <a:t> Code for Developing LOCA Frequency Estimates</a:t>
            </a:r>
            <a:endParaRPr lang="en-US" strike="sngStrike" dirty="0">
              <a:solidFill>
                <a:srgbClr val="FF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69BC57-43E2-4440-8B92-F9E53BD262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Overview and Key Analysis Results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5A51C4E9-CDBB-4287-ACD7-78010974A675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Nate Glunt and Craig Harrington, EPRI</a:t>
            </a:r>
          </a:p>
          <a:p>
            <a:r>
              <a:rPr lang="en-US" dirty="0"/>
              <a:t>Markus Burkardt and Gideon Schmidt, DEI</a:t>
            </a:r>
          </a:p>
          <a:p>
            <a:endParaRPr lang="en-US" dirty="0"/>
          </a:p>
          <a:p>
            <a:r>
              <a:rPr lang="en-US" dirty="0"/>
              <a:t>ISPMNA</a:t>
            </a:r>
          </a:p>
          <a:p>
            <a:r>
              <a:rPr lang="en-US" dirty="0"/>
              <a:t>November 1-3, 2022</a:t>
            </a:r>
          </a:p>
          <a:p>
            <a:r>
              <a:rPr lang="en-US" dirty="0"/>
              <a:t>Leicester, UK</a:t>
            </a:r>
          </a:p>
        </p:txBody>
      </p:sp>
    </p:spTree>
    <p:extLst>
      <p:ext uri="{BB962C8B-B14F-4D97-AF65-F5344CB8AC3E}">
        <p14:creationId xmlns:p14="http://schemas.microsoft.com/office/powerpoint/2010/main" val="2433604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7A49F-2A73-7616-849E-77290BFA9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 Frequency Compared to NUREG-1829 Table 1</a:t>
            </a:r>
            <a:br>
              <a:rPr lang="en-US" dirty="0"/>
            </a:br>
            <a:r>
              <a:rPr lang="en-US" sz="2000" b="0" i="1" dirty="0"/>
              <a:t>Without Crediting ISI or LRD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1CC8C-13A0-1BEB-F0CE-8727F3B4E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1" y="1005840"/>
            <a:ext cx="5846585" cy="539496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err="1"/>
              <a:t>xLPR</a:t>
            </a:r>
            <a:r>
              <a:rPr lang="en-US" sz="2400" dirty="0"/>
              <a:t> estimated LOCA frequencies are compared to NUREG-1829 without considering ISI or LRD</a:t>
            </a:r>
          </a:p>
          <a:p>
            <a:pPr lvl="1"/>
            <a:r>
              <a:rPr lang="en-US" sz="2000" dirty="0"/>
              <a:t>Using this approach, the predicted LOCA frequencies are significantly higher than the NUREG-1829 estimates</a:t>
            </a:r>
          </a:p>
          <a:p>
            <a:r>
              <a:rPr lang="en-US" sz="2400" dirty="0"/>
              <a:t>It is noted that many of the piping system analysis / generalization study </a:t>
            </a:r>
            <a:r>
              <a:rPr lang="en-US" sz="2400" dirty="0" err="1"/>
              <a:t>xLPR</a:t>
            </a:r>
            <a:r>
              <a:rPr lang="en-US" sz="2400" dirty="0"/>
              <a:t> cases considered unmitigated components at high temperatures</a:t>
            </a:r>
          </a:p>
          <a:p>
            <a:pPr lvl="1"/>
            <a:r>
              <a:rPr lang="en-US" sz="2000" dirty="0"/>
              <a:t>Although some unmitigated components do exist, a notable fraction of components at hot leg temperature and all components at pressurizer temperature are mitigated</a:t>
            </a:r>
            <a:endParaRPr lang="en-US" sz="2400" dirty="0"/>
          </a:p>
          <a:p>
            <a:r>
              <a:rPr lang="en-US" sz="2400" dirty="0">
                <a:latin typeface="+mn-lt"/>
              </a:rPr>
              <a:t>Cases with crack growth due to fatigue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only showed no leaks or ruptures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8EABB0-1C04-A555-2FF8-57BBAD0B4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914400"/>
            <a:ext cx="5513832" cy="547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29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A4B6B46-B6D1-40C6-BA47-D172D9F1C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 Frequency Compared to NUREG-1829 Table 1</a:t>
            </a:r>
            <a:br>
              <a:rPr lang="en-US" dirty="0"/>
            </a:br>
            <a:r>
              <a:rPr lang="en-US" sz="2000" b="0" i="1" dirty="0"/>
              <a:t>Crediting LRD, Without Crediting ISI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8CD80-3C64-4AE6-946B-69239BEC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005841"/>
            <a:ext cx="5517134" cy="5570805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/>
              <a:t>Occurrence of rupture with LRD is 0 for most </a:t>
            </a:r>
            <a:r>
              <a:rPr lang="en-US" sz="3600" dirty="0" err="1"/>
              <a:t>xLPR</a:t>
            </a:r>
            <a:r>
              <a:rPr lang="en-US" sz="3600" dirty="0"/>
              <a:t> cases considered</a:t>
            </a:r>
          </a:p>
          <a:p>
            <a:pPr lvl="1"/>
            <a:r>
              <a:rPr lang="en-US" sz="2900" dirty="0"/>
              <a:t>Nonzero occurrence of rupture with LRD is shown explicitly</a:t>
            </a:r>
          </a:p>
          <a:p>
            <a:pPr lvl="1"/>
            <a:r>
              <a:rPr lang="en-US" sz="2900" dirty="0"/>
              <a:t>Ruptures with LRD are due to modeling unrealistic scenarios (e.g., overlay application caused rupture, initial flaw deeper than inlay depth)</a:t>
            </a:r>
          </a:p>
          <a:p>
            <a:r>
              <a:rPr lang="en-US" sz="3600" dirty="0"/>
              <a:t>For cases where occurrence of rupture ≠ 0 and occurrence of rupture w/ LRD = 0, data are plotted with a 95% upper bound one-sided confidence interval, estimated using a binomial distribution</a:t>
            </a:r>
          </a:p>
          <a:p>
            <a:pPr lvl="1"/>
            <a:r>
              <a:rPr lang="en-US" sz="2900" dirty="0"/>
              <a:t>Considers number of realizations executed</a:t>
            </a:r>
          </a:p>
          <a:p>
            <a:pPr lvl="1"/>
            <a:r>
              <a:rPr lang="en-US" sz="2900" dirty="0"/>
              <a:t>Accounts for probability of initiation</a:t>
            </a:r>
          </a:p>
          <a:p>
            <a:r>
              <a:rPr lang="en-US" sz="3600" dirty="0"/>
              <a:t>When crediting LRD, occurrence of rupture results are on a similar order of magnitude as NUREG-1829 LOCA frequency estimates</a:t>
            </a:r>
          </a:p>
          <a:p>
            <a:pPr lvl="1"/>
            <a:r>
              <a:rPr lang="en-US" sz="2900" dirty="0"/>
              <a:t>NUREG-1829 considered additional degradation modes</a:t>
            </a:r>
          </a:p>
          <a:p>
            <a:pPr lvl="1"/>
            <a:r>
              <a:rPr lang="en-US" sz="2900" dirty="0"/>
              <a:t>A review of other potential degradation mechanisms and their influence is being performed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505AC4-1D0A-2E7A-9F58-A143E325D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914400"/>
            <a:ext cx="5513832" cy="548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88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DA294AC-7AE3-485D-6F6F-20ED8B0B1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 dirty="0"/>
              <a:t>Minimum Time from Detectable Leakage to Rupture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FDA3BF-9E51-3BC2-E203-484BE94564E5}"/>
              </a:ext>
            </a:extLst>
          </p:cNvPr>
          <p:cNvSpPr txBox="1"/>
          <p:nvPr/>
        </p:nvSpPr>
        <p:spPr>
          <a:xfrm>
            <a:off x="9604768" y="2954074"/>
            <a:ext cx="2272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b="0" i="0" dirty="0">
                <a:solidFill>
                  <a:schemeClr val="tx1"/>
                </a:solidFill>
                <a:effectLst/>
                <a:latin typeface="+mn-lt"/>
              </a:rPr>
              <a:t>Times from detectable leakage to rupture listed as N/A in the NRC TLRs are not shown.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14D8E1-26A4-0B3B-E612-2CBD43F41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138" y="909828"/>
            <a:ext cx="6935724" cy="503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06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DA294AC-7AE3-485D-6F6F-20ED8B0B1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 dirty="0"/>
              <a:t>Mean Time from Detectable Leakage to Rupture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19B350-8D69-498F-A9F8-9FEB24BD3FCF}"/>
              </a:ext>
            </a:extLst>
          </p:cNvPr>
          <p:cNvSpPr txBox="1"/>
          <p:nvPr/>
        </p:nvSpPr>
        <p:spPr>
          <a:xfrm>
            <a:off x="9604768" y="2954074"/>
            <a:ext cx="2272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b="0" i="0" dirty="0">
                <a:solidFill>
                  <a:schemeClr val="tx1"/>
                </a:solidFill>
                <a:effectLst/>
                <a:latin typeface="+mn-lt"/>
              </a:rPr>
              <a:t>Times from detectable leakage to rupture listed as N/A in the NRC TLRs are not shown.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74E5A0-C16A-D5A6-3CAA-46F7D9FF3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138" y="909828"/>
            <a:ext cx="6935724" cy="503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86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5569F-19EA-C928-15FD-4AB77666E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61D37F-4E35-8E74-247A-730059CC1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Cases with crack growth due to </a:t>
            </a:r>
            <a:r>
              <a:rPr lang="en-US" dirty="0"/>
              <a:t>only fatigue showed </a:t>
            </a:r>
            <a:r>
              <a:rPr lang="en-US" sz="3200" dirty="0">
                <a:latin typeface="+mn-lt"/>
              </a:rPr>
              <a:t>no leaks or ruptures</a:t>
            </a:r>
          </a:p>
          <a:p>
            <a:r>
              <a:rPr lang="en-US" dirty="0"/>
              <a:t>When crediting LRD (without crediting ISI), occurrence of rupture results are on a similar order of magnitude as NUREG-1829 LOCA frequency estimates</a:t>
            </a:r>
          </a:p>
          <a:p>
            <a:pPr lvl="1"/>
            <a:r>
              <a:rPr lang="en-US" dirty="0"/>
              <a:t>A review of other potential degradation mechanisms considered in NUREG-1829 and their influence is being performed</a:t>
            </a:r>
          </a:p>
          <a:p>
            <a:r>
              <a:rPr lang="en-US" dirty="0"/>
              <a:t>Most limiting times from 1 </a:t>
            </a:r>
            <a:r>
              <a:rPr lang="en-US" dirty="0" err="1"/>
              <a:t>gpm</a:t>
            </a:r>
            <a:r>
              <a:rPr lang="en-US" dirty="0"/>
              <a:t> detectable leakage to rupture were for cases modeling unmitigated welds at hot leg or pressurizer temperatures</a:t>
            </a:r>
          </a:p>
          <a:p>
            <a:endParaRPr lang="en-US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26967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0523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36A683-93C1-4D63-A6CB-86275744C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45EDA6-052D-488B-9EC9-C3B4CF352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923925"/>
            <a:ext cx="5501235" cy="5476875"/>
          </a:xfrm>
        </p:spPr>
        <p:txBody>
          <a:bodyPr/>
          <a:lstStyle/>
          <a:p>
            <a:r>
              <a:rPr lang="en-US" sz="2400" dirty="0"/>
              <a:t>Background</a:t>
            </a:r>
          </a:p>
          <a:p>
            <a:pPr lvl="1"/>
            <a:r>
              <a:rPr lang="en-US" sz="2000" dirty="0"/>
              <a:t>NUREG-1829 &amp; Scope</a:t>
            </a:r>
          </a:p>
          <a:p>
            <a:pPr lvl="1"/>
            <a:r>
              <a:rPr lang="en-US" sz="2000" dirty="0"/>
              <a:t>Previous </a:t>
            </a:r>
            <a:r>
              <a:rPr lang="en-US" sz="2000" dirty="0" err="1"/>
              <a:t>xLPR</a:t>
            </a:r>
            <a:r>
              <a:rPr lang="en-US" sz="2000" dirty="0"/>
              <a:t> studies</a:t>
            </a:r>
          </a:p>
          <a:p>
            <a:pPr lvl="1"/>
            <a:r>
              <a:rPr lang="en-US" sz="2000" dirty="0"/>
              <a:t>Additional </a:t>
            </a:r>
            <a:r>
              <a:rPr lang="en-US" sz="2000" dirty="0" err="1"/>
              <a:t>xLPR</a:t>
            </a:r>
            <a:r>
              <a:rPr lang="en-US" sz="2000" dirty="0"/>
              <a:t> analysis cases</a:t>
            </a:r>
            <a:endParaRPr lang="en-US" sz="2000" strike="sngStrike" dirty="0"/>
          </a:p>
          <a:p>
            <a:r>
              <a:rPr lang="en-US" sz="2400" dirty="0"/>
              <a:t>Summary of </a:t>
            </a:r>
            <a:r>
              <a:rPr lang="en-US" sz="2400" dirty="0" err="1"/>
              <a:t>xLPR</a:t>
            </a:r>
            <a:r>
              <a:rPr lang="en-US" sz="2400" dirty="0"/>
              <a:t> analysis cases </a:t>
            </a:r>
          </a:p>
          <a:p>
            <a:pPr lvl="1"/>
            <a:r>
              <a:rPr lang="en-US" sz="2000" dirty="0"/>
              <a:t>Summary of base cases &amp; sensitivity cases</a:t>
            </a:r>
          </a:p>
          <a:p>
            <a:pPr lvl="1"/>
            <a:r>
              <a:rPr lang="en-US" sz="2000" dirty="0"/>
              <a:t>Output quantities of interest</a:t>
            </a:r>
            <a:endParaRPr lang="en-US" sz="2000" strike="sngStrike" dirty="0"/>
          </a:p>
          <a:p>
            <a:r>
              <a:rPr lang="en-US" sz="2400" dirty="0"/>
              <a:t>Key Results</a:t>
            </a:r>
          </a:p>
          <a:p>
            <a:pPr lvl="1"/>
            <a:r>
              <a:rPr lang="en-US" sz="2000" dirty="0"/>
              <a:t>LOCA frequency compared to NUREG-1829</a:t>
            </a:r>
          </a:p>
          <a:p>
            <a:pPr lvl="1"/>
            <a:r>
              <a:rPr lang="en-US" sz="2000" dirty="0"/>
              <a:t>Time between detectable leakage and rupture</a:t>
            </a:r>
          </a:p>
          <a:p>
            <a:r>
              <a:rPr lang="en-US" sz="2400" dirty="0"/>
              <a:t>Conclusions</a:t>
            </a:r>
            <a:endParaRPr lang="en-US" sz="2000" dirty="0"/>
          </a:p>
        </p:txBody>
      </p:sp>
      <p:sp>
        <p:nvSpPr>
          <p:cNvPr id="4" name="Freeform 130">
            <a:extLst>
              <a:ext uri="{FF2B5EF4-FFF2-40B4-BE49-F238E27FC236}">
                <a16:creationId xmlns:a16="http://schemas.microsoft.com/office/drawing/2014/main" id="{743E02AB-1A84-4ADA-BB21-9B65C1A160BA}"/>
              </a:ext>
            </a:extLst>
          </p:cNvPr>
          <p:cNvSpPr>
            <a:spLocks noEditPoints="1"/>
          </p:cNvSpPr>
          <p:nvPr/>
        </p:nvSpPr>
        <p:spPr bwMode="auto">
          <a:xfrm>
            <a:off x="6675531" y="3057237"/>
            <a:ext cx="4950240" cy="2862023"/>
          </a:xfrm>
          <a:custGeom>
            <a:avLst/>
            <a:gdLst>
              <a:gd name="T0" fmla="*/ 4339 w 7472"/>
              <a:gd name="T1" fmla="*/ 349 h 4320"/>
              <a:gd name="T2" fmla="*/ 1086 w 7472"/>
              <a:gd name="T3" fmla="*/ 1530 h 4320"/>
              <a:gd name="T4" fmla="*/ 2290 w 7472"/>
              <a:gd name="T5" fmla="*/ 3484 h 4320"/>
              <a:gd name="T6" fmla="*/ 5424 w 7472"/>
              <a:gd name="T7" fmla="*/ 3345 h 4320"/>
              <a:gd name="T8" fmla="*/ 4094 w 7472"/>
              <a:gd name="T9" fmla="*/ 2160 h 4320"/>
              <a:gd name="T10" fmla="*/ 3853 w 7472"/>
              <a:gd name="T11" fmla="*/ 1881 h 4320"/>
              <a:gd name="T12" fmla="*/ 3736 w 7472"/>
              <a:gd name="T13" fmla="*/ 2649 h 4320"/>
              <a:gd name="T14" fmla="*/ 3492 w 7472"/>
              <a:gd name="T15" fmla="*/ 1811 h 4320"/>
              <a:gd name="T16" fmla="*/ 3857 w 7472"/>
              <a:gd name="T17" fmla="*/ 2718 h 4320"/>
              <a:gd name="T18" fmla="*/ 3857 w 7472"/>
              <a:gd name="T19" fmla="*/ 1605 h 4320"/>
              <a:gd name="T20" fmla="*/ 3135 w 7472"/>
              <a:gd name="T21" fmla="*/ 2439 h 4320"/>
              <a:gd name="T22" fmla="*/ 4463 w 7472"/>
              <a:gd name="T23" fmla="*/ 2368 h 4320"/>
              <a:gd name="T24" fmla="*/ 3372 w 7472"/>
              <a:gd name="T25" fmla="*/ 1602 h 4320"/>
              <a:gd name="T26" fmla="*/ 3130 w 7472"/>
              <a:gd name="T27" fmla="*/ 2717 h 4320"/>
              <a:gd name="T28" fmla="*/ 4700 w 7472"/>
              <a:gd name="T29" fmla="*/ 2369 h 4320"/>
              <a:gd name="T30" fmla="*/ 3853 w 7472"/>
              <a:gd name="T31" fmla="*/ 1324 h 4320"/>
              <a:gd name="T32" fmla="*/ 2532 w 7472"/>
              <a:gd name="T33" fmla="*/ 2231 h 4320"/>
              <a:gd name="T34" fmla="*/ 3981 w 7472"/>
              <a:gd name="T35" fmla="*/ 3064 h 4320"/>
              <a:gd name="T36" fmla="*/ 4943 w 7472"/>
              <a:gd name="T37" fmla="*/ 1951 h 4320"/>
              <a:gd name="T38" fmla="*/ 3017 w 7472"/>
              <a:gd name="T39" fmla="*/ 1394 h 4320"/>
              <a:gd name="T40" fmla="*/ 2411 w 7472"/>
              <a:gd name="T41" fmla="*/ 2439 h 4320"/>
              <a:gd name="T42" fmla="*/ 3980 w 7472"/>
              <a:gd name="T43" fmla="*/ 3203 h 4320"/>
              <a:gd name="T44" fmla="*/ 5422 w 7472"/>
              <a:gd name="T45" fmla="*/ 2089 h 4320"/>
              <a:gd name="T46" fmla="*/ 3494 w 7472"/>
              <a:gd name="T47" fmla="*/ 1113 h 4320"/>
              <a:gd name="T48" fmla="*/ 1808 w 7472"/>
              <a:gd name="T49" fmla="*/ 2228 h 4320"/>
              <a:gd name="T50" fmla="*/ 3138 w 7472"/>
              <a:gd name="T51" fmla="*/ 3273 h 4320"/>
              <a:gd name="T52" fmla="*/ 5064 w 7472"/>
              <a:gd name="T53" fmla="*/ 2717 h 4320"/>
              <a:gd name="T54" fmla="*/ 4821 w 7472"/>
              <a:gd name="T55" fmla="*/ 1600 h 4320"/>
              <a:gd name="T56" fmla="*/ 2893 w 7472"/>
              <a:gd name="T57" fmla="*/ 1323 h 4320"/>
              <a:gd name="T58" fmla="*/ 1929 w 7472"/>
              <a:gd name="T59" fmla="*/ 2436 h 4320"/>
              <a:gd name="T60" fmla="*/ 3258 w 7472"/>
              <a:gd name="T61" fmla="*/ 3483 h 4320"/>
              <a:gd name="T62" fmla="*/ 5185 w 7472"/>
              <a:gd name="T63" fmla="*/ 2786 h 4320"/>
              <a:gd name="T64" fmla="*/ 5182 w 7472"/>
              <a:gd name="T65" fmla="*/ 1670 h 4320"/>
              <a:gd name="T66" fmla="*/ 3254 w 7472"/>
              <a:gd name="T67" fmla="*/ 974 h 4320"/>
              <a:gd name="T68" fmla="*/ 1211 w 7472"/>
              <a:gd name="T69" fmla="*/ 2020 h 4320"/>
              <a:gd name="T70" fmla="*/ 2415 w 7472"/>
              <a:gd name="T71" fmla="*/ 3134 h 4320"/>
              <a:gd name="T72" fmla="*/ 4342 w 7472"/>
              <a:gd name="T73" fmla="*/ 3413 h 4320"/>
              <a:gd name="T74" fmla="*/ 6149 w 7472"/>
              <a:gd name="T75" fmla="*/ 2230 h 4320"/>
              <a:gd name="T76" fmla="*/ 4463 w 7472"/>
              <a:gd name="T77" fmla="*/ 1115 h 4320"/>
              <a:gd name="T78" fmla="*/ 2536 w 7472"/>
              <a:gd name="T79" fmla="*/ 1115 h 4320"/>
              <a:gd name="T80" fmla="*/ 1090 w 7472"/>
              <a:gd name="T81" fmla="*/ 2230 h 4320"/>
              <a:gd name="T82" fmla="*/ 2651 w 7472"/>
              <a:gd name="T83" fmla="*/ 3275 h 4320"/>
              <a:gd name="T84" fmla="*/ 4582 w 7472"/>
              <a:gd name="T85" fmla="*/ 3413 h 4320"/>
              <a:gd name="T86" fmla="*/ 6386 w 7472"/>
              <a:gd name="T87" fmla="*/ 2231 h 4320"/>
              <a:gd name="T88" fmla="*/ 4940 w 7472"/>
              <a:gd name="T89" fmla="*/ 1117 h 4320"/>
              <a:gd name="T90" fmla="*/ 3014 w 7472"/>
              <a:gd name="T91" fmla="*/ 700 h 4320"/>
              <a:gd name="T92" fmla="*/ 1204 w 7472"/>
              <a:gd name="T93" fmla="*/ 1881 h 4320"/>
              <a:gd name="T94" fmla="*/ 1929 w 7472"/>
              <a:gd name="T95" fmla="*/ 2996 h 4320"/>
              <a:gd name="T96" fmla="*/ 3857 w 7472"/>
              <a:gd name="T97" fmla="*/ 3971 h 4320"/>
              <a:gd name="T98" fmla="*/ 5900 w 7472"/>
              <a:gd name="T99" fmla="*/ 2926 h 4320"/>
              <a:gd name="T100" fmla="*/ 6382 w 7472"/>
              <a:gd name="T101" fmla="*/ 1811 h 4320"/>
              <a:gd name="T102" fmla="*/ 4339 w 7472"/>
              <a:gd name="T103" fmla="*/ 766 h 4320"/>
              <a:gd name="T104" fmla="*/ 2408 w 7472"/>
              <a:gd name="T105" fmla="*/ 1045 h 4320"/>
              <a:gd name="T106" fmla="*/ 722 w 7472"/>
              <a:gd name="T107" fmla="*/ 2160 h 4320"/>
              <a:gd name="T108" fmla="*/ 2050 w 7472"/>
              <a:gd name="T109" fmla="*/ 3341 h 4320"/>
              <a:gd name="T110" fmla="*/ 3978 w 7472"/>
              <a:gd name="T111" fmla="*/ 4175 h 4320"/>
              <a:gd name="T112" fmla="*/ 5788 w 7472"/>
              <a:gd name="T113" fmla="*/ 2994 h 4320"/>
              <a:gd name="T114" fmla="*/ 6506 w 7472"/>
              <a:gd name="T115" fmla="*/ 1879 h 4320"/>
              <a:gd name="T116" fmla="*/ 4463 w 7472"/>
              <a:gd name="T117" fmla="*/ 698 h 4320"/>
              <a:gd name="T118" fmla="*/ 2536 w 7472"/>
              <a:gd name="T119" fmla="*/ 698 h 4320"/>
              <a:gd name="T120" fmla="*/ 725 w 7472"/>
              <a:gd name="T121" fmla="*/ 1743 h 4320"/>
              <a:gd name="T122" fmla="*/ 7109 w 7472"/>
              <a:gd name="T123" fmla="*/ 2089 h 4320"/>
              <a:gd name="T124" fmla="*/ 5061 w 7472"/>
              <a:gd name="T125" fmla="*/ 906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472" h="4320">
                <a:moveTo>
                  <a:pt x="7472" y="2160"/>
                </a:moveTo>
                <a:lnTo>
                  <a:pt x="7472" y="2160"/>
                </a:lnTo>
                <a:lnTo>
                  <a:pt x="7472" y="2158"/>
                </a:lnTo>
                <a:lnTo>
                  <a:pt x="7470" y="2158"/>
                </a:lnTo>
                <a:lnTo>
                  <a:pt x="7470" y="2158"/>
                </a:lnTo>
                <a:lnTo>
                  <a:pt x="7351" y="2089"/>
                </a:lnTo>
                <a:lnTo>
                  <a:pt x="7351" y="2089"/>
                </a:lnTo>
                <a:lnTo>
                  <a:pt x="7349" y="2089"/>
                </a:lnTo>
                <a:lnTo>
                  <a:pt x="7232" y="2020"/>
                </a:lnTo>
                <a:lnTo>
                  <a:pt x="7230" y="2017"/>
                </a:lnTo>
                <a:lnTo>
                  <a:pt x="7228" y="2019"/>
                </a:lnTo>
                <a:lnTo>
                  <a:pt x="7111" y="1951"/>
                </a:lnTo>
                <a:lnTo>
                  <a:pt x="7109" y="1947"/>
                </a:lnTo>
                <a:lnTo>
                  <a:pt x="7108" y="1949"/>
                </a:lnTo>
                <a:lnTo>
                  <a:pt x="6990" y="1881"/>
                </a:lnTo>
                <a:lnTo>
                  <a:pt x="6990" y="1879"/>
                </a:lnTo>
                <a:lnTo>
                  <a:pt x="6988" y="1879"/>
                </a:lnTo>
                <a:lnTo>
                  <a:pt x="6869" y="1811"/>
                </a:lnTo>
                <a:lnTo>
                  <a:pt x="6869" y="1809"/>
                </a:lnTo>
                <a:lnTo>
                  <a:pt x="6867" y="1809"/>
                </a:lnTo>
                <a:lnTo>
                  <a:pt x="6750" y="1741"/>
                </a:lnTo>
                <a:lnTo>
                  <a:pt x="6748" y="1740"/>
                </a:lnTo>
                <a:lnTo>
                  <a:pt x="6747" y="1740"/>
                </a:lnTo>
                <a:lnTo>
                  <a:pt x="6627" y="1671"/>
                </a:lnTo>
                <a:lnTo>
                  <a:pt x="6627" y="1670"/>
                </a:lnTo>
                <a:lnTo>
                  <a:pt x="6627" y="1670"/>
                </a:lnTo>
                <a:lnTo>
                  <a:pt x="6508" y="1602"/>
                </a:lnTo>
                <a:lnTo>
                  <a:pt x="6506" y="1600"/>
                </a:lnTo>
                <a:lnTo>
                  <a:pt x="6506" y="1602"/>
                </a:lnTo>
                <a:lnTo>
                  <a:pt x="6389" y="1532"/>
                </a:lnTo>
                <a:lnTo>
                  <a:pt x="6387" y="1530"/>
                </a:lnTo>
                <a:lnTo>
                  <a:pt x="6386" y="1532"/>
                </a:lnTo>
                <a:lnTo>
                  <a:pt x="6266" y="1462"/>
                </a:lnTo>
                <a:lnTo>
                  <a:pt x="6266" y="1462"/>
                </a:lnTo>
                <a:lnTo>
                  <a:pt x="6266" y="1462"/>
                </a:lnTo>
                <a:lnTo>
                  <a:pt x="6147" y="1394"/>
                </a:lnTo>
                <a:lnTo>
                  <a:pt x="6145" y="1392"/>
                </a:lnTo>
                <a:lnTo>
                  <a:pt x="6145" y="1392"/>
                </a:lnTo>
                <a:lnTo>
                  <a:pt x="6026" y="1323"/>
                </a:lnTo>
                <a:lnTo>
                  <a:pt x="6025" y="1323"/>
                </a:lnTo>
                <a:lnTo>
                  <a:pt x="6025" y="1323"/>
                </a:lnTo>
                <a:lnTo>
                  <a:pt x="5905" y="1254"/>
                </a:lnTo>
                <a:lnTo>
                  <a:pt x="5905" y="1253"/>
                </a:lnTo>
                <a:lnTo>
                  <a:pt x="5904" y="1253"/>
                </a:lnTo>
                <a:lnTo>
                  <a:pt x="5784" y="1185"/>
                </a:lnTo>
                <a:lnTo>
                  <a:pt x="5784" y="1183"/>
                </a:lnTo>
                <a:lnTo>
                  <a:pt x="5783" y="1183"/>
                </a:lnTo>
                <a:lnTo>
                  <a:pt x="5665" y="1115"/>
                </a:lnTo>
                <a:lnTo>
                  <a:pt x="5664" y="1113"/>
                </a:lnTo>
                <a:lnTo>
                  <a:pt x="5664" y="1113"/>
                </a:lnTo>
                <a:lnTo>
                  <a:pt x="5544" y="1045"/>
                </a:lnTo>
                <a:lnTo>
                  <a:pt x="5544" y="1043"/>
                </a:lnTo>
                <a:lnTo>
                  <a:pt x="5543" y="1045"/>
                </a:lnTo>
                <a:lnTo>
                  <a:pt x="5424" y="975"/>
                </a:lnTo>
                <a:lnTo>
                  <a:pt x="5424" y="974"/>
                </a:lnTo>
                <a:lnTo>
                  <a:pt x="5422" y="974"/>
                </a:lnTo>
                <a:lnTo>
                  <a:pt x="5304" y="906"/>
                </a:lnTo>
                <a:lnTo>
                  <a:pt x="5303" y="904"/>
                </a:lnTo>
                <a:lnTo>
                  <a:pt x="5303" y="906"/>
                </a:lnTo>
                <a:lnTo>
                  <a:pt x="5182" y="836"/>
                </a:lnTo>
                <a:lnTo>
                  <a:pt x="5182" y="836"/>
                </a:lnTo>
                <a:lnTo>
                  <a:pt x="5182" y="836"/>
                </a:lnTo>
                <a:lnTo>
                  <a:pt x="5063" y="766"/>
                </a:lnTo>
                <a:lnTo>
                  <a:pt x="5063" y="766"/>
                </a:lnTo>
                <a:lnTo>
                  <a:pt x="5061" y="766"/>
                </a:lnTo>
                <a:lnTo>
                  <a:pt x="4943" y="698"/>
                </a:lnTo>
                <a:lnTo>
                  <a:pt x="4942" y="696"/>
                </a:lnTo>
                <a:lnTo>
                  <a:pt x="4942" y="696"/>
                </a:lnTo>
                <a:lnTo>
                  <a:pt x="4821" y="626"/>
                </a:lnTo>
                <a:lnTo>
                  <a:pt x="4821" y="626"/>
                </a:lnTo>
                <a:lnTo>
                  <a:pt x="4821" y="626"/>
                </a:lnTo>
                <a:lnTo>
                  <a:pt x="4702" y="558"/>
                </a:lnTo>
                <a:lnTo>
                  <a:pt x="4702" y="557"/>
                </a:lnTo>
                <a:lnTo>
                  <a:pt x="4700" y="557"/>
                </a:lnTo>
                <a:lnTo>
                  <a:pt x="4581" y="489"/>
                </a:lnTo>
                <a:lnTo>
                  <a:pt x="4581" y="487"/>
                </a:lnTo>
                <a:lnTo>
                  <a:pt x="4579" y="487"/>
                </a:lnTo>
                <a:lnTo>
                  <a:pt x="4461" y="419"/>
                </a:lnTo>
                <a:lnTo>
                  <a:pt x="4460" y="417"/>
                </a:lnTo>
                <a:lnTo>
                  <a:pt x="4458" y="417"/>
                </a:lnTo>
                <a:lnTo>
                  <a:pt x="4339" y="349"/>
                </a:lnTo>
                <a:lnTo>
                  <a:pt x="4339" y="347"/>
                </a:lnTo>
                <a:lnTo>
                  <a:pt x="4339" y="347"/>
                </a:lnTo>
                <a:lnTo>
                  <a:pt x="4220" y="279"/>
                </a:lnTo>
                <a:lnTo>
                  <a:pt x="4218" y="277"/>
                </a:lnTo>
                <a:lnTo>
                  <a:pt x="4218" y="279"/>
                </a:lnTo>
                <a:lnTo>
                  <a:pt x="4100" y="209"/>
                </a:lnTo>
                <a:lnTo>
                  <a:pt x="4099" y="208"/>
                </a:lnTo>
                <a:lnTo>
                  <a:pt x="4097" y="209"/>
                </a:lnTo>
                <a:lnTo>
                  <a:pt x="3978" y="140"/>
                </a:lnTo>
                <a:lnTo>
                  <a:pt x="3978" y="140"/>
                </a:lnTo>
                <a:lnTo>
                  <a:pt x="3978" y="140"/>
                </a:lnTo>
                <a:lnTo>
                  <a:pt x="3859" y="70"/>
                </a:lnTo>
                <a:lnTo>
                  <a:pt x="3857" y="70"/>
                </a:lnTo>
                <a:lnTo>
                  <a:pt x="3857" y="70"/>
                </a:lnTo>
                <a:lnTo>
                  <a:pt x="3738" y="0"/>
                </a:lnTo>
                <a:lnTo>
                  <a:pt x="3736" y="0"/>
                </a:lnTo>
                <a:lnTo>
                  <a:pt x="3736" y="0"/>
                </a:lnTo>
                <a:lnTo>
                  <a:pt x="3736" y="0"/>
                </a:lnTo>
                <a:lnTo>
                  <a:pt x="3734" y="0"/>
                </a:lnTo>
                <a:lnTo>
                  <a:pt x="3615" y="70"/>
                </a:lnTo>
                <a:lnTo>
                  <a:pt x="3615" y="70"/>
                </a:lnTo>
                <a:lnTo>
                  <a:pt x="3615" y="70"/>
                </a:lnTo>
                <a:lnTo>
                  <a:pt x="3494" y="140"/>
                </a:lnTo>
                <a:lnTo>
                  <a:pt x="3494" y="140"/>
                </a:lnTo>
                <a:lnTo>
                  <a:pt x="3494" y="140"/>
                </a:lnTo>
                <a:lnTo>
                  <a:pt x="3375" y="208"/>
                </a:lnTo>
                <a:lnTo>
                  <a:pt x="3375" y="208"/>
                </a:lnTo>
                <a:lnTo>
                  <a:pt x="3373" y="209"/>
                </a:lnTo>
                <a:lnTo>
                  <a:pt x="3254" y="277"/>
                </a:lnTo>
                <a:lnTo>
                  <a:pt x="3254" y="277"/>
                </a:lnTo>
                <a:lnTo>
                  <a:pt x="3254" y="279"/>
                </a:lnTo>
                <a:lnTo>
                  <a:pt x="3133" y="347"/>
                </a:lnTo>
                <a:lnTo>
                  <a:pt x="3133" y="347"/>
                </a:lnTo>
                <a:lnTo>
                  <a:pt x="3133" y="349"/>
                </a:lnTo>
                <a:lnTo>
                  <a:pt x="3014" y="417"/>
                </a:lnTo>
                <a:lnTo>
                  <a:pt x="3012" y="417"/>
                </a:lnTo>
                <a:lnTo>
                  <a:pt x="3012" y="419"/>
                </a:lnTo>
                <a:lnTo>
                  <a:pt x="2893" y="487"/>
                </a:lnTo>
                <a:lnTo>
                  <a:pt x="2891" y="487"/>
                </a:lnTo>
                <a:lnTo>
                  <a:pt x="2891" y="489"/>
                </a:lnTo>
                <a:lnTo>
                  <a:pt x="2772" y="557"/>
                </a:lnTo>
                <a:lnTo>
                  <a:pt x="2772" y="557"/>
                </a:lnTo>
                <a:lnTo>
                  <a:pt x="2772" y="557"/>
                </a:lnTo>
                <a:lnTo>
                  <a:pt x="2532" y="696"/>
                </a:lnTo>
                <a:lnTo>
                  <a:pt x="2530" y="696"/>
                </a:lnTo>
                <a:lnTo>
                  <a:pt x="2530" y="696"/>
                </a:lnTo>
                <a:lnTo>
                  <a:pt x="2411" y="766"/>
                </a:lnTo>
                <a:lnTo>
                  <a:pt x="2411" y="766"/>
                </a:lnTo>
                <a:lnTo>
                  <a:pt x="2411" y="766"/>
                </a:lnTo>
                <a:lnTo>
                  <a:pt x="2290" y="836"/>
                </a:lnTo>
                <a:lnTo>
                  <a:pt x="2290" y="836"/>
                </a:lnTo>
                <a:lnTo>
                  <a:pt x="2290" y="836"/>
                </a:lnTo>
                <a:lnTo>
                  <a:pt x="2171" y="904"/>
                </a:lnTo>
                <a:lnTo>
                  <a:pt x="2169" y="904"/>
                </a:lnTo>
                <a:lnTo>
                  <a:pt x="2169" y="906"/>
                </a:lnTo>
                <a:lnTo>
                  <a:pt x="2050" y="974"/>
                </a:lnTo>
                <a:lnTo>
                  <a:pt x="2048" y="974"/>
                </a:lnTo>
                <a:lnTo>
                  <a:pt x="2048" y="975"/>
                </a:lnTo>
                <a:lnTo>
                  <a:pt x="1929" y="1043"/>
                </a:lnTo>
                <a:lnTo>
                  <a:pt x="1929" y="1043"/>
                </a:lnTo>
                <a:lnTo>
                  <a:pt x="1929" y="1045"/>
                </a:lnTo>
                <a:lnTo>
                  <a:pt x="1810" y="1113"/>
                </a:lnTo>
                <a:lnTo>
                  <a:pt x="1808" y="1113"/>
                </a:lnTo>
                <a:lnTo>
                  <a:pt x="1808" y="1113"/>
                </a:lnTo>
                <a:lnTo>
                  <a:pt x="1689" y="1183"/>
                </a:lnTo>
                <a:lnTo>
                  <a:pt x="1688" y="1183"/>
                </a:lnTo>
                <a:lnTo>
                  <a:pt x="1688" y="1185"/>
                </a:lnTo>
                <a:lnTo>
                  <a:pt x="1568" y="1253"/>
                </a:lnTo>
                <a:lnTo>
                  <a:pt x="1568" y="1253"/>
                </a:lnTo>
                <a:lnTo>
                  <a:pt x="1568" y="1253"/>
                </a:lnTo>
                <a:lnTo>
                  <a:pt x="1447" y="1323"/>
                </a:lnTo>
                <a:lnTo>
                  <a:pt x="1447" y="1323"/>
                </a:lnTo>
                <a:lnTo>
                  <a:pt x="1446" y="1323"/>
                </a:lnTo>
                <a:lnTo>
                  <a:pt x="1327" y="1392"/>
                </a:lnTo>
                <a:lnTo>
                  <a:pt x="1327" y="1392"/>
                </a:lnTo>
                <a:lnTo>
                  <a:pt x="1327" y="1392"/>
                </a:lnTo>
                <a:lnTo>
                  <a:pt x="1207" y="1462"/>
                </a:lnTo>
                <a:lnTo>
                  <a:pt x="1206" y="1462"/>
                </a:lnTo>
                <a:lnTo>
                  <a:pt x="1206" y="1462"/>
                </a:lnTo>
                <a:lnTo>
                  <a:pt x="1086" y="1530"/>
                </a:lnTo>
                <a:lnTo>
                  <a:pt x="1086" y="1530"/>
                </a:lnTo>
                <a:lnTo>
                  <a:pt x="1085" y="1532"/>
                </a:lnTo>
                <a:lnTo>
                  <a:pt x="966" y="1600"/>
                </a:lnTo>
                <a:lnTo>
                  <a:pt x="966" y="1600"/>
                </a:lnTo>
                <a:lnTo>
                  <a:pt x="966" y="1602"/>
                </a:lnTo>
                <a:lnTo>
                  <a:pt x="845" y="1670"/>
                </a:lnTo>
                <a:lnTo>
                  <a:pt x="845" y="1670"/>
                </a:lnTo>
                <a:lnTo>
                  <a:pt x="845" y="1671"/>
                </a:lnTo>
                <a:lnTo>
                  <a:pt x="725" y="1740"/>
                </a:lnTo>
                <a:lnTo>
                  <a:pt x="725" y="1740"/>
                </a:lnTo>
                <a:lnTo>
                  <a:pt x="724" y="1741"/>
                </a:lnTo>
                <a:lnTo>
                  <a:pt x="605" y="1809"/>
                </a:lnTo>
                <a:lnTo>
                  <a:pt x="605" y="1809"/>
                </a:lnTo>
                <a:lnTo>
                  <a:pt x="603" y="1811"/>
                </a:lnTo>
                <a:lnTo>
                  <a:pt x="484" y="1879"/>
                </a:lnTo>
                <a:lnTo>
                  <a:pt x="484" y="1879"/>
                </a:lnTo>
                <a:lnTo>
                  <a:pt x="484" y="1879"/>
                </a:lnTo>
                <a:lnTo>
                  <a:pt x="364" y="1949"/>
                </a:lnTo>
                <a:lnTo>
                  <a:pt x="363" y="1947"/>
                </a:lnTo>
                <a:lnTo>
                  <a:pt x="363" y="1949"/>
                </a:lnTo>
                <a:lnTo>
                  <a:pt x="244" y="2019"/>
                </a:lnTo>
                <a:lnTo>
                  <a:pt x="242" y="2017"/>
                </a:lnTo>
                <a:lnTo>
                  <a:pt x="242" y="2019"/>
                </a:lnTo>
                <a:lnTo>
                  <a:pt x="123" y="2089"/>
                </a:lnTo>
                <a:lnTo>
                  <a:pt x="123" y="2089"/>
                </a:lnTo>
                <a:lnTo>
                  <a:pt x="123" y="2089"/>
                </a:lnTo>
                <a:lnTo>
                  <a:pt x="2" y="2158"/>
                </a:lnTo>
                <a:lnTo>
                  <a:pt x="2" y="2158"/>
                </a:lnTo>
                <a:lnTo>
                  <a:pt x="2" y="2158"/>
                </a:lnTo>
                <a:lnTo>
                  <a:pt x="0" y="2160"/>
                </a:lnTo>
                <a:lnTo>
                  <a:pt x="0" y="2160"/>
                </a:lnTo>
                <a:lnTo>
                  <a:pt x="0" y="2160"/>
                </a:lnTo>
                <a:lnTo>
                  <a:pt x="2" y="2162"/>
                </a:lnTo>
                <a:lnTo>
                  <a:pt x="2" y="2162"/>
                </a:lnTo>
                <a:lnTo>
                  <a:pt x="2" y="2162"/>
                </a:lnTo>
                <a:lnTo>
                  <a:pt x="242" y="2301"/>
                </a:lnTo>
                <a:lnTo>
                  <a:pt x="242" y="2301"/>
                </a:lnTo>
                <a:lnTo>
                  <a:pt x="244" y="2301"/>
                </a:lnTo>
                <a:lnTo>
                  <a:pt x="363" y="2371"/>
                </a:lnTo>
                <a:lnTo>
                  <a:pt x="363" y="2371"/>
                </a:lnTo>
                <a:lnTo>
                  <a:pt x="364" y="2371"/>
                </a:lnTo>
                <a:lnTo>
                  <a:pt x="484" y="2439"/>
                </a:lnTo>
                <a:lnTo>
                  <a:pt x="484" y="2439"/>
                </a:lnTo>
                <a:lnTo>
                  <a:pt x="484" y="2439"/>
                </a:lnTo>
                <a:lnTo>
                  <a:pt x="603" y="2509"/>
                </a:lnTo>
                <a:lnTo>
                  <a:pt x="605" y="2511"/>
                </a:lnTo>
                <a:lnTo>
                  <a:pt x="605" y="2509"/>
                </a:lnTo>
                <a:lnTo>
                  <a:pt x="724" y="2579"/>
                </a:lnTo>
                <a:lnTo>
                  <a:pt x="725" y="2580"/>
                </a:lnTo>
                <a:lnTo>
                  <a:pt x="725" y="2579"/>
                </a:lnTo>
                <a:lnTo>
                  <a:pt x="845" y="2649"/>
                </a:lnTo>
                <a:lnTo>
                  <a:pt x="845" y="2649"/>
                </a:lnTo>
                <a:lnTo>
                  <a:pt x="845" y="2649"/>
                </a:lnTo>
                <a:lnTo>
                  <a:pt x="966" y="2718"/>
                </a:lnTo>
                <a:lnTo>
                  <a:pt x="966" y="2718"/>
                </a:lnTo>
                <a:lnTo>
                  <a:pt x="966" y="2718"/>
                </a:lnTo>
                <a:lnTo>
                  <a:pt x="1085" y="2788"/>
                </a:lnTo>
                <a:lnTo>
                  <a:pt x="1086" y="2788"/>
                </a:lnTo>
                <a:lnTo>
                  <a:pt x="1086" y="2788"/>
                </a:lnTo>
                <a:lnTo>
                  <a:pt x="1206" y="2858"/>
                </a:lnTo>
                <a:lnTo>
                  <a:pt x="1206" y="2858"/>
                </a:lnTo>
                <a:lnTo>
                  <a:pt x="1206" y="2858"/>
                </a:lnTo>
                <a:lnTo>
                  <a:pt x="1327" y="2928"/>
                </a:lnTo>
                <a:lnTo>
                  <a:pt x="1327" y="2928"/>
                </a:lnTo>
                <a:lnTo>
                  <a:pt x="1327" y="2928"/>
                </a:lnTo>
                <a:lnTo>
                  <a:pt x="1446" y="2996"/>
                </a:lnTo>
                <a:lnTo>
                  <a:pt x="1447" y="2997"/>
                </a:lnTo>
                <a:lnTo>
                  <a:pt x="1447" y="2997"/>
                </a:lnTo>
                <a:lnTo>
                  <a:pt x="1688" y="3135"/>
                </a:lnTo>
                <a:lnTo>
                  <a:pt x="1688" y="3135"/>
                </a:lnTo>
                <a:lnTo>
                  <a:pt x="1688" y="3135"/>
                </a:lnTo>
                <a:lnTo>
                  <a:pt x="1808" y="3205"/>
                </a:lnTo>
                <a:lnTo>
                  <a:pt x="1808" y="3205"/>
                </a:lnTo>
                <a:lnTo>
                  <a:pt x="1808" y="3205"/>
                </a:lnTo>
                <a:lnTo>
                  <a:pt x="2048" y="3345"/>
                </a:lnTo>
                <a:lnTo>
                  <a:pt x="2048" y="3345"/>
                </a:lnTo>
                <a:lnTo>
                  <a:pt x="2050" y="3345"/>
                </a:lnTo>
                <a:lnTo>
                  <a:pt x="2169" y="3414"/>
                </a:lnTo>
                <a:lnTo>
                  <a:pt x="2169" y="3414"/>
                </a:lnTo>
                <a:lnTo>
                  <a:pt x="2171" y="3414"/>
                </a:lnTo>
                <a:lnTo>
                  <a:pt x="2290" y="3484"/>
                </a:lnTo>
                <a:lnTo>
                  <a:pt x="2290" y="3484"/>
                </a:lnTo>
                <a:lnTo>
                  <a:pt x="2290" y="3484"/>
                </a:lnTo>
                <a:lnTo>
                  <a:pt x="2411" y="3554"/>
                </a:lnTo>
                <a:lnTo>
                  <a:pt x="2411" y="3554"/>
                </a:lnTo>
                <a:lnTo>
                  <a:pt x="2411" y="3554"/>
                </a:lnTo>
                <a:lnTo>
                  <a:pt x="2530" y="3622"/>
                </a:lnTo>
                <a:lnTo>
                  <a:pt x="2530" y="3624"/>
                </a:lnTo>
                <a:lnTo>
                  <a:pt x="2532" y="3624"/>
                </a:lnTo>
                <a:lnTo>
                  <a:pt x="2651" y="3692"/>
                </a:lnTo>
                <a:lnTo>
                  <a:pt x="2651" y="3694"/>
                </a:lnTo>
                <a:lnTo>
                  <a:pt x="2653" y="3694"/>
                </a:lnTo>
                <a:lnTo>
                  <a:pt x="2772" y="3762"/>
                </a:lnTo>
                <a:lnTo>
                  <a:pt x="2772" y="3762"/>
                </a:lnTo>
                <a:lnTo>
                  <a:pt x="2772" y="3762"/>
                </a:lnTo>
                <a:lnTo>
                  <a:pt x="2891" y="3831"/>
                </a:lnTo>
                <a:lnTo>
                  <a:pt x="2891" y="3831"/>
                </a:lnTo>
                <a:lnTo>
                  <a:pt x="2893" y="3831"/>
                </a:lnTo>
                <a:lnTo>
                  <a:pt x="3012" y="3901"/>
                </a:lnTo>
                <a:lnTo>
                  <a:pt x="3012" y="3901"/>
                </a:lnTo>
                <a:lnTo>
                  <a:pt x="3014" y="3901"/>
                </a:lnTo>
                <a:lnTo>
                  <a:pt x="3133" y="3971"/>
                </a:lnTo>
                <a:lnTo>
                  <a:pt x="3133" y="3971"/>
                </a:lnTo>
                <a:lnTo>
                  <a:pt x="3133" y="3971"/>
                </a:lnTo>
                <a:lnTo>
                  <a:pt x="3254" y="4041"/>
                </a:lnTo>
                <a:lnTo>
                  <a:pt x="3254" y="4041"/>
                </a:lnTo>
                <a:lnTo>
                  <a:pt x="3254" y="4041"/>
                </a:lnTo>
                <a:lnTo>
                  <a:pt x="3373" y="4111"/>
                </a:lnTo>
                <a:lnTo>
                  <a:pt x="3375" y="4111"/>
                </a:lnTo>
                <a:lnTo>
                  <a:pt x="3375" y="4111"/>
                </a:lnTo>
                <a:lnTo>
                  <a:pt x="3494" y="4179"/>
                </a:lnTo>
                <a:lnTo>
                  <a:pt x="3494" y="4180"/>
                </a:lnTo>
                <a:lnTo>
                  <a:pt x="3494" y="4180"/>
                </a:lnTo>
                <a:lnTo>
                  <a:pt x="3615" y="4249"/>
                </a:lnTo>
                <a:lnTo>
                  <a:pt x="3615" y="4250"/>
                </a:lnTo>
                <a:lnTo>
                  <a:pt x="3615" y="4250"/>
                </a:lnTo>
                <a:lnTo>
                  <a:pt x="3734" y="4318"/>
                </a:lnTo>
                <a:lnTo>
                  <a:pt x="3736" y="4320"/>
                </a:lnTo>
                <a:lnTo>
                  <a:pt x="3736" y="4318"/>
                </a:lnTo>
                <a:lnTo>
                  <a:pt x="3736" y="4320"/>
                </a:lnTo>
                <a:lnTo>
                  <a:pt x="3738" y="4318"/>
                </a:lnTo>
                <a:lnTo>
                  <a:pt x="3857" y="4249"/>
                </a:lnTo>
                <a:lnTo>
                  <a:pt x="3857" y="4250"/>
                </a:lnTo>
                <a:lnTo>
                  <a:pt x="3859" y="4249"/>
                </a:lnTo>
                <a:lnTo>
                  <a:pt x="3978" y="4180"/>
                </a:lnTo>
                <a:lnTo>
                  <a:pt x="3978" y="4180"/>
                </a:lnTo>
                <a:lnTo>
                  <a:pt x="3978" y="4179"/>
                </a:lnTo>
                <a:lnTo>
                  <a:pt x="4097" y="4111"/>
                </a:lnTo>
                <a:lnTo>
                  <a:pt x="4099" y="4111"/>
                </a:lnTo>
                <a:lnTo>
                  <a:pt x="4099" y="4109"/>
                </a:lnTo>
                <a:lnTo>
                  <a:pt x="4218" y="4041"/>
                </a:lnTo>
                <a:lnTo>
                  <a:pt x="4218" y="4041"/>
                </a:lnTo>
                <a:lnTo>
                  <a:pt x="4220" y="4039"/>
                </a:lnTo>
                <a:lnTo>
                  <a:pt x="4339" y="3971"/>
                </a:lnTo>
                <a:lnTo>
                  <a:pt x="4339" y="3971"/>
                </a:lnTo>
                <a:lnTo>
                  <a:pt x="4339" y="3971"/>
                </a:lnTo>
                <a:lnTo>
                  <a:pt x="4460" y="3901"/>
                </a:lnTo>
                <a:lnTo>
                  <a:pt x="4460" y="3901"/>
                </a:lnTo>
                <a:lnTo>
                  <a:pt x="4461" y="3901"/>
                </a:lnTo>
                <a:lnTo>
                  <a:pt x="4579" y="3831"/>
                </a:lnTo>
                <a:lnTo>
                  <a:pt x="4581" y="3831"/>
                </a:lnTo>
                <a:lnTo>
                  <a:pt x="4581" y="3831"/>
                </a:lnTo>
                <a:lnTo>
                  <a:pt x="4700" y="3762"/>
                </a:lnTo>
                <a:lnTo>
                  <a:pt x="4702" y="3762"/>
                </a:lnTo>
                <a:lnTo>
                  <a:pt x="4702" y="3762"/>
                </a:lnTo>
                <a:lnTo>
                  <a:pt x="4821" y="3694"/>
                </a:lnTo>
                <a:lnTo>
                  <a:pt x="4821" y="3694"/>
                </a:lnTo>
                <a:lnTo>
                  <a:pt x="4822" y="3692"/>
                </a:lnTo>
                <a:lnTo>
                  <a:pt x="4942" y="3622"/>
                </a:lnTo>
                <a:lnTo>
                  <a:pt x="4942" y="3624"/>
                </a:lnTo>
                <a:lnTo>
                  <a:pt x="4943" y="3622"/>
                </a:lnTo>
                <a:lnTo>
                  <a:pt x="5061" y="3554"/>
                </a:lnTo>
                <a:lnTo>
                  <a:pt x="5063" y="3554"/>
                </a:lnTo>
                <a:lnTo>
                  <a:pt x="5063" y="3552"/>
                </a:lnTo>
                <a:lnTo>
                  <a:pt x="5182" y="3484"/>
                </a:lnTo>
                <a:lnTo>
                  <a:pt x="5182" y="3484"/>
                </a:lnTo>
                <a:lnTo>
                  <a:pt x="5182" y="3484"/>
                </a:lnTo>
                <a:lnTo>
                  <a:pt x="5303" y="3414"/>
                </a:lnTo>
                <a:lnTo>
                  <a:pt x="5303" y="3414"/>
                </a:lnTo>
                <a:lnTo>
                  <a:pt x="5304" y="3413"/>
                </a:lnTo>
                <a:lnTo>
                  <a:pt x="5424" y="3345"/>
                </a:lnTo>
                <a:lnTo>
                  <a:pt x="5424" y="3345"/>
                </a:lnTo>
                <a:lnTo>
                  <a:pt x="5424" y="3345"/>
                </a:lnTo>
                <a:lnTo>
                  <a:pt x="5544" y="3275"/>
                </a:lnTo>
                <a:lnTo>
                  <a:pt x="5544" y="3275"/>
                </a:lnTo>
                <a:lnTo>
                  <a:pt x="5544" y="3275"/>
                </a:lnTo>
                <a:lnTo>
                  <a:pt x="5664" y="3205"/>
                </a:lnTo>
                <a:lnTo>
                  <a:pt x="5664" y="3205"/>
                </a:lnTo>
                <a:lnTo>
                  <a:pt x="5665" y="3205"/>
                </a:lnTo>
                <a:lnTo>
                  <a:pt x="5784" y="3135"/>
                </a:lnTo>
                <a:lnTo>
                  <a:pt x="5784" y="3135"/>
                </a:lnTo>
                <a:lnTo>
                  <a:pt x="5784" y="3135"/>
                </a:lnTo>
                <a:lnTo>
                  <a:pt x="5905" y="3066"/>
                </a:lnTo>
                <a:lnTo>
                  <a:pt x="5905" y="3066"/>
                </a:lnTo>
                <a:lnTo>
                  <a:pt x="5905" y="3066"/>
                </a:lnTo>
                <a:lnTo>
                  <a:pt x="6025" y="2997"/>
                </a:lnTo>
                <a:lnTo>
                  <a:pt x="6025" y="2997"/>
                </a:lnTo>
                <a:lnTo>
                  <a:pt x="6026" y="2996"/>
                </a:lnTo>
                <a:lnTo>
                  <a:pt x="6145" y="2928"/>
                </a:lnTo>
                <a:lnTo>
                  <a:pt x="6145" y="2928"/>
                </a:lnTo>
                <a:lnTo>
                  <a:pt x="6147" y="2926"/>
                </a:lnTo>
                <a:lnTo>
                  <a:pt x="6266" y="2858"/>
                </a:lnTo>
                <a:lnTo>
                  <a:pt x="6266" y="2858"/>
                </a:lnTo>
                <a:lnTo>
                  <a:pt x="6266" y="2858"/>
                </a:lnTo>
                <a:lnTo>
                  <a:pt x="6386" y="2788"/>
                </a:lnTo>
                <a:lnTo>
                  <a:pt x="6387" y="2788"/>
                </a:lnTo>
                <a:lnTo>
                  <a:pt x="6387" y="2786"/>
                </a:lnTo>
                <a:lnTo>
                  <a:pt x="6506" y="2718"/>
                </a:lnTo>
                <a:lnTo>
                  <a:pt x="6506" y="2718"/>
                </a:lnTo>
                <a:lnTo>
                  <a:pt x="6508" y="2718"/>
                </a:lnTo>
                <a:lnTo>
                  <a:pt x="6627" y="2649"/>
                </a:lnTo>
                <a:lnTo>
                  <a:pt x="6627" y="2649"/>
                </a:lnTo>
                <a:lnTo>
                  <a:pt x="6627" y="2649"/>
                </a:lnTo>
                <a:lnTo>
                  <a:pt x="6748" y="2579"/>
                </a:lnTo>
                <a:lnTo>
                  <a:pt x="6748" y="2580"/>
                </a:lnTo>
                <a:lnTo>
                  <a:pt x="6748" y="2579"/>
                </a:lnTo>
                <a:lnTo>
                  <a:pt x="6867" y="2509"/>
                </a:lnTo>
                <a:lnTo>
                  <a:pt x="6869" y="2511"/>
                </a:lnTo>
                <a:lnTo>
                  <a:pt x="6869" y="2509"/>
                </a:lnTo>
                <a:lnTo>
                  <a:pt x="6988" y="2439"/>
                </a:lnTo>
                <a:lnTo>
                  <a:pt x="6990" y="2439"/>
                </a:lnTo>
                <a:lnTo>
                  <a:pt x="6990" y="2439"/>
                </a:lnTo>
                <a:lnTo>
                  <a:pt x="7109" y="2371"/>
                </a:lnTo>
                <a:lnTo>
                  <a:pt x="7109" y="2371"/>
                </a:lnTo>
                <a:lnTo>
                  <a:pt x="7109" y="2369"/>
                </a:lnTo>
                <a:lnTo>
                  <a:pt x="7230" y="2301"/>
                </a:lnTo>
                <a:lnTo>
                  <a:pt x="7230" y="2301"/>
                </a:lnTo>
                <a:lnTo>
                  <a:pt x="7230" y="2300"/>
                </a:lnTo>
                <a:lnTo>
                  <a:pt x="7349" y="2231"/>
                </a:lnTo>
                <a:lnTo>
                  <a:pt x="7351" y="2231"/>
                </a:lnTo>
                <a:lnTo>
                  <a:pt x="7351" y="2230"/>
                </a:lnTo>
                <a:lnTo>
                  <a:pt x="7470" y="2162"/>
                </a:lnTo>
                <a:lnTo>
                  <a:pt x="7470" y="2162"/>
                </a:lnTo>
                <a:lnTo>
                  <a:pt x="7472" y="2162"/>
                </a:lnTo>
                <a:lnTo>
                  <a:pt x="7472" y="2160"/>
                </a:lnTo>
                <a:lnTo>
                  <a:pt x="7472" y="2160"/>
                </a:lnTo>
                <a:close/>
                <a:moveTo>
                  <a:pt x="126" y="2230"/>
                </a:moveTo>
                <a:lnTo>
                  <a:pt x="244" y="2162"/>
                </a:lnTo>
                <a:lnTo>
                  <a:pt x="361" y="2230"/>
                </a:lnTo>
                <a:lnTo>
                  <a:pt x="244" y="2296"/>
                </a:lnTo>
                <a:lnTo>
                  <a:pt x="126" y="2230"/>
                </a:lnTo>
                <a:close/>
                <a:moveTo>
                  <a:pt x="247" y="2160"/>
                </a:moveTo>
                <a:lnTo>
                  <a:pt x="364" y="2092"/>
                </a:lnTo>
                <a:lnTo>
                  <a:pt x="480" y="2160"/>
                </a:lnTo>
                <a:lnTo>
                  <a:pt x="364" y="2226"/>
                </a:lnTo>
                <a:lnTo>
                  <a:pt x="247" y="2160"/>
                </a:lnTo>
                <a:close/>
                <a:moveTo>
                  <a:pt x="3736" y="2092"/>
                </a:moveTo>
                <a:lnTo>
                  <a:pt x="3853" y="2160"/>
                </a:lnTo>
                <a:lnTo>
                  <a:pt x="3736" y="2226"/>
                </a:lnTo>
                <a:lnTo>
                  <a:pt x="3620" y="2160"/>
                </a:lnTo>
                <a:lnTo>
                  <a:pt x="3736" y="2092"/>
                </a:lnTo>
                <a:close/>
                <a:moveTo>
                  <a:pt x="3617" y="2158"/>
                </a:moveTo>
                <a:lnTo>
                  <a:pt x="3499" y="2090"/>
                </a:lnTo>
                <a:lnTo>
                  <a:pt x="3615" y="2022"/>
                </a:lnTo>
                <a:lnTo>
                  <a:pt x="3733" y="2090"/>
                </a:lnTo>
                <a:lnTo>
                  <a:pt x="3617" y="2158"/>
                </a:lnTo>
                <a:close/>
                <a:moveTo>
                  <a:pt x="3857" y="2162"/>
                </a:moveTo>
                <a:lnTo>
                  <a:pt x="3973" y="2230"/>
                </a:lnTo>
                <a:lnTo>
                  <a:pt x="3857" y="2296"/>
                </a:lnTo>
                <a:lnTo>
                  <a:pt x="3739" y="2228"/>
                </a:lnTo>
                <a:lnTo>
                  <a:pt x="3857" y="2162"/>
                </a:lnTo>
                <a:close/>
                <a:moveTo>
                  <a:pt x="3860" y="2160"/>
                </a:moveTo>
                <a:lnTo>
                  <a:pt x="3976" y="2092"/>
                </a:lnTo>
                <a:lnTo>
                  <a:pt x="4094" y="2160"/>
                </a:lnTo>
                <a:lnTo>
                  <a:pt x="3976" y="2226"/>
                </a:lnTo>
                <a:lnTo>
                  <a:pt x="3860" y="2160"/>
                </a:lnTo>
                <a:close/>
                <a:moveTo>
                  <a:pt x="3857" y="2158"/>
                </a:moveTo>
                <a:lnTo>
                  <a:pt x="3739" y="2090"/>
                </a:lnTo>
                <a:lnTo>
                  <a:pt x="3857" y="2022"/>
                </a:lnTo>
                <a:lnTo>
                  <a:pt x="3973" y="2090"/>
                </a:lnTo>
                <a:lnTo>
                  <a:pt x="3857" y="2158"/>
                </a:lnTo>
                <a:close/>
                <a:moveTo>
                  <a:pt x="3736" y="2089"/>
                </a:moveTo>
                <a:lnTo>
                  <a:pt x="3619" y="2020"/>
                </a:lnTo>
                <a:lnTo>
                  <a:pt x="3736" y="1952"/>
                </a:lnTo>
                <a:lnTo>
                  <a:pt x="3853" y="2020"/>
                </a:lnTo>
                <a:lnTo>
                  <a:pt x="3736" y="2089"/>
                </a:lnTo>
                <a:close/>
                <a:moveTo>
                  <a:pt x="3615" y="2019"/>
                </a:moveTo>
                <a:lnTo>
                  <a:pt x="3498" y="1951"/>
                </a:lnTo>
                <a:lnTo>
                  <a:pt x="3615" y="1883"/>
                </a:lnTo>
                <a:lnTo>
                  <a:pt x="3733" y="1951"/>
                </a:lnTo>
                <a:lnTo>
                  <a:pt x="3615" y="2019"/>
                </a:lnTo>
                <a:close/>
                <a:moveTo>
                  <a:pt x="3612" y="2020"/>
                </a:moveTo>
                <a:lnTo>
                  <a:pt x="3496" y="2087"/>
                </a:lnTo>
                <a:lnTo>
                  <a:pt x="3378" y="2020"/>
                </a:lnTo>
                <a:lnTo>
                  <a:pt x="3494" y="1952"/>
                </a:lnTo>
                <a:lnTo>
                  <a:pt x="3612" y="2020"/>
                </a:lnTo>
                <a:close/>
                <a:moveTo>
                  <a:pt x="3492" y="2090"/>
                </a:moveTo>
                <a:lnTo>
                  <a:pt x="3375" y="2158"/>
                </a:lnTo>
                <a:lnTo>
                  <a:pt x="3258" y="2090"/>
                </a:lnTo>
                <a:lnTo>
                  <a:pt x="3375" y="2022"/>
                </a:lnTo>
                <a:lnTo>
                  <a:pt x="3492" y="2090"/>
                </a:lnTo>
                <a:close/>
                <a:moveTo>
                  <a:pt x="3496" y="2092"/>
                </a:moveTo>
                <a:lnTo>
                  <a:pt x="3613" y="2160"/>
                </a:lnTo>
                <a:lnTo>
                  <a:pt x="3496" y="2228"/>
                </a:lnTo>
                <a:lnTo>
                  <a:pt x="3378" y="2160"/>
                </a:lnTo>
                <a:lnTo>
                  <a:pt x="3496" y="2092"/>
                </a:lnTo>
                <a:close/>
                <a:moveTo>
                  <a:pt x="3617" y="2162"/>
                </a:moveTo>
                <a:lnTo>
                  <a:pt x="3733" y="2228"/>
                </a:lnTo>
                <a:lnTo>
                  <a:pt x="3615" y="2296"/>
                </a:lnTo>
                <a:lnTo>
                  <a:pt x="3499" y="2230"/>
                </a:lnTo>
                <a:lnTo>
                  <a:pt x="3617" y="2162"/>
                </a:lnTo>
                <a:close/>
                <a:moveTo>
                  <a:pt x="3736" y="2230"/>
                </a:moveTo>
                <a:lnTo>
                  <a:pt x="3853" y="2298"/>
                </a:lnTo>
                <a:lnTo>
                  <a:pt x="3736" y="2366"/>
                </a:lnTo>
                <a:lnTo>
                  <a:pt x="3619" y="2298"/>
                </a:lnTo>
                <a:lnTo>
                  <a:pt x="3736" y="2230"/>
                </a:lnTo>
                <a:close/>
                <a:moveTo>
                  <a:pt x="3857" y="2300"/>
                </a:moveTo>
                <a:lnTo>
                  <a:pt x="3974" y="2368"/>
                </a:lnTo>
                <a:lnTo>
                  <a:pt x="3857" y="2436"/>
                </a:lnTo>
                <a:lnTo>
                  <a:pt x="3739" y="2368"/>
                </a:lnTo>
                <a:lnTo>
                  <a:pt x="3857" y="2300"/>
                </a:lnTo>
                <a:close/>
                <a:moveTo>
                  <a:pt x="3860" y="2298"/>
                </a:moveTo>
                <a:lnTo>
                  <a:pt x="3976" y="2231"/>
                </a:lnTo>
                <a:lnTo>
                  <a:pt x="4094" y="2300"/>
                </a:lnTo>
                <a:lnTo>
                  <a:pt x="3978" y="2366"/>
                </a:lnTo>
                <a:lnTo>
                  <a:pt x="3860" y="2298"/>
                </a:lnTo>
                <a:close/>
                <a:moveTo>
                  <a:pt x="3980" y="2230"/>
                </a:moveTo>
                <a:lnTo>
                  <a:pt x="4097" y="2162"/>
                </a:lnTo>
                <a:lnTo>
                  <a:pt x="4214" y="2230"/>
                </a:lnTo>
                <a:lnTo>
                  <a:pt x="4097" y="2296"/>
                </a:lnTo>
                <a:lnTo>
                  <a:pt x="3980" y="2230"/>
                </a:lnTo>
                <a:close/>
                <a:moveTo>
                  <a:pt x="4100" y="2160"/>
                </a:moveTo>
                <a:lnTo>
                  <a:pt x="4218" y="2092"/>
                </a:lnTo>
                <a:lnTo>
                  <a:pt x="4335" y="2160"/>
                </a:lnTo>
                <a:lnTo>
                  <a:pt x="4218" y="2228"/>
                </a:lnTo>
                <a:lnTo>
                  <a:pt x="4100" y="2160"/>
                </a:lnTo>
                <a:close/>
                <a:moveTo>
                  <a:pt x="4097" y="2158"/>
                </a:moveTo>
                <a:lnTo>
                  <a:pt x="3980" y="2090"/>
                </a:lnTo>
                <a:lnTo>
                  <a:pt x="4097" y="2022"/>
                </a:lnTo>
                <a:lnTo>
                  <a:pt x="4214" y="2090"/>
                </a:lnTo>
                <a:lnTo>
                  <a:pt x="4097" y="2158"/>
                </a:lnTo>
                <a:close/>
                <a:moveTo>
                  <a:pt x="3976" y="2089"/>
                </a:moveTo>
                <a:lnTo>
                  <a:pt x="3860" y="2020"/>
                </a:lnTo>
                <a:lnTo>
                  <a:pt x="3978" y="1952"/>
                </a:lnTo>
                <a:lnTo>
                  <a:pt x="4094" y="2020"/>
                </a:lnTo>
                <a:lnTo>
                  <a:pt x="3976" y="2089"/>
                </a:lnTo>
                <a:close/>
                <a:moveTo>
                  <a:pt x="3857" y="2019"/>
                </a:moveTo>
                <a:lnTo>
                  <a:pt x="3739" y="1951"/>
                </a:lnTo>
                <a:lnTo>
                  <a:pt x="3857" y="1883"/>
                </a:lnTo>
                <a:lnTo>
                  <a:pt x="3974" y="1951"/>
                </a:lnTo>
                <a:lnTo>
                  <a:pt x="3857" y="2019"/>
                </a:lnTo>
                <a:close/>
                <a:moveTo>
                  <a:pt x="3736" y="1949"/>
                </a:moveTo>
                <a:lnTo>
                  <a:pt x="3619" y="1881"/>
                </a:lnTo>
                <a:lnTo>
                  <a:pt x="3736" y="1813"/>
                </a:lnTo>
                <a:lnTo>
                  <a:pt x="3853" y="1881"/>
                </a:lnTo>
                <a:lnTo>
                  <a:pt x="3736" y="1949"/>
                </a:lnTo>
                <a:close/>
                <a:moveTo>
                  <a:pt x="3615" y="1879"/>
                </a:moveTo>
                <a:lnTo>
                  <a:pt x="3499" y="1811"/>
                </a:lnTo>
                <a:lnTo>
                  <a:pt x="3617" y="1743"/>
                </a:lnTo>
                <a:lnTo>
                  <a:pt x="3733" y="1811"/>
                </a:lnTo>
                <a:lnTo>
                  <a:pt x="3615" y="1879"/>
                </a:lnTo>
                <a:close/>
                <a:moveTo>
                  <a:pt x="3612" y="1881"/>
                </a:moveTo>
                <a:lnTo>
                  <a:pt x="3494" y="1949"/>
                </a:lnTo>
                <a:lnTo>
                  <a:pt x="3378" y="1881"/>
                </a:lnTo>
                <a:lnTo>
                  <a:pt x="3496" y="1813"/>
                </a:lnTo>
                <a:lnTo>
                  <a:pt x="3612" y="1881"/>
                </a:lnTo>
                <a:close/>
                <a:moveTo>
                  <a:pt x="3492" y="1951"/>
                </a:moveTo>
                <a:lnTo>
                  <a:pt x="3375" y="2019"/>
                </a:lnTo>
                <a:lnTo>
                  <a:pt x="3258" y="1951"/>
                </a:lnTo>
                <a:lnTo>
                  <a:pt x="3375" y="1883"/>
                </a:lnTo>
                <a:lnTo>
                  <a:pt x="3492" y="1951"/>
                </a:lnTo>
                <a:close/>
                <a:moveTo>
                  <a:pt x="3372" y="2020"/>
                </a:moveTo>
                <a:lnTo>
                  <a:pt x="3254" y="2089"/>
                </a:lnTo>
                <a:lnTo>
                  <a:pt x="3138" y="2020"/>
                </a:lnTo>
                <a:lnTo>
                  <a:pt x="3256" y="1952"/>
                </a:lnTo>
                <a:lnTo>
                  <a:pt x="3372" y="2020"/>
                </a:lnTo>
                <a:close/>
                <a:moveTo>
                  <a:pt x="3251" y="2090"/>
                </a:moveTo>
                <a:lnTo>
                  <a:pt x="3133" y="2158"/>
                </a:lnTo>
                <a:lnTo>
                  <a:pt x="3017" y="2090"/>
                </a:lnTo>
                <a:lnTo>
                  <a:pt x="3135" y="2022"/>
                </a:lnTo>
                <a:lnTo>
                  <a:pt x="3251" y="2090"/>
                </a:lnTo>
                <a:close/>
                <a:moveTo>
                  <a:pt x="3254" y="2092"/>
                </a:moveTo>
                <a:lnTo>
                  <a:pt x="3372" y="2160"/>
                </a:lnTo>
                <a:lnTo>
                  <a:pt x="3254" y="2226"/>
                </a:lnTo>
                <a:lnTo>
                  <a:pt x="3137" y="2160"/>
                </a:lnTo>
                <a:lnTo>
                  <a:pt x="3254" y="2092"/>
                </a:lnTo>
                <a:close/>
                <a:moveTo>
                  <a:pt x="3375" y="2162"/>
                </a:moveTo>
                <a:lnTo>
                  <a:pt x="3492" y="2230"/>
                </a:lnTo>
                <a:lnTo>
                  <a:pt x="3375" y="2296"/>
                </a:lnTo>
                <a:lnTo>
                  <a:pt x="3258" y="2230"/>
                </a:lnTo>
                <a:lnTo>
                  <a:pt x="3375" y="2162"/>
                </a:lnTo>
                <a:close/>
                <a:moveTo>
                  <a:pt x="3496" y="2231"/>
                </a:moveTo>
                <a:lnTo>
                  <a:pt x="3612" y="2298"/>
                </a:lnTo>
                <a:lnTo>
                  <a:pt x="3494" y="2366"/>
                </a:lnTo>
                <a:lnTo>
                  <a:pt x="3378" y="2300"/>
                </a:lnTo>
                <a:lnTo>
                  <a:pt x="3496" y="2231"/>
                </a:lnTo>
                <a:close/>
                <a:moveTo>
                  <a:pt x="3615" y="2301"/>
                </a:moveTo>
                <a:lnTo>
                  <a:pt x="3733" y="2368"/>
                </a:lnTo>
                <a:lnTo>
                  <a:pt x="3615" y="2436"/>
                </a:lnTo>
                <a:lnTo>
                  <a:pt x="3498" y="2368"/>
                </a:lnTo>
                <a:lnTo>
                  <a:pt x="3615" y="2301"/>
                </a:lnTo>
                <a:close/>
                <a:moveTo>
                  <a:pt x="3736" y="2369"/>
                </a:moveTo>
                <a:lnTo>
                  <a:pt x="3853" y="2437"/>
                </a:lnTo>
                <a:lnTo>
                  <a:pt x="3736" y="2506"/>
                </a:lnTo>
                <a:lnTo>
                  <a:pt x="3619" y="2437"/>
                </a:lnTo>
                <a:lnTo>
                  <a:pt x="3736" y="2369"/>
                </a:lnTo>
                <a:close/>
                <a:moveTo>
                  <a:pt x="3739" y="2507"/>
                </a:moveTo>
                <a:lnTo>
                  <a:pt x="3857" y="2439"/>
                </a:lnTo>
                <a:lnTo>
                  <a:pt x="3973" y="2507"/>
                </a:lnTo>
                <a:lnTo>
                  <a:pt x="3857" y="2575"/>
                </a:lnTo>
                <a:lnTo>
                  <a:pt x="3739" y="2507"/>
                </a:lnTo>
                <a:close/>
                <a:moveTo>
                  <a:pt x="3853" y="2577"/>
                </a:moveTo>
                <a:lnTo>
                  <a:pt x="3736" y="2645"/>
                </a:lnTo>
                <a:lnTo>
                  <a:pt x="3620" y="2577"/>
                </a:lnTo>
                <a:lnTo>
                  <a:pt x="3736" y="2509"/>
                </a:lnTo>
                <a:lnTo>
                  <a:pt x="3853" y="2577"/>
                </a:lnTo>
                <a:close/>
                <a:moveTo>
                  <a:pt x="3733" y="2507"/>
                </a:moveTo>
                <a:lnTo>
                  <a:pt x="3617" y="2575"/>
                </a:lnTo>
                <a:lnTo>
                  <a:pt x="3499" y="2507"/>
                </a:lnTo>
                <a:lnTo>
                  <a:pt x="3615" y="2439"/>
                </a:lnTo>
                <a:lnTo>
                  <a:pt x="3733" y="2507"/>
                </a:lnTo>
                <a:close/>
                <a:moveTo>
                  <a:pt x="3613" y="2577"/>
                </a:moveTo>
                <a:lnTo>
                  <a:pt x="3496" y="2645"/>
                </a:lnTo>
                <a:lnTo>
                  <a:pt x="3378" y="2577"/>
                </a:lnTo>
                <a:lnTo>
                  <a:pt x="3496" y="2509"/>
                </a:lnTo>
                <a:lnTo>
                  <a:pt x="3613" y="2577"/>
                </a:lnTo>
                <a:close/>
                <a:moveTo>
                  <a:pt x="3617" y="2579"/>
                </a:moveTo>
                <a:lnTo>
                  <a:pt x="3733" y="2647"/>
                </a:lnTo>
                <a:lnTo>
                  <a:pt x="3615" y="2713"/>
                </a:lnTo>
                <a:lnTo>
                  <a:pt x="3499" y="2647"/>
                </a:lnTo>
                <a:lnTo>
                  <a:pt x="3617" y="2579"/>
                </a:lnTo>
                <a:close/>
                <a:moveTo>
                  <a:pt x="3736" y="2649"/>
                </a:moveTo>
                <a:lnTo>
                  <a:pt x="3853" y="2717"/>
                </a:lnTo>
                <a:lnTo>
                  <a:pt x="3736" y="2783"/>
                </a:lnTo>
                <a:lnTo>
                  <a:pt x="3619" y="2717"/>
                </a:lnTo>
                <a:lnTo>
                  <a:pt x="3736" y="2649"/>
                </a:lnTo>
                <a:close/>
                <a:moveTo>
                  <a:pt x="3739" y="2647"/>
                </a:moveTo>
                <a:lnTo>
                  <a:pt x="3857" y="2579"/>
                </a:lnTo>
                <a:lnTo>
                  <a:pt x="3974" y="2647"/>
                </a:lnTo>
                <a:lnTo>
                  <a:pt x="3857" y="2715"/>
                </a:lnTo>
                <a:lnTo>
                  <a:pt x="3739" y="2647"/>
                </a:lnTo>
                <a:close/>
                <a:moveTo>
                  <a:pt x="3860" y="2577"/>
                </a:moveTo>
                <a:lnTo>
                  <a:pt x="3976" y="2509"/>
                </a:lnTo>
                <a:lnTo>
                  <a:pt x="4094" y="2577"/>
                </a:lnTo>
                <a:lnTo>
                  <a:pt x="3978" y="2645"/>
                </a:lnTo>
                <a:lnTo>
                  <a:pt x="3860" y="2577"/>
                </a:lnTo>
                <a:close/>
                <a:moveTo>
                  <a:pt x="3980" y="2507"/>
                </a:moveTo>
                <a:lnTo>
                  <a:pt x="4097" y="2439"/>
                </a:lnTo>
                <a:lnTo>
                  <a:pt x="4214" y="2507"/>
                </a:lnTo>
                <a:lnTo>
                  <a:pt x="4097" y="2575"/>
                </a:lnTo>
                <a:lnTo>
                  <a:pt x="3980" y="2507"/>
                </a:lnTo>
                <a:close/>
                <a:moveTo>
                  <a:pt x="3976" y="2506"/>
                </a:moveTo>
                <a:lnTo>
                  <a:pt x="3860" y="2437"/>
                </a:lnTo>
                <a:lnTo>
                  <a:pt x="3978" y="2369"/>
                </a:lnTo>
                <a:lnTo>
                  <a:pt x="4094" y="2437"/>
                </a:lnTo>
                <a:lnTo>
                  <a:pt x="3976" y="2506"/>
                </a:lnTo>
                <a:close/>
                <a:moveTo>
                  <a:pt x="3981" y="2368"/>
                </a:moveTo>
                <a:lnTo>
                  <a:pt x="4097" y="2301"/>
                </a:lnTo>
                <a:lnTo>
                  <a:pt x="4214" y="2368"/>
                </a:lnTo>
                <a:lnTo>
                  <a:pt x="4097" y="2436"/>
                </a:lnTo>
                <a:lnTo>
                  <a:pt x="3981" y="2368"/>
                </a:lnTo>
                <a:close/>
                <a:moveTo>
                  <a:pt x="4100" y="2300"/>
                </a:moveTo>
                <a:lnTo>
                  <a:pt x="4218" y="2231"/>
                </a:lnTo>
                <a:lnTo>
                  <a:pt x="4335" y="2298"/>
                </a:lnTo>
                <a:lnTo>
                  <a:pt x="4218" y="2366"/>
                </a:lnTo>
                <a:lnTo>
                  <a:pt x="4100" y="2300"/>
                </a:lnTo>
                <a:close/>
                <a:moveTo>
                  <a:pt x="4221" y="2230"/>
                </a:moveTo>
                <a:lnTo>
                  <a:pt x="4339" y="2162"/>
                </a:lnTo>
                <a:lnTo>
                  <a:pt x="4456" y="2228"/>
                </a:lnTo>
                <a:lnTo>
                  <a:pt x="4339" y="2296"/>
                </a:lnTo>
                <a:lnTo>
                  <a:pt x="4221" y="2230"/>
                </a:lnTo>
                <a:close/>
                <a:moveTo>
                  <a:pt x="4342" y="2160"/>
                </a:moveTo>
                <a:lnTo>
                  <a:pt x="4460" y="2092"/>
                </a:lnTo>
                <a:lnTo>
                  <a:pt x="4575" y="2160"/>
                </a:lnTo>
                <a:lnTo>
                  <a:pt x="4460" y="2226"/>
                </a:lnTo>
                <a:lnTo>
                  <a:pt x="4342" y="2160"/>
                </a:lnTo>
                <a:close/>
                <a:moveTo>
                  <a:pt x="4339" y="2158"/>
                </a:moveTo>
                <a:lnTo>
                  <a:pt x="4221" y="2090"/>
                </a:lnTo>
                <a:lnTo>
                  <a:pt x="4339" y="2022"/>
                </a:lnTo>
                <a:lnTo>
                  <a:pt x="4456" y="2090"/>
                </a:lnTo>
                <a:lnTo>
                  <a:pt x="4339" y="2158"/>
                </a:lnTo>
                <a:close/>
                <a:moveTo>
                  <a:pt x="4218" y="2087"/>
                </a:moveTo>
                <a:lnTo>
                  <a:pt x="4100" y="2020"/>
                </a:lnTo>
                <a:lnTo>
                  <a:pt x="4218" y="1952"/>
                </a:lnTo>
                <a:lnTo>
                  <a:pt x="4335" y="2020"/>
                </a:lnTo>
                <a:lnTo>
                  <a:pt x="4218" y="2087"/>
                </a:lnTo>
                <a:close/>
                <a:moveTo>
                  <a:pt x="4097" y="2019"/>
                </a:moveTo>
                <a:lnTo>
                  <a:pt x="3981" y="1951"/>
                </a:lnTo>
                <a:lnTo>
                  <a:pt x="4097" y="1884"/>
                </a:lnTo>
                <a:lnTo>
                  <a:pt x="4214" y="1951"/>
                </a:lnTo>
                <a:lnTo>
                  <a:pt x="4097" y="2019"/>
                </a:lnTo>
                <a:close/>
                <a:moveTo>
                  <a:pt x="3978" y="1949"/>
                </a:moveTo>
                <a:lnTo>
                  <a:pt x="3860" y="1881"/>
                </a:lnTo>
                <a:lnTo>
                  <a:pt x="3976" y="1813"/>
                </a:lnTo>
                <a:lnTo>
                  <a:pt x="4094" y="1881"/>
                </a:lnTo>
                <a:lnTo>
                  <a:pt x="3978" y="1949"/>
                </a:lnTo>
                <a:close/>
                <a:moveTo>
                  <a:pt x="3857" y="1879"/>
                </a:moveTo>
                <a:lnTo>
                  <a:pt x="3739" y="1811"/>
                </a:lnTo>
                <a:lnTo>
                  <a:pt x="3857" y="1745"/>
                </a:lnTo>
                <a:lnTo>
                  <a:pt x="3973" y="1811"/>
                </a:lnTo>
                <a:lnTo>
                  <a:pt x="3857" y="1879"/>
                </a:lnTo>
                <a:close/>
                <a:moveTo>
                  <a:pt x="3736" y="1809"/>
                </a:moveTo>
                <a:lnTo>
                  <a:pt x="3620" y="1741"/>
                </a:lnTo>
                <a:lnTo>
                  <a:pt x="3736" y="1675"/>
                </a:lnTo>
                <a:lnTo>
                  <a:pt x="3853" y="1741"/>
                </a:lnTo>
                <a:lnTo>
                  <a:pt x="3736" y="1809"/>
                </a:lnTo>
                <a:close/>
                <a:moveTo>
                  <a:pt x="3617" y="1740"/>
                </a:moveTo>
                <a:lnTo>
                  <a:pt x="3499" y="1671"/>
                </a:lnTo>
                <a:lnTo>
                  <a:pt x="3615" y="1605"/>
                </a:lnTo>
                <a:lnTo>
                  <a:pt x="3733" y="1673"/>
                </a:lnTo>
                <a:lnTo>
                  <a:pt x="3617" y="1740"/>
                </a:lnTo>
                <a:close/>
                <a:moveTo>
                  <a:pt x="3613" y="1741"/>
                </a:moveTo>
                <a:lnTo>
                  <a:pt x="3496" y="1809"/>
                </a:lnTo>
                <a:lnTo>
                  <a:pt x="3378" y="1741"/>
                </a:lnTo>
                <a:lnTo>
                  <a:pt x="3496" y="1675"/>
                </a:lnTo>
                <a:lnTo>
                  <a:pt x="3613" y="1741"/>
                </a:lnTo>
                <a:close/>
                <a:moveTo>
                  <a:pt x="3492" y="1811"/>
                </a:moveTo>
                <a:lnTo>
                  <a:pt x="3375" y="1879"/>
                </a:lnTo>
                <a:lnTo>
                  <a:pt x="3258" y="1811"/>
                </a:lnTo>
                <a:lnTo>
                  <a:pt x="3375" y="1745"/>
                </a:lnTo>
                <a:lnTo>
                  <a:pt x="3492" y="1811"/>
                </a:lnTo>
                <a:close/>
                <a:moveTo>
                  <a:pt x="3372" y="1881"/>
                </a:moveTo>
                <a:lnTo>
                  <a:pt x="3256" y="1949"/>
                </a:lnTo>
                <a:lnTo>
                  <a:pt x="3138" y="1881"/>
                </a:lnTo>
                <a:lnTo>
                  <a:pt x="3254" y="1813"/>
                </a:lnTo>
                <a:lnTo>
                  <a:pt x="3372" y="1881"/>
                </a:lnTo>
                <a:close/>
                <a:moveTo>
                  <a:pt x="3252" y="1951"/>
                </a:moveTo>
                <a:lnTo>
                  <a:pt x="3135" y="2019"/>
                </a:lnTo>
                <a:lnTo>
                  <a:pt x="3017" y="1951"/>
                </a:lnTo>
                <a:lnTo>
                  <a:pt x="3135" y="1883"/>
                </a:lnTo>
                <a:lnTo>
                  <a:pt x="3252" y="1951"/>
                </a:lnTo>
                <a:close/>
                <a:moveTo>
                  <a:pt x="3131" y="2020"/>
                </a:moveTo>
                <a:lnTo>
                  <a:pt x="3014" y="2089"/>
                </a:lnTo>
                <a:lnTo>
                  <a:pt x="2897" y="2020"/>
                </a:lnTo>
                <a:lnTo>
                  <a:pt x="3014" y="1952"/>
                </a:lnTo>
                <a:lnTo>
                  <a:pt x="3131" y="2020"/>
                </a:lnTo>
                <a:close/>
                <a:moveTo>
                  <a:pt x="3011" y="2090"/>
                </a:moveTo>
                <a:lnTo>
                  <a:pt x="2893" y="2158"/>
                </a:lnTo>
                <a:lnTo>
                  <a:pt x="2776" y="2090"/>
                </a:lnTo>
                <a:lnTo>
                  <a:pt x="2893" y="2022"/>
                </a:lnTo>
                <a:lnTo>
                  <a:pt x="3011" y="2090"/>
                </a:lnTo>
                <a:close/>
                <a:moveTo>
                  <a:pt x="3014" y="2092"/>
                </a:moveTo>
                <a:lnTo>
                  <a:pt x="3130" y="2160"/>
                </a:lnTo>
                <a:lnTo>
                  <a:pt x="3014" y="2226"/>
                </a:lnTo>
                <a:lnTo>
                  <a:pt x="2897" y="2160"/>
                </a:lnTo>
                <a:lnTo>
                  <a:pt x="3014" y="2092"/>
                </a:lnTo>
                <a:close/>
                <a:moveTo>
                  <a:pt x="3133" y="2162"/>
                </a:moveTo>
                <a:lnTo>
                  <a:pt x="3251" y="2230"/>
                </a:lnTo>
                <a:lnTo>
                  <a:pt x="3135" y="2296"/>
                </a:lnTo>
                <a:lnTo>
                  <a:pt x="3017" y="2228"/>
                </a:lnTo>
                <a:lnTo>
                  <a:pt x="3133" y="2162"/>
                </a:lnTo>
                <a:close/>
                <a:moveTo>
                  <a:pt x="3254" y="2231"/>
                </a:moveTo>
                <a:lnTo>
                  <a:pt x="3372" y="2300"/>
                </a:lnTo>
                <a:lnTo>
                  <a:pt x="3256" y="2366"/>
                </a:lnTo>
                <a:lnTo>
                  <a:pt x="3138" y="2298"/>
                </a:lnTo>
                <a:lnTo>
                  <a:pt x="3254" y="2231"/>
                </a:lnTo>
                <a:close/>
                <a:moveTo>
                  <a:pt x="3375" y="2301"/>
                </a:moveTo>
                <a:lnTo>
                  <a:pt x="3492" y="2368"/>
                </a:lnTo>
                <a:lnTo>
                  <a:pt x="3375" y="2436"/>
                </a:lnTo>
                <a:lnTo>
                  <a:pt x="3258" y="2368"/>
                </a:lnTo>
                <a:lnTo>
                  <a:pt x="3375" y="2301"/>
                </a:lnTo>
                <a:close/>
                <a:moveTo>
                  <a:pt x="3494" y="2369"/>
                </a:moveTo>
                <a:lnTo>
                  <a:pt x="3612" y="2437"/>
                </a:lnTo>
                <a:lnTo>
                  <a:pt x="3496" y="2506"/>
                </a:lnTo>
                <a:lnTo>
                  <a:pt x="3378" y="2437"/>
                </a:lnTo>
                <a:lnTo>
                  <a:pt x="3494" y="2369"/>
                </a:lnTo>
                <a:close/>
                <a:moveTo>
                  <a:pt x="3492" y="2507"/>
                </a:moveTo>
                <a:lnTo>
                  <a:pt x="3375" y="2575"/>
                </a:lnTo>
                <a:lnTo>
                  <a:pt x="3258" y="2507"/>
                </a:lnTo>
                <a:lnTo>
                  <a:pt x="3375" y="2439"/>
                </a:lnTo>
                <a:lnTo>
                  <a:pt x="3492" y="2507"/>
                </a:lnTo>
                <a:close/>
                <a:moveTo>
                  <a:pt x="3372" y="2577"/>
                </a:moveTo>
                <a:lnTo>
                  <a:pt x="3254" y="2645"/>
                </a:lnTo>
                <a:lnTo>
                  <a:pt x="3137" y="2577"/>
                </a:lnTo>
                <a:lnTo>
                  <a:pt x="3254" y="2509"/>
                </a:lnTo>
                <a:lnTo>
                  <a:pt x="3372" y="2577"/>
                </a:lnTo>
                <a:close/>
                <a:moveTo>
                  <a:pt x="3375" y="2579"/>
                </a:moveTo>
                <a:lnTo>
                  <a:pt x="3492" y="2647"/>
                </a:lnTo>
                <a:lnTo>
                  <a:pt x="3375" y="2715"/>
                </a:lnTo>
                <a:lnTo>
                  <a:pt x="3258" y="2647"/>
                </a:lnTo>
                <a:lnTo>
                  <a:pt x="3375" y="2579"/>
                </a:lnTo>
                <a:close/>
                <a:moveTo>
                  <a:pt x="3496" y="2649"/>
                </a:moveTo>
                <a:lnTo>
                  <a:pt x="3612" y="2717"/>
                </a:lnTo>
                <a:lnTo>
                  <a:pt x="3494" y="2783"/>
                </a:lnTo>
                <a:lnTo>
                  <a:pt x="3378" y="2717"/>
                </a:lnTo>
                <a:lnTo>
                  <a:pt x="3496" y="2649"/>
                </a:lnTo>
                <a:close/>
                <a:moveTo>
                  <a:pt x="3615" y="2718"/>
                </a:moveTo>
                <a:lnTo>
                  <a:pt x="3733" y="2786"/>
                </a:lnTo>
                <a:lnTo>
                  <a:pt x="3615" y="2853"/>
                </a:lnTo>
                <a:lnTo>
                  <a:pt x="3498" y="2786"/>
                </a:lnTo>
                <a:lnTo>
                  <a:pt x="3615" y="2718"/>
                </a:lnTo>
                <a:close/>
                <a:moveTo>
                  <a:pt x="3736" y="2788"/>
                </a:moveTo>
                <a:lnTo>
                  <a:pt x="3853" y="2856"/>
                </a:lnTo>
                <a:lnTo>
                  <a:pt x="3736" y="2923"/>
                </a:lnTo>
                <a:lnTo>
                  <a:pt x="3619" y="2856"/>
                </a:lnTo>
                <a:lnTo>
                  <a:pt x="3736" y="2788"/>
                </a:lnTo>
                <a:close/>
                <a:moveTo>
                  <a:pt x="3739" y="2786"/>
                </a:moveTo>
                <a:lnTo>
                  <a:pt x="3857" y="2718"/>
                </a:lnTo>
                <a:lnTo>
                  <a:pt x="3974" y="2786"/>
                </a:lnTo>
                <a:lnTo>
                  <a:pt x="3857" y="2853"/>
                </a:lnTo>
                <a:lnTo>
                  <a:pt x="3739" y="2786"/>
                </a:lnTo>
                <a:close/>
                <a:moveTo>
                  <a:pt x="3860" y="2717"/>
                </a:moveTo>
                <a:lnTo>
                  <a:pt x="3978" y="2649"/>
                </a:lnTo>
                <a:lnTo>
                  <a:pt x="4094" y="2717"/>
                </a:lnTo>
                <a:lnTo>
                  <a:pt x="3978" y="2783"/>
                </a:lnTo>
                <a:lnTo>
                  <a:pt x="3860" y="2717"/>
                </a:lnTo>
                <a:close/>
                <a:moveTo>
                  <a:pt x="3981" y="2647"/>
                </a:moveTo>
                <a:lnTo>
                  <a:pt x="4097" y="2579"/>
                </a:lnTo>
                <a:lnTo>
                  <a:pt x="4214" y="2647"/>
                </a:lnTo>
                <a:lnTo>
                  <a:pt x="4097" y="2715"/>
                </a:lnTo>
                <a:lnTo>
                  <a:pt x="3981" y="2647"/>
                </a:lnTo>
                <a:close/>
                <a:moveTo>
                  <a:pt x="4100" y="2577"/>
                </a:moveTo>
                <a:lnTo>
                  <a:pt x="4218" y="2509"/>
                </a:lnTo>
                <a:lnTo>
                  <a:pt x="4335" y="2577"/>
                </a:lnTo>
                <a:lnTo>
                  <a:pt x="4218" y="2645"/>
                </a:lnTo>
                <a:lnTo>
                  <a:pt x="4100" y="2577"/>
                </a:lnTo>
                <a:close/>
                <a:moveTo>
                  <a:pt x="4221" y="2507"/>
                </a:moveTo>
                <a:lnTo>
                  <a:pt x="4339" y="2439"/>
                </a:lnTo>
                <a:lnTo>
                  <a:pt x="4456" y="2507"/>
                </a:lnTo>
                <a:lnTo>
                  <a:pt x="4339" y="2575"/>
                </a:lnTo>
                <a:lnTo>
                  <a:pt x="4221" y="2507"/>
                </a:lnTo>
                <a:close/>
                <a:moveTo>
                  <a:pt x="4218" y="2506"/>
                </a:moveTo>
                <a:lnTo>
                  <a:pt x="4100" y="2437"/>
                </a:lnTo>
                <a:lnTo>
                  <a:pt x="4218" y="2369"/>
                </a:lnTo>
                <a:lnTo>
                  <a:pt x="4335" y="2437"/>
                </a:lnTo>
                <a:lnTo>
                  <a:pt x="4218" y="2506"/>
                </a:lnTo>
                <a:close/>
                <a:moveTo>
                  <a:pt x="4221" y="2368"/>
                </a:moveTo>
                <a:lnTo>
                  <a:pt x="4339" y="2301"/>
                </a:lnTo>
                <a:lnTo>
                  <a:pt x="4456" y="2368"/>
                </a:lnTo>
                <a:lnTo>
                  <a:pt x="4339" y="2436"/>
                </a:lnTo>
                <a:lnTo>
                  <a:pt x="4221" y="2368"/>
                </a:lnTo>
                <a:close/>
                <a:moveTo>
                  <a:pt x="4342" y="2298"/>
                </a:moveTo>
                <a:lnTo>
                  <a:pt x="4460" y="2231"/>
                </a:lnTo>
                <a:lnTo>
                  <a:pt x="4577" y="2298"/>
                </a:lnTo>
                <a:lnTo>
                  <a:pt x="4460" y="2366"/>
                </a:lnTo>
                <a:lnTo>
                  <a:pt x="4342" y="2298"/>
                </a:lnTo>
                <a:close/>
                <a:moveTo>
                  <a:pt x="4463" y="2228"/>
                </a:moveTo>
                <a:lnTo>
                  <a:pt x="4579" y="2162"/>
                </a:lnTo>
                <a:lnTo>
                  <a:pt x="4696" y="2230"/>
                </a:lnTo>
                <a:lnTo>
                  <a:pt x="4581" y="2296"/>
                </a:lnTo>
                <a:lnTo>
                  <a:pt x="4463" y="2228"/>
                </a:lnTo>
                <a:close/>
                <a:moveTo>
                  <a:pt x="4582" y="2160"/>
                </a:moveTo>
                <a:lnTo>
                  <a:pt x="4700" y="2092"/>
                </a:lnTo>
                <a:lnTo>
                  <a:pt x="4817" y="2160"/>
                </a:lnTo>
                <a:lnTo>
                  <a:pt x="4700" y="2228"/>
                </a:lnTo>
                <a:lnTo>
                  <a:pt x="4582" y="2160"/>
                </a:lnTo>
                <a:close/>
                <a:moveTo>
                  <a:pt x="4579" y="2158"/>
                </a:moveTo>
                <a:lnTo>
                  <a:pt x="4463" y="2090"/>
                </a:lnTo>
                <a:lnTo>
                  <a:pt x="4581" y="2022"/>
                </a:lnTo>
                <a:lnTo>
                  <a:pt x="4696" y="2090"/>
                </a:lnTo>
                <a:lnTo>
                  <a:pt x="4579" y="2158"/>
                </a:lnTo>
                <a:close/>
                <a:moveTo>
                  <a:pt x="4460" y="2089"/>
                </a:moveTo>
                <a:lnTo>
                  <a:pt x="4342" y="2020"/>
                </a:lnTo>
                <a:lnTo>
                  <a:pt x="4460" y="1952"/>
                </a:lnTo>
                <a:lnTo>
                  <a:pt x="4577" y="2020"/>
                </a:lnTo>
                <a:lnTo>
                  <a:pt x="4460" y="2089"/>
                </a:lnTo>
                <a:close/>
                <a:moveTo>
                  <a:pt x="4339" y="2019"/>
                </a:moveTo>
                <a:lnTo>
                  <a:pt x="4221" y="1951"/>
                </a:lnTo>
                <a:lnTo>
                  <a:pt x="4339" y="1883"/>
                </a:lnTo>
                <a:lnTo>
                  <a:pt x="4456" y="1951"/>
                </a:lnTo>
                <a:lnTo>
                  <a:pt x="4339" y="2019"/>
                </a:lnTo>
                <a:close/>
                <a:moveTo>
                  <a:pt x="4218" y="1949"/>
                </a:moveTo>
                <a:lnTo>
                  <a:pt x="4100" y="1881"/>
                </a:lnTo>
                <a:lnTo>
                  <a:pt x="4218" y="1813"/>
                </a:lnTo>
                <a:lnTo>
                  <a:pt x="4335" y="1881"/>
                </a:lnTo>
                <a:lnTo>
                  <a:pt x="4218" y="1949"/>
                </a:lnTo>
                <a:close/>
                <a:moveTo>
                  <a:pt x="4097" y="1879"/>
                </a:moveTo>
                <a:lnTo>
                  <a:pt x="3980" y="1811"/>
                </a:lnTo>
                <a:lnTo>
                  <a:pt x="4097" y="1743"/>
                </a:lnTo>
                <a:lnTo>
                  <a:pt x="4214" y="1811"/>
                </a:lnTo>
                <a:lnTo>
                  <a:pt x="4097" y="1879"/>
                </a:lnTo>
                <a:close/>
                <a:moveTo>
                  <a:pt x="3976" y="1809"/>
                </a:moveTo>
                <a:lnTo>
                  <a:pt x="3860" y="1741"/>
                </a:lnTo>
                <a:lnTo>
                  <a:pt x="3978" y="1675"/>
                </a:lnTo>
                <a:lnTo>
                  <a:pt x="4094" y="1741"/>
                </a:lnTo>
                <a:lnTo>
                  <a:pt x="3976" y="1809"/>
                </a:lnTo>
                <a:close/>
                <a:moveTo>
                  <a:pt x="3857" y="1740"/>
                </a:moveTo>
                <a:lnTo>
                  <a:pt x="3739" y="1673"/>
                </a:lnTo>
                <a:lnTo>
                  <a:pt x="3857" y="1605"/>
                </a:lnTo>
                <a:lnTo>
                  <a:pt x="3974" y="1671"/>
                </a:lnTo>
                <a:lnTo>
                  <a:pt x="3857" y="1740"/>
                </a:lnTo>
                <a:close/>
                <a:moveTo>
                  <a:pt x="3736" y="1670"/>
                </a:moveTo>
                <a:lnTo>
                  <a:pt x="3619" y="1603"/>
                </a:lnTo>
                <a:lnTo>
                  <a:pt x="3736" y="1535"/>
                </a:lnTo>
                <a:lnTo>
                  <a:pt x="3853" y="1603"/>
                </a:lnTo>
                <a:lnTo>
                  <a:pt x="3736" y="1670"/>
                </a:lnTo>
                <a:close/>
                <a:moveTo>
                  <a:pt x="3615" y="1602"/>
                </a:moveTo>
                <a:lnTo>
                  <a:pt x="3498" y="1534"/>
                </a:lnTo>
                <a:lnTo>
                  <a:pt x="3615" y="1466"/>
                </a:lnTo>
                <a:lnTo>
                  <a:pt x="3733" y="1534"/>
                </a:lnTo>
                <a:lnTo>
                  <a:pt x="3615" y="1602"/>
                </a:lnTo>
                <a:close/>
                <a:moveTo>
                  <a:pt x="3612" y="1603"/>
                </a:moveTo>
                <a:lnTo>
                  <a:pt x="3496" y="1670"/>
                </a:lnTo>
                <a:lnTo>
                  <a:pt x="3378" y="1602"/>
                </a:lnTo>
                <a:lnTo>
                  <a:pt x="3494" y="1535"/>
                </a:lnTo>
                <a:lnTo>
                  <a:pt x="3612" y="1603"/>
                </a:lnTo>
                <a:close/>
                <a:moveTo>
                  <a:pt x="3492" y="1671"/>
                </a:moveTo>
                <a:lnTo>
                  <a:pt x="3375" y="1740"/>
                </a:lnTo>
                <a:lnTo>
                  <a:pt x="3258" y="1671"/>
                </a:lnTo>
                <a:lnTo>
                  <a:pt x="3375" y="1605"/>
                </a:lnTo>
                <a:lnTo>
                  <a:pt x="3492" y="1671"/>
                </a:lnTo>
                <a:close/>
                <a:moveTo>
                  <a:pt x="3372" y="1741"/>
                </a:moveTo>
                <a:lnTo>
                  <a:pt x="3254" y="1809"/>
                </a:lnTo>
                <a:lnTo>
                  <a:pt x="3137" y="1741"/>
                </a:lnTo>
                <a:lnTo>
                  <a:pt x="3254" y="1675"/>
                </a:lnTo>
                <a:lnTo>
                  <a:pt x="3372" y="1741"/>
                </a:lnTo>
                <a:close/>
                <a:moveTo>
                  <a:pt x="3251" y="1811"/>
                </a:moveTo>
                <a:lnTo>
                  <a:pt x="3135" y="1879"/>
                </a:lnTo>
                <a:lnTo>
                  <a:pt x="3017" y="1811"/>
                </a:lnTo>
                <a:lnTo>
                  <a:pt x="3133" y="1745"/>
                </a:lnTo>
                <a:lnTo>
                  <a:pt x="3251" y="1811"/>
                </a:lnTo>
                <a:close/>
                <a:moveTo>
                  <a:pt x="3131" y="1881"/>
                </a:moveTo>
                <a:lnTo>
                  <a:pt x="3014" y="1949"/>
                </a:lnTo>
                <a:lnTo>
                  <a:pt x="2897" y="1881"/>
                </a:lnTo>
                <a:lnTo>
                  <a:pt x="3014" y="1813"/>
                </a:lnTo>
                <a:lnTo>
                  <a:pt x="3131" y="1881"/>
                </a:lnTo>
                <a:close/>
                <a:moveTo>
                  <a:pt x="3011" y="1951"/>
                </a:moveTo>
                <a:lnTo>
                  <a:pt x="2893" y="2019"/>
                </a:lnTo>
                <a:lnTo>
                  <a:pt x="2776" y="1951"/>
                </a:lnTo>
                <a:lnTo>
                  <a:pt x="2893" y="1883"/>
                </a:lnTo>
                <a:lnTo>
                  <a:pt x="3011" y="1951"/>
                </a:lnTo>
                <a:close/>
                <a:moveTo>
                  <a:pt x="2890" y="2020"/>
                </a:moveTo>
                <a:lnTo>
                  <a:pt x="2772" y="2089"/>
                </a:lnTo>
                <a:lnTo>
                  <a:pt x="2655" y="2020"/>
                </a:lnTo>
                <a:lnTo>
                  <a:pt x="2772" y="1952"/>
                </a:lnTo>
                <a:lnTo>
                  <a:pt x="2890" y="2020"/>
                </a:lnTo>
                <a:close/>
                <a:moveTo>
                  <a:pt x="2769" y="2090"/>
                </a:moveTo>
                <a:lnTo>
                  <a:pt x="2653" y="2158"/>
                </a:lnTo>
                <a:lnTo>
                  <a:pt x="2536" y="2090"/>
                </a:lnTo>
                <a:lnTo>
                  <a:pt x="2651" y="2022"/>
                </a:lnTo>
                <a:lnTo>
                  <a:pt x="2769" y="2090"/>
                </a:lnTo>
                <a:close/>
                <a:moveTo>
                  <a:pt x="2772" y="2092"/>
                </a:moveTo>
                <a:lnTo>
                  <a:pt x="2890" y="2160"/>
                </a:lnTo>
                <a:lnTo>
                  <a:pt x="2772" y="2226"/>
                </a:lnTo>
                <a:lnTo>
                  <a:pt x="2656" y="2160"/>
                </a:lnTo>
                <a:lnTo>
                  <a:pt x="2772" y="2092"/>
                </a:lnTo>
                <a:close/>
                <a:moveTo>
                  <a:pt x="2893" y="2162"/>
                </a:moveTo>
                <a:lnTo>
                  <a:pt x="3011" y="2228"/>
                </a:lnTo>
                <a:lnTo>
                  <a:pt x="2893" y="2296"/>
                </a:lnTo>
                <a:lnTo>
                  <a:pt x="2776" y="2230"/>
                </a:lnTo>
                <a:lnTo>
                  <a:pt x="2893" y="2162"/>
                </a:lnTo>
                <a:close/>
                <a:moveTo>
                  <a:pt x="3014" y="2231"/>
                </a:moveTo>
                <a:lnTo>
                  <a:pt x="3131" y="2298"/>
                </a:lnTo>
                <a:lnTo>
                  <a:pt x="3014" y="2366"/>
                </a:lnTo>
                <a:lnTo>
                  <a:pt x="2897" y="2298"/>
                </a:lnTo>
                <a:lnTo>
                  <a:pt x="3014" y="2231"/>
                </a:lnTo>
                <a:close/>
                <a:moveTo>
                  <a:pt x="3135" y="2301"/>
                </a:moveTo>
                <a:lnTo>
                  <a:pt x="3252" y="2368"/>
                </a:lnTo>
                <a:lnTo>
                  <a:pt x="3135" y="2436"/>
                </a:lnTo>
                <a:lnTo>
                  <a:pt x="3017" y="2368"/>
                </a:lnTo>
                <a:lnTo>
                  <a:pt x="3135" y="2301"/>
                </a:lnTo>
                <a:close/>
                <a:moveTo>
                  <a:pt x="3256" y="2371"/>
                </a:moveTo>
                <a:lnTo>
                  <a:pt x="3372" y="2437"/>
                </a:lnTo>
                <a:lnTo>
                  <a:pt x="3254" y="2506"/>
                </a:lnTo>
                <a:lnTo>
                  <a:pt x="3138" y="2437"/>
                </a:lnTo>
                <a:lnTo>
                  <a:pt x="3256" y="2371"/>
                </a:lnTo>
                <a:close/>
                <a:moveTo>
                  <a:pt x="3251" y="2507"/>
                </a:moveTo>
                <a:lnTo>
                  <a:pt x="3133" y="2575"/>
                </a:lnTo>
                <a:lnTo>
                  <a:pt x="3017" y="2507"/>
                </a:lnTo>
                <a:lnTo>
                  <a:pt x="3135" y="2439"/>
                </a:lnTo>
                <a:lnTo>
                  <a:pt x="3251" y="2507"/>
                </a:lnTo>
                <a:close/>
                <a:moveTo>
                  <a:pt x="3130" y="2577"/>
                </a:moveTo>
                <a:lnTo>
                  <a:pt x="3014" y="2645"/>
                </a:lnTo>
                <a:lnTo>
                  <a:pt x="2897" y="2577"/>
                </a:lnTo>
                <a:lnTo>
                  <a:pt x="3014" y="2509"/>
                </a:lnTo>
                <a:lnTo>
                  <a:pt x="3130" y="2577"/>
                </a:lnTo>
                <a:close/>
                <a:moveTo>
                  <a:pt x="3133" y="2579"/>
                </a:moveTo>
                <a:lnTo>
                  <a:pt x="3251" y="2647"/>
                </a:lnTo>
                <a:lnTo>
                  <a:pt x="3133" y="2715"/>
                </a:lnTo>
                <a:lnTo>
                  <a:pt x="3017" y="2647"/>
                </a:lnTo>
                <a:lnTo>
                  <a:pt x="3133" y="2579"/>
                </a:lnTo>
                <a:close/>
                <a:moveTo>
                  <a:pt x="3254" y="2649"/>
                </a:moveTo>
                <a:lnTo>
                  <a:pt x="3372" y="2717"/>
                </a:lnTo>
                <a:lnTo>
                  <a:pt x="3254" y="2785"/>
                </a:lnTo>
                <a:lnTo>
                  <a:pt x="3137" y="2717"/>
                </a:lnTo>
                <a:lnTo>
                  <a:pt x="3254" y="2649"/>
                </a:lnTo>
                <a:close/>
                <a:moveTo>
                  <a:pt x="3375" y="2718"/>
                </a:moveTo>
                <a:lnTo>
                  <a:pt x="3491" y="2786"/>
                </a:lnTo>
                <a:lnTo>
                  <a:pt x="3375" y="2853"/>
                </a:lnTo>
                <a:lnTo>
                  <a:pt x="3258" y="2786"/>
                </a:lnTo>
                <a:lnTo>
                  <a:pt x="3375" y="2718"/>
                </a:lnTo>
                <a:close/>
                <a:moveTo>
                  <a:pt x="3494" y="2788"/>
                </a:moveTo>
                <a:lnTo>
                  <a:pt x="3612" y="2856"/>
                </a:lnTo>
                <a:lnTo>
                  <a:pt x="3496" y="2923"/>
                </a:lnTo>
                <a:lnTo>
                  <a:pt x="3378" y="2854"/>
                </a:lnTo>
                <a:lnTo>
                  <a:pt x="3494" y="2788"/>
                </a:lnTo>
                <a:close/>
                <a:moveTo>
                  <a:pt x="3615" y="2858"/>
                </a:moveTo>
                <a:lnTo>
                  <a:pt x="3733" y="2924"/>
                </a:lnTo>
                <a:lnTo>
                  <a:pt x="3615" y="2992"/>
                </a:lnTo>
                <a:lnTo>
                  <a:pt x="3499" y="2924"/>
                </a:lnTo>
                <a:lnTo>
                  <a:pt x="3615" y="2858"/>
                </a:lnTo>
                <a:close/>
                <a:moveTo>
                  <a:pt x="3736" y="2928"/>
                </a:moveTo>
                <a:lnTo>
                  <a:pt x="3853" y="2994"/>
                </a:lnTo>
                <a:lnTo>
                  <a:pt x="3736" y="3062"/>
                </a:lnTo>
                <a:lnTo>
                  <a:pt x="3619" y="2994"/>
                </a:lnTo>
                <a:lnTo>
                  <a:pt x="3736" y="2928"/>
                </a:lnTo>
                <a:close/>
                <a:moveTo>
                  <a:pt x="3739" y="2924"/>
                </a:moveTo>
                <a:lnTo>
                  <a:pt x="3857" y="2858"/>
                </a:lnTo>
                <a:lnTo>
                  <a:pt x="3974" y="2924"/>
                </a:lnTo>
                <a:lnTo>
                  <a:pt x="3857" y="2992"/>
                </a:lnTo>
                <a:lnTo>
                  <a:pt x="3739" y="2924"/>
                </a:lnTo>
                <a:close/>
                <a:moveTo>
                  <a:pt x="3860" y="2856"/>
                </a:moveTo>
                <a:lnTo>
                  <a:pt x="3978" y="2788"/>
                </a:lnTo>
                <a:lnTo>
                  <a:pt x="4095" y="2856"/>
                </a:lnTo>
                <a:lnTo>
                  <a:pt x="3978" y="2923"/>
                </a:lnTo>
                <a:lnTo>
                  <a:pt x="3860" y="2856"/>
                </a:lnTo>
                <a:close/>
                <a:moveTo>
                  <a:pt x="3981" y="2786"/>
                </a:moveTo>
                <a:lnTo>
                  <a:pt x="4097" y="2718"/>
                </a:lnTo>
                <a:lnTo>
                  <a:pt x="4214" y="2786"/>
                </a:lnTo>
                <a:lnTo>
                  <a:pt x="4099" y="2853"/>
                </a:lnTo>
                <a:lnTo>
                  <a:pt x="3981" y="2786"/>
                </a:lnTo>
                <a:close/>
                <a:moveTo>
                  <a:pt x="4100" y="2717"/>
                </a:moveTo>
                <a:lnTo>
                  <a:pt x="4218" y="2649"/>
                </a:lnTo>
                <a:lnTo>
                  <a:pt x="4335" y="2717"/>
                </a:lnTo>
                <a:lnTo>
                  <a:pt x="4218" y="2785"/>
                </a:lnTo>
                <a:lnTo>
                  <a:pt x="4100" y="2717"/>
                </a:lnTo>
                <a:close/>
                <a:moveTo>
                  <a:pt x="4221" y="2647"/>
                </a:moveTo>
                <a:lnTo>
                  <a:pt x="4339" y="2579"/>
                </a:lnTo>
                <a:lnTo>
                  <a:pt x="4456" y="2647"/>
                </a:lnTo>
                <a:lnTo>
                  <a:pt x="4339" y="2715"/>
                </a:lnTo>
                <a:lnTo>
                  <a:pt x="4221" y="2647"/>
                </a:lnTo>
                <a:close/>
                <a:moveTo>
                  <a:pt x="4342" y="2577"/>
                </a:moveTo>
                <a:lnTo>
                  <a:pt x="4460" y="2509"/>
                </a:lnTo>
                <a:lnTo>
                  <a:pt x="4575" y="2577"/>
                </a:lnTo>
                <a:lnTo>
                  <a:pt x="4460" y="2645"/>
                </a:lnTo>
                <a:lnTo>
                  <a:pt x="4342" y="2577"/>
                </a:lnTo>
                <a:close/>
                <a:moveTo>
                  <a:pt x="4461" y="2507"/>
                </a:moveTo>
                <a:lnTo>
                  <a:pt x="4579" y="2439"/>
                </a:lnTo>
                <a:lnTo>
                  <a:pt x="4696" y="2507"/>
                </a:lnTo>
                <a:lnTo>
                  <a:pt x="4579" y="2575"/>
                </a:lnTo>
                <a:lnTo>
                  <a:pt x="4461" y="2507"/>
                </a:lnTo>
                <a:close/>
                <a:moveTo>
                  <a:pt x="4460" y="2506"/>
                </a:moveTo>
                <a:lnTo>
                  <a:pt x="4342" y="2437"/>
                </a:lnTo>
                <a:lnTo>
                  <a:pt x="4460" y="2371"/>
                </a:lnTo>
                <a:lnTo>
                  <a:pt x="4575" y="2437"/>
                </a:lnTo>
                <a:lnTo>
                  <a:pt x="4460" y="2506"/>
                </a:lnTo>
                <a:close/>
                <a:moveTo>
                  <a:pt x="4463" y="2368"/>
                </a:moveTo>
                <a:lnTo>
                  <a:pt x="4581" y="2301"/>
                </a:lnTo>
                <a:lnTo>
                  <a:pt x="4696" y="2368"/>
                </a:lnTo>
                <a:lnTo>
                  <a:pt x="4579" y="2436"/>
                </a:lnTo>
                <a:lnTo>
                  <a:pt x="4463" y="2368"/>
                </a:lnTo>
                <a:close/>
                <a:moveTo>
                  <a:pt x="4582" y="2298"/>
                </a:moveTo>
                <a:lnTo>
                  <a:pt x="4700" y="2231"/>
                </a:lnTo>
                <a:lnTo>
                  <a:pt x="4817" y="2300"/>
                </a:lnTo>
                <a:lnTo>
                  <a:pt x="4700" y="2366"/>
                </a:lnTo>
                <a:lnTo>
                  <a:pt x="4582" y="2298"/>
                </a:lnTo>
                <a:close/>
                <a:moveTo>
                  <a:pt x="4703" y="2230"/>
                </a:moveTo>
                <a:lnTo>
                  <a:pt x="4821" y="2162"/>
                </a:lnTo>
                <a:lnTo>
                  <a:pt x="4938" y="2230"/>
                </a:lnTo>
                <a:lnTo>
                  <a:pt x="4821" y="2296"/>
                </a:lnTo>
                <a:lnTo>
                  <a:pt x="4703" y="2230"/>
                </a:lnTo>
                <a:close/>
                <a:moveTo>
                  <a:pt x="4824" y="2160"/>
                </a:moveTo>
                <a:lnTo>
                  <a:pt x="4942" y="2092"/>
                </a:lnTo>
                <a:lnTo>
                  <a:pt x="5057" y="2160"/>
                </a:lnTo>
                <a:lnTo>
                  <a:pt x="4942" y="2226"/>
                </a:lnTo>
                <a:lnTo>
                  <a:pt x="4824" y="2160"/>
                </a:lnTo>
                <a:close/>
                <a:moveTo>
                  <a:pt x="4821" y="2158"/>
                </a:moveTo>
                <a:lnTo>
                  <a:pt x="4703" y="2090"/>
                </a:lnTo>
                <a:lnTo>
                  <a:pt x="4821" y="2022"/>
                </a:lnTo>
                <a:lnTo>
                  <a:pt x="4938" y="2090"/>
                </a:lnTo>
                <a:lnTo>
                  <a:pt x="4821" y="2158"/>
                </a:lnTo>
                <a:close/>
                <a:moveTo>
                  <a:pt x="4700" y="2087"/>
                </a:moveTo>
                <a:lnTo>
                  <a:pt x="4582" y="2020"/>
                </a:lnTo>
                <a:lnTo>
                  <a:pt x="4700" y="1952"/>
                </a:lnTo>
                <a:lnTo>
                  <a:pt x="4817" y="2020"/>
                </a:lnTo>
                <a:lnTo>
                  <a:pt x="4700" y="2087"/>
                </a:lnTo>
                <a:close/>
                <a:moveTo>
                  <a:pt x="4581" y="2019"/>
                </a:moveTo>
                <a:lnTo>
                  <a:pt x="4463" y="1951"/>
                </a:lnTo>
                <a:lnTo>
                  <a:pt x="4579" y="1883"/>
                </a:lnTo>
                <a:lnTo>
                  <a:pt x="4696" y="1951"/>
                </a:lnTo>
                <a:lnTo>
                  <a:pt x="4581" y="2019"/>
                </a:lnTo>
                <a:close/>
                <a:moveTo>
                  <a:pt x="4460" y="1949"/>
                </a:moveTo>
                <a:lnTo>
                  <a:pt x="4342" y="1881"/>
                </a:lnTo>
                <a:lnTo>
                  <a:pt x="4460" y="1813"/>
                </a:lnTo>
                <a:lnTo>
                  <a:pt x="4575" y="1881"/>
                </a:lnTo>
                <a:lnTo>
                  <a:pt x="4460" y="1949"/>
                </a:lnTo>
                <a:close/>
                <a:moveTo>
                  <a:pt x="4339" y="1879"/>
                </a:moveTo>
                <a:lnTo>
                  <a:pt x="4221" y="1811"/>
                </a:lnTo>
                <a:lnTo>
                  <a:pt x="4339" y="1745"/>
                </a:lnTo>
                <a:lnTo>
                  <a:pt x="4456" y="1811"/>
                </a:lnTo>
                <a:lnTo>
                  <a:pt x="4339" y="1879"/>
                </a:lnTo>
                <a:close/>
                <a:moveTo>
                  <a:pt x="4218" y="1809"/>
                </a:moveTo>
                <a:lnTo>
                  <a:pt x="4100" y="1741"/>
                </a:lnTo>
                <a:lnTo>
                  <a:pt x="4218" y="1675"/>
                </a:lnTo>
                <a:lnTo>
                  <a:pt x="4335" y="1741"/>
                </a:lnTo>
                <a:lnTo>
                  <a:pt x="4218" y="1809"/>
                </a:lnTo>
                <a:close/>
                <a:moveTo>
                  <a:pt x="4097" y="1740"/>
                </a:moveTo>
                <a:lnTo>
                  <a:pt x="3981" y="1671"/>
                </a:lnTo>
                <a:lnTo>
                  <a:pt x="4097" y="1605"/>
                </a:lnTo>
                <a:lnTo>
                  <a:pt x="4214" y="1671"/>
                </a:lnTo>
                <a:lnTo>
                  <a:pt x="4097" y="1740"/>
                </a:lnTo>
                <a:close/>
                <a:moveTo>
                  <a:pt x="3978" y="1670"/>
                </a:moveTo>
                <a:lnTo>
                  <a:pt x="3860" y="1603"/>
                </a:lnTo>
                <a:lnTo>
                  <a:pt x="3978" y="1535"/>
                </a:lnTo>
                <a:lnTo>
                  <a:pt x="4094" y="1603"/>
                </a:lnTo>
                <a:lnTo>
                  <a:pt x="3978" y="1670"/>
                </a:lnTo>
                <a:close/>
                <a:moveTo>
                  <a:pt x="3857" y="1600"/>
                </a:moveTo>
                <a:lnTo>
                  <a:pt x="3739" y="1534"/>
                </a:lnTo>
                <a:lnTo>
                  <a:pt x="3857" y="1466"/>
                </a:lnTo>
                <a:lnTo>
                  <a:pt x="3974" y="1534"/>
                </a:lnTo>
                <a:lnTo>
                  <a:pt x="3857" y="1600"/>
                </a:lnTo>
                <a:close/>
                <a:moveTo>
                  <a:pt x="3736" y="1532"/>
                </a:moveTo>
                <a:lnTo>
                  <a:pt x="3619" y="1464"/>
                </a:lnTo>
                <a:lnTo>
                  <a:pt x="3736" y="1396"/>
                </a:lnTo>
                <a:lnTo>
                  <a:pt x="3853" y="1464"/>
                </a:lnTo>
                <a:lnTo>
                  <a:pt x="3736" y="1532"/>
                </a:lnTo>
                <a:close/>
                <a:moveTo>
                  <a:pt x="3615" y="1462"/>
                </a:moveTo>
                <a:lnTo>
                  <a:pt x="3499" y="1394"/>
                </a:lnTo>
                <a:lnTo>
                  <a:pt x="3617" y="1326"/>
                </a:lnTo>
                <a:lnTo>
                  <a:pt x="3733" y="1394"/>
                </a:lnTo>
                <a:lnTo>
                  <a:pt x="3615" y="1462"/>
                </a:lnTo>
                <a:close/>
                <a:moveTo>
                  <a:pt x="3612" y="1464"/>
                </a:moveTo>
                <a:lnTo>
                  <a:pt x="3494" y="1532"/>
                </a:lnTo>
                <a:lnTo>
                  <a:pt x="3378" y="1464"/>
                </a:lnTo>
                <a:lnTo>
                  <a:pt x="3496" y="1396"/>
                </a:lnTo>
                <a:lnTo>
                  <a:pt x="3612" y="1464"/>
                </a:lnTo>
                <a:close/>
                <a:moveTo>
                  <a:pt x="3491" y="1534"/>
                </a:moveTo>
                <a:lnTo>
                  <a:pt x="3375" y="1600"/>
                </a:lnTo>
                <a:lnTo>
                  <a:pt x="3258" y="1534"/>
                </a:lnTo>
                <a:lnTo>
                  <a:pt x="3375" y="1466"/>
                </a:lnTo>
                <a:lnTo>
                  <a:pt x="3491" y="1534"/>
                </a:lnTo>
                <a:close/>
                <a:moveTo>
                  <a:pt x="3372" y="1602"/>
                </a:moveTo>
                <a:lnTo>
                  <a:pt x="3254" y="1670"/>
                </a:lnTo>
                <a:lnTo>
                  <a:pt x="3138" y="1603"/>
                </a:lnTo>
                <a:lnTo>
                  <a:pt x="3256" y="1535"/>
                </a:lnTo>
                <a:lnTo>
                  <a:pt x="3372" y="1602"/>
                </a:lnTo>
                <a:close/>
                <a:moveTo>
                  <a:pt x="3251" y="1671"/>
                </a:moveTo>
                <a:lnTo>
                  <a:pt x="3133" y="1740"/>
                </a:lnTo>
                <a:lnTo>
                  <a:pt x="3017" y="1673"/>
                </a:lnTo>
                <a:lnTo>
                  <a:pt x="3135" y="1605"/>
                </a:lnTo>
                <a:lnTo>
                  <a:pt x="3251" y="1671"/>
                </a:lnTo>
                <a:close/>
                <a:moveTo>
                  <a:pt x="3130" y="1741"/>
                </a:moveTo>
                <a:lnTo>
                  <a:pt x="3014" y="1809"/>
                </a:lnTo>
                <a:lnTo>
                  <a:pt x="2897" y="1741"/>
                </a:lnTo>
                <a:lnTo>
                  <a:pt x="3014" y="1675"/>
                </a:lnTo>
                <a:lnTo>
                  <a:pt x="3130" y="1741"/>
                </a:lnTo>
                <a:close/>
                <a:moveTo>
                  <a:pt x="3011" y="1811"/>
                </a:moveTo>
                <a:lnTo>
                  <a:pt x="2893" y="1879"/>
                </a:lnTo>
                <a:lnTo>
                  <a:pt x="2776" y="1811"/>
                </a:lnTo>
                <a:lnTo>
                  <a:pt x="2893" y="1743"/>
                </a:lnTo>
                <a:lnTo>
                  <a:pt x="3011" y="1811"/>
                </a:lnTo>
                <a:close/>
                <a:moveTo>
                  <a:pt x="2890" y="1881"/>
                </a:moveTo>
                <a:lnTo>
                  <a:pt x="2772" y="1949"/>
                </a:lnTo>
                <a:lnTo>
                  <a:pt x="2656" y="1881"/>
                </a:lnTo>
                <a:lnTo>
                  <a:pt x="2772" y="1813"/>
                </a:lnTo>
                <a:lnTo>
                  <a:pt x="2890" y="1881"/>
                </a:lnTo>
                <a:close/>
                <a:moveTo>
                  <a:pt x="2769" y="1951"/>
                </a:moveTo>
                <a:lnTo>
                  <a:pt x="2651" y="2019"/>
                </a:lnTo>
                <a:lnTo>
                  <a:pt x="2536" y="1951"/>
                </a:lnTo>
                <a:lnTo>
                  <a:pt x="2653" y="1883"/>
                </a:lnTo>
                <a:lnTo>
                  <a:pt x="2769" y="1951"/>
                </a:lnTo>
                <a:close/>
                <a:moveTo>
                  <a:pt x="2650" y="2020"/>
                </a:moveTo>
                <a:lnTo>
                  <a:pt x="2532" y="2089"/>
                </a:lnTo>
                <a:lnTo>
                  <a:pt x="2415" y="2020"/>
                </a:lnTo>
                <a:lnTo>
                  <a:pt x="2532" y="1952"/>
                </a:lnTo>
                <a:lnTo>
                  <a:pt x="2650" y="2020"/>
                </a:lnTo>
                <a:close/>
                <a:moveTo>
                  <a:pt x="2529" y="2090"/>
                </a:moveTo>
                <a:lnTo>
                  <a:pt x="2411" y="2158"/>
                </a:lnTo>
                <a:lnTo>
                  <a:pt x="2294" y="2090"/>
                </a:lnTo>
                <a:lnTo>
                  <a:pt x="2411" y="2022"/>
                </a:lnTo>
                <a:lnTo>
                  <a:pt x="2529" y="2090"/>
                </a:lnTo>
                <a:close/>
                <a:moveTo>
                  <a:pt x="2532" y="2092"/>
                </a:moveTo>
                <a:lnTo>
                  <a:pt x="2650" y="2160"/>
                </a:lnTo>
                <a:lnTo>
                  <a:pt x="2532" y="2228"/>
                </a:lnTo>
                <a:lnTo>
                  <a:pt x="2415" y="2160"/>
                </a:lnTo>
                <a:lnTo>
                  <a:pt x="2532" y="2092"/>
                </a:lnTo>
                <a:close/>
                <a:moveTo>
                  <a:pt x="2653" y="2162"/>
                </a:moveTo>
                <a:lnTo>
                  <a:pt x="2769" y="2230"/>
                </a:lnTo>
                <a:lnTo>
                  <a:pt x="2651" y="2296"/>
                </a:lnTo>
                <a:lnTo>
                  <a:pt x="2536" y="2230"/>
                </a:lnTo>
                <a:lnTo>
                  <a:pt x="2653" y="2162"/>
                </a:lnTo>
                <a:close/>
                <a:moveTo>
                  <a:pt x="2772" y="2231"/>
                </a:moveTo>
                <a:lnTo>
                  <a:pt x="2890" y="2298"/>
                </a:lnTo>
                <a:lnTo>
                  <a:pt x="2772" y="2366"/>
                </a:lnTo>
                <a:lnTo>
                  <a:pt x="2655" y="2300"/>
                </a:lnTo>
                <a:lnTo>
                  <a:pt x="2772" y="2231"/>
                </a:lnTo>
                <a:close/>
                <a:moveTo>
                  <a:pt x="2893" y="2301"/>
                </a:moveTo>
                <a:lnTo>
                  <a:pt x="3011" y="2368"/>
                </a:lnTo>
                <a:lnTo>
                  <a:pt x="2893" y="2436"/>
                </a:lnTo>
                <a:lnTo>
                  <a:pt x="2776" y="2368"/>
                </a:lnTo>
                <a:lnTo>
                  <a:pt x="2893" y="2301"/>
                </a:lnTo>
                <a:close/>
                <a:moveTo>
                  <a:pt x="3014" y="2369"/>
                </a:moveTo>
                <a:lnTo>
                  <a:pt x="3131" y="2437"/>
                </a:lnTo>
                <a:lnTo>
                  <a:pt x="3014" y="2506"/>
                </a:lnTo>
                <a:lnTo>
                  <a:pt x="2897" y="2437"/>
                </a:lnTo>
                <a:lnTo>
                  <a:pt x="3014" y="2369"/>
                </a:lnTo>
                <a:close/>
                <a:moveTo>
                  <a:pt x="3011" y="2507"/>
                </a:moveTo>
                <a:lnTo>
                  <a:pt x="2893" y="2575"/>
                </a:lnTo>
                <a:lnTo>
                  <a:pt x="2776" y="2507"/>
                </a:lnTo>
                <a:lnTo>
                  <a:pt x="2893" y="2439"/>
                </a:lnTo>
                <a:lnTo>
                  <a:pt x="3011" y="2507"/>
                </a:lnTo>
                <a:close/>
                <a:moveTo>
                  <a:pt x="2890" y="2577"/>
                </a:moveTo>
                <a:lnTo>
                  <a:pt x="2774" y="2645"/>
                </a:lnTo>
                <a:lnTo>
                  <a:pt x="2656" y="2577"/>
                </a:lnTo>
                <a:lnTo>
                  <a:pt x="2772" y="2509"/>
                </a:lnTo>
                <a:lnTo>
                  <a:pt x="2890" y="2577"/>
                </a:lnTo>
                <a:close/>
                <a:moveTo>
                  <a:pt x="2893" y="2579"/>
                </a:moveTo>
                <a:lnTo>
                  <a:pt x="3011" y="2647"/>
                </a:lnTo>
                <a:lnTo>
                  <a:pt x="2893" y="2713"/>
                </a:lnTo>
                <a:lnTo>
                  <a:pt x="2777" y="2647"/>
                </a:lnTo>
                <a:lnTo>
                  <a:pt x="2893" y="2579"/>
                </a:lnTo>
                <a:close/>
                <a:moveTo>
                  <a:pt x="3014" y="2649"/>
                </a:moveTo>
                <a:lnTo>
                  <a:pt x="3130" y="2717"/>
                </a:lnTo>
                <a:lnTo>
                  <a:pt x="3014" y="2783"/>
                </a:lnTo>
                <a:lnTo>
                  <a:pt x="2897" y="2717"/>
                </a:lnTo>
                <a:lnTo>
                  <a:pt x="3014" y="2649"/>
                </a:lnTo>
                <a:close/>
                <a:moveTo>
                  <a:pt x="3133" y="2718"/>
                </a:moveTo>
                <a:lnTo>
                  <a:pt x="3251" y="2786"/>
                </a:lnTo>
                <a:lnTo>
                  <a:pt x="3135" y="2853"/>
                </a:lnTo>
                <a:lnTo>
                  <a:pt x="3017" y="2786"/>
                </a:lnTo>
                <a:lnTo>
                  <a:pt x="3133" y="2718"/>
                </a:lnTo>
                <a:close/>
                <a:moveTo>
                  <a:pt x="3254" y="2788"/>
                </a:moveTo>
                <a:lnTo>
                  <a:pt x="3372" y="2854"/>
                </a:lnTo>
                <a:lnTo>
                  <a:pt x="3254" y="2923"/>
                </a:lnTo>
                <a:lnTo>
                  <a:pt x="3138" y="2856"/>
                </a:lnTo>
                <a:lnTo>
                  <a:pt x="3254" y="2788"/>
                </a:lnTo>
                <a:close/>
                <a:moveTo>
                  <a:pt x="3375" y="2858"/>
                </a:moveTo>
                <a:lnTo>
                  <a:pt x="3492" y="2924"/>
                </a:lnTo>
                <a:lnTo>
                  <a:pt x="3375" y="2992"/>
                </a:lnTo>
                <a:lnTo>
                  <a:pt x="3258" y="2924"/>
                </a:lnTo>
                <a:lnTo>
                  <a:pt x="3375" y="2858"/>
                </a:lnTo>
                <a:close/>
                <a:moveTo>
                  <a:pt x="3496" y="2928"/>
                </a:moveTo>
                <a:lnTo>
                  <a:pt x="3612" y="2994"/>
                </a:lnTo>
                <a:lnTo>
                  <a:pt x="3496" y="3062"/>
                </a:lnTo>
                <a:lnTo>
                  <a:pt x="3378" y="2994"/>
                </a:lnTo>
                <a:lnTo>
                  <a:pt x="3496" y="2928"/>
                </a:lnTo>
                <a:close/>
                <a:moveTo>
                  <a:pt x="3615" y="2997"/>
                </a:moveTo>
                <a:lnTo>
                  <a:pt x="3733" y="3064"/>
                </a:lnTo>
                <a:lnTo>
                  <a:pt x="3617" y="3132"/>
                </a:lnTo>
                <a:lnTo>
                  <a:pt x="3499" y="3064"/>
                </a:lnTo>
                <a:lnTo>
                  <a:pt x="3615" y="2997"/>
                </a:lnTo>
                <a:close/>
                <a:moveTo>
                  <a:pt x="3736" y="3067"/>
                </a:moveTo>
                <a:lnTo>
                  <a:pt x="3853" y="3134"/>
                </a:lnTo>
                <a:lnTo>
                  <a:pt x="3736" y="3202"/>
                </a:lnTo>
                <a:lnTo>
                  <a:pt x="3620" y="3134"/>
                </a:lnTo>
                <a:lnTo>
                  <a:pt x="3736" y="3067"/>
                </a:lnTo>
                <a:close/>
                <a:moveTo>
                  <a:pt x="3739" y="3064"/>
                </a:moveTo>
                <a:lnTo>
                  <a:pt x="3857" y="2997"/>
                </a:lnTo>
                <a:lnTo>
                  <a:pt x="3974" y="3064"/>
                </a:lnTo>
                <a:lnTo>
                  <a:pt x="3857" y="3132"/>
                </a:lnTo>
                <a:lnTo>
                  <a:pt x="3739" y="3064"/>
                </a:lnTo>
                <a:close/>
                <a:moveTo>
                  <a:pt x="3860" y="2994"/>
                </a:moveTo>
                <a:lnTo>
                  <a:pt x="3978" y="2928"/>
                </a:lnTo>
                <a:lnTo>
                  <a:pt x="4094" y="2994"/>
                </a:lnTo>
                <a:lnTo>
                  <a:pt x="3978" y="3062"/>
                </a:lnTo>
                <a:lnTo>
                  <a:pt x="3860" y="2994"/>
                </a:lnTo>
                <a:close/>
                <a:moveTo>
                  <a:pt x="3981" y="2924"/>
                </a:moveTo>
                <a:lnTo>
                  <a:pt x="4099" y="2858"/>
                </a:lnTo>
                <a:lnTo>
                  <a:pt x="4214" y="2924"/>
                </a:lnTo>
                <a:lnTo>
                  <a:pt x="4097" y="2992"/>
                </a:lnTo>
                <a:lnTo>
                  <a:pt x="3981" y="2924"/>
                </a:lnTo>
                <a:close/>
                <a:moveTo>
                  <a:pt x="4102" y="2856"/>
                </a:moveTo>
                <a:lnTo>
                  <a:pt x="4218" y="2788"/>
                </a:lnTo>
                <a:lnTo>
                  <a:pt x="4335" y="2856"/>
                </a:lnTo>
                <a:lnTo>
                  <a:pt x="4218" y="2923"/>
                </a:lnTo>
                <a:lnTo>
                  <a:pt x="4102" y="2856"/>
                </a:lnTo>
                <a:close/>
                <a:moveTo>
                  <a:pt x="4221" y="2786"/>
                </a:moveTo>
                <a:lnTo>
                  <a:pt x="4339" y="2718"/>
                </a:lnTo>
                <a:lnTo>
                  <a:pt x="4456" y="2786"/>
                </a:lnTo>
                <a:lnTo>
                  <a:pt x="4339" y="2853"/>
                </a:lnTo>
                <a:lnTo>
                  <a:pt x="4221" y="2786"/>
                </a:lnTo>
                <a:close/>
                <a:moveTo>
                  <a:pt x="4342" y="2717"/>
                </a:moveTo>
                <a:lnTo>
                  <a:pt x="4460" y="2649"/>
                </a:lnTo>
                <a:lnTo>
                  <a:pt x="4577" y="2717"/>
                </a:lnTo>
                <a:lnTo>
                  <a:pt x="4460" y="2783"/>
                </a:lnTo>
                <a:lnTo>
                  <a:pt x="4342" y="2717"/>
                </a:lnTo>
                <a:close/>
                <a:moveTo>
                  <a:pt x="4463" y="2647"/>
                </a:moveTo>
                <a:lnTo>
                  <a:pt x="4579" y="2579"/>
                </a:lnTo>
                <a:lnTo>
                  <a:pt x="4696" y="2647"/>
                </a:lnTo>
                <a:lnTo>
                  <a:pt x="4581" y="2713"/>
                </a:lnTo>
                <a:lnTo>
                  <a:pt x="4463" y="2647"/>
                </a:lnTo>
                <a:close/>
                <a:moveTo>
                  <a:pt x="4582" y="2577"/>
                </a:moveTo>
                <a:lnTo>
                  <a:pt x="4700" y="2509"/>
                </a:lnTo>
                <a:lnTo>
                  <a:pt x="4817" y="2577"/>
                </a:lnTo>
                <a:lnTo>
                  <a:pt x="4700" y="2645"/>
                </a:lnTo>
                <a:lnTo>
                  <a:pt x="4582" y="2577"/>
                </a:lnTo>
                <a:close/>
                <a:moveTo>
                  <a:pt x="4703" y="2507"/>
                </a:moveTo>
                <a:lnTo>
                  <a:pt x="4821" y="2439"/>
                </a:lnTo>
                <a:lnTo>
                  <a:pt x="4938" y="2507"/>
                </a:lnTo>
                <a:lnTo>
                  <a:pt x="4821" y="2575"/>
                </a:lnTo>
                <a:lnTo>
                  <a:pt x="4703" y="2507"/>
                </a:lnTo>
                <a:close/>
                <a:moveTo>
                  <a:pt x="4700" y="2506"/>
                </a:moveTo>
                <a:lnTo>
                  <a:pt x="4582" y="2437"/>
                </a:lnTo>
                <a:lnTo>
                  <a:pt x="4700" y="2369"/>
                </a:lnTo>
                <a:lnTo>
                  <a:pt x="4817" y="2437"/>
                </a:lnTo>
                <a:lnTo>
                  <a:pt x="4700" y="2506"/>
                </a:lnTo>
                <a:close/>
                <a:moveTo>
                  <a:pt x="4703" y="2368"/>
                </a:moveTo>
                <a:lnTo>
                  <a:pt x="4821" y="2301"/>
                </a:lnTo>
                <a:lnTo>
                  <a:pt x="4936" y="2368"/>
                </a:lnTo>
                <a:lnTo>
                  <a:pt x="4821" y="2436"/>
                </a:lnTo>
                <a:lnTo>
                  <a:pt x="4703" y="2368"/>
                </a:lnTo>
                <a:close/>
                <a:moveTo>
                  <a:pt x="4824" y="2300"/>
                </a:moveTo>
                <a:lnTo>
                  <a:pt x="4942" y="2231"/>
                </a:lnTo>
                <a:lnTo>
                  <a:pt x="5057" y="2298"/>
                </a:lnTo>
                <a:lnTo>
                  <a:pt x="4940" y="2366"/>
                </a:lnTo>
                <a:lnTo>
                  <a:pt x="4824" y="2300"/>
                </a:lnTo>
                <a:close/>
                <a:moveTo>
                  <a:pt x="4945" y="2230"/>
                </a:moveTo>
                <a:lnTo>
                  <a:pt x="5061" y="2162"/>
                </a:lnTo>
                <a:lnTo>
                  <a:pt x="5178" y="2230"/>
                </a:lnTo>
                <a:lnTo>
                  <a:pt x="5061" y="2296"/>
                </a:lnTo>
                <a:lnTo>
                  <a:pt x="4945" y="2230"/>
                </a:lnTo>
                <a:close/>
                <a:moveTo>
                  <a:pt x="5064" y="2160"/>
                </a:moveTo>
                <a:lnTo>
                  <a:pt x="5182" y="2092"/>
                </a:lnTo>
                <a:lnTo>
                  <a:pt x="5299" y="2160"/>
                </a:lnTo>
                <a:lnTo>
                  <a:pt x="5182" y="2226"/>
                </a:lnTo>
                <a:lnTo>
                  <a:pt x="5064" y="2160"/>
                </a:lnTo>
                <a:close/>
                <a:moveTo>
                  <a:pt x="5061" y="2158"/>
                </a:moveTo>
                <a:lnTo>
                  <a:pt x="4945" y="2090"/>
                </a:lnTo>
                <a:lnTo>
                  <a:pt x="5061" y="2022"/>
                </a:lnTo>
                <a:lnTo>
                  <a:pt x="5178" y="2090"/>
                </a:lnTo>
                <a:lnTo>
                  <a:pt x="5061" y="2158"/>
                </a:lnTo>
                <a:close/>
                <a:moveTo>
                  <a:pt x="4942" y="2089"/>
                </a:moveTo>
                <a:lnTo>
                  <a:pt x="4824" y="2020"/>
                </a:lnTo>
                <a:lnTo>
                  <a:pt x="4940" y="1952"/>
                </a:lnTo>
                <a:lnTo>
                  <a:pt x="5057" y="2020"/>
                </a:lnTo>
                <a:lnTo>
                  <a:pt x="4942" y="2089"/>
                </a:lnTo>
                <a:close/>
                <a:moveTo>
                  <a:pt x="4821" y="2019"/>
                </a:moveTo>
                <a:lnTo>
                  <a:pt x="4703" y="1951"/>
                </a:lnTo>
                <a:lnTo>
                  <a:pt x="4821" y="1883"/>
                </a:lnTo>
                <a:lnTo>
                  <a:pt x="4936" y="1951"/>
                </a:lnTo>
                <a:lnTo>
                  <a:pt x="4821" y="2019"/>
                </a:lnTo>
                <a:close/>
                <a:moveTo>
                  <a:pt x="4700" y="1949"/>
                </a:moveTo>
                <a:lnTo>
                  <a:pt x="4582" y="1881"/>
                </a:lnTo>
                <a:lnTo>
                  <a:pt x="4700" y="1813"/>
                </a:lnTo>
                <a:lnTo>
                  <a:pt x="4817" y="1881"/>
                </a:lnTo>
                <a:lnTo>
                  <a:pt x="4700" y="1949"/>
                </a:lnTo>
                <a:close/>
                <a:moveTo>
                  <a:pt x="4579" y="1879"/>
                </a:moveTo>
                <a:lnTo>
                  <a:pt x="4463" y="1811"/>
                </a:lnTo>
                <a:lnTo>
                  <a:pt x="4579" y="1743"/>
                </a:lnTo>
                <a:lnTo>
                  <a:pt x="4696" y="1811"/>
                </a:lnTo>
                <a:lnTo>
                  <a:pt x="4579" y="1879"/>
                </a:lnTo>
                <a:close/>
                <a:moveTo>
                  <a:pt x="4460" y="1809"/>
                </a:moveTo>
                <a:lnTo>
                  <a:pt x="4342" y="1741"/>
                </a:lnTo>
                <a:lnTo>
                  <a:pt x="4460" y="1675"/>
                </a:lnTo>
                <a:lnTo>
                  <a:pt x="4575" y="1741"/>
                </a:lnTo>
                <a:lnTo>
                  <a:pt x="4460" y="1809"/>
                </a:lnTo>
                <a:close/>
                <a:moveTo>
                  <a:pt x="4339" y="1740"/>
                </a:moveTo>
                <a:lnTo>
                  <a:pt x="4221" y="1671"/>
                </a:lnTo>
                <a:lnTo>
                  <a:pt x="4339" y="1605"/>
                </a:lnTo>
                <a:lnTo>
                  <a:pt x="4456" y="1673"/>
                </a:lnTo>
                <a:lnTo>
                  <a:pt x="4339" y="1740"/>
                </a:lnTo>
                <a:close/>
                <a:moveTo>
                  <a:pt x="4218" y="1670"/>
                </a:moveTo>
                <a:lnTo>
                  <a:pt x="4100" y="1603"/>
                </a:lnTo>
                <a:lnTo>
                  <a:pt x="4218" y="1535"/>
                </a:lnTo>
                <a:lnTo>
                  <a:pt x="4335" y="1603"/>
                </a:lnTo>
                <a:lnTo>
                  <a:pt x="4218" y="1670"/>
                </a:lnTo>
                <a:close/>
                <a:moveTo>
                  <a:pt x="4097" y="1600"/>
                </a:moveTo>
                <a:lnTo>
                  <a:pt x="3981" y="1534"/>
                </a:lnTo>
                <a:lnTo>
                  <a:pt x="4097" y="1466"/>
                </a:lnTo>
                <a:lnTo>
                  <a:pt x="4214" y="1534"/>
                </a:lnTo>
                <a:lnTo>
                  <a:pt x="4097" y="1600"/>
                </a:lnTo>
                <a:close/>
                <a:moveTo>
                  <a:pt x="3978" y="1532"/>
                </a:moveTo>
                <a:lnTo>
                  <a:pt x="3860" y="1464"/>
                </a:lnTo>
                <a:lnTo>
                  <a:pt x="3978" y="1396"/>
                </a:lnTo>
                <a:lnTo>
                  <a:pt x="4094" y="1464"/>
                </a:lnTo>
                <a:lnTo>
                  <a:pt x="3978" y="1532"/>
                </a:lnTo>
                <a:close/>
                <a:moveTo>
                  <a:pt x="3857" y="1462"/>
                </a:moveTo>
                <a:lnTo>
                  <a:pt x="3739" y="1394"/>
                </a:lnTo>
                <a:lnTo>
                  <a:pt x="3857" y="1326"/>
                </a:lnTo>
                <a:lnTo>
                  <a:pt x="3974" y="1394"/>
                </a:lnTo>
                <a:lnTo>
                  <a:pt x="3857" y="1462"/>
                </a:lnTo>
                <a:close/>
                <a:moveTo>
                  <a:pt x="3736" y="1392"/>
                </a:moveTo>
                <a:lnTo>
                  <a:pt x="3620" y="1324"/>
                </a:lnTo>
                <a:lnTo>
                  <a:pt x="3736" y="1256"/>
                </a:lnTo>
                <a:lnTo>
                  <a:pt x="3853" y="1324"/>
                </a:lnTo>
                <a:lnTo>
                  <a:pt x="3736" y="1392"/>
                </a:lnTo>
                <a:close/>
                <a:moveTo>
                  <a:pt x="3617" y="1323"/>
                </a:moveTo>
                <a:lnTo>
                  <a:pt x="3499" y="1254"/>
                </a:lnTo>
                <a:lnTo>
                  <a:pt x="3615" y="1188"/>
                </a:lnTo>
                <a:lnTo>
                  <a:pt x="3733" y="1254"/>
                </a:lnTo>
                <a:lnTo>
                  <a:pt x="3617" y="1323"/>
                </a:lnTo>
                <a:close/>
                <a:moveTo>
                  <a:pt x="3613" y="1324"/>
                </a:moveTo>
                <a:lnTo>
                  <a:pt x="3496" y="1392"/>
                </a:lnTo>
                <a:lnTo>
                  <a:pt x="3378" y="1324"/>
                </a:lnTo>
                <a:lnTo>
                  <a:pt x="3496" y="1256"/>
                </a:lnTo>
                <a:lnTo>
                  <a:pt x="3613" y="1324"/>
                </a:lnTo>
                <a:close/>
                <a:moveTo>
                  <a:pt x="3492" y="1394"/>
                </a:moveTo>
                <a:lnTo>
                  <a:pt x="3375" y="1462"/>
                </a:lnTo>
                <a:lnTo>
                  <a:pt x="3258" y="1394"/>
                </a:lnTo>
                <a:lnTo>
                  <a:pt x="3375" y="1326"/>
                </a:lnTo>
                <a:lnTo>
                  <a:pt x="3492" y="1394"/>
                </a:lnTo>
                <a:close/>
                <a:moveTo>
                  <a:pt x="3372" y="1464"/>
                </a:moveTo>
                <a:lnTo>
                  <a:pt x="3256" y="1532"/>
                </a:lnTo>
                <a:lnTo>
                  <a:pt x="3138" y="1464"/>
                </a:lnTo>
                <a:lnTo>
                  <a:pt x="3254" y="1396"/>
                </a:lnTo>
                <a:lnTo>
                  <a:pt x="3372" y="1464"/>
                </a:lnTo>
                <a:close/>
                <a:moveTo>
                  <a:pt x="3252" y="1534"/>
                </a:moveTo>
                <a:lnTo>
                  <a:pt x="3135" y="1602"/>
                </a:lnTo>
                <a:lnTo>
                  <a:pt x="3017" y="1534"/>
                </a:lnTo>
                <a:lnTo>
                  <a:pt x="3135" y="1466"/>
                </a:lnTo>
                <a:lnTo>
                  <a:pt x="3252" y="1534"/>
                </a:lnTo>
                <a:close/>
                <a:moveTo>
                  <a:pt x="3131" y="1603"/>
                </a:moveTo>
                <a:lnTo>
                  <a:pt x="3014" y="1670"/>
                </a:lnTo>
                <a:lnTo>
                  <a:pt x="2897" y="1603"/>
                </a:lnTo>
                <a:lnTo>
                  <a:pt x="3014" y="1535"/>
                </a:lnTo>
                <a:lnTo>
                  <a:pt x="3131" y="1603"/>
                </a:lnTo>
                <a:close/>
                <a:moveTo>
                  <a:pt x="3011" y="1673"/>
                </a:moveTo>
                <a:lnTo>
                  <a:pt x="2893" y="1740"/>
                </a:lnTo>
                <a:lnTo>
                  <a:pt x="2777" y="1671"/>
                </a:lnTo>
                <a:lnTo>
                  <a:pt x="2893" y="1605"/>
                </a:lnTo>
                <a:lnTo>
                  <a:pt x="3011" y="1673"/>
                </a:lnTo>
                <a:close/>
                <a:moveTo>
                  <a:pt x="2890" y="1741"/>
                </a:moveTo>
                <a:lnTo>
                  <a:pt x="2772" y="1809"/>
                </a:lnTo>
                <a:lnTo>
                  <a:pt x="2656" y="1741"/>
                </a:lnTo>
                <a:lnTo>
                  <a:pt x="2774" y="1675"/>
                </a:lnTo>
                <a:lnTo>
                  <a:pt x="2890" y="1741"/>
                </a:lnTo>
                <a:close/>
                <a:moveTo>
                  <a:pt x="2769" y="1811"/>
                </a:moveTo>
                <a:lnTo>
                  <a:pt x="2653" y="1879"/>
                </a:lnTo>
                <a:lnTo>
                  <a:pt x="2536" y="1811"/>
                </a:lnTo>
                <a:lnTo>
                  <a:pt x="2653" y="1745"/>
                </a:lnTo>
                <a:lnTo>
                  <a:pt x="2769" y="1811"/>
                </a:lnTo>
                <a:close/>
                <a:moveTo>
                  <a:pt x="2650" y="1881"/>
                </a:moveTo>
                <a:lnTo>
                  <a:pt x="2532" y="1949"/>
                </a:lnTo>
                <a:lnTo>
                  <a:pt x="2415" y="1881"/>
                </a:lnTo>
                <a:lnTo>
                  <a:pt x="2532" y="1813"/>
                </a:lnTo>
                <a:lnTo>
                  <a:pt x="2650" y="1881"/>
                </a:lnTo>
                <a:close/>
                <a:moveTo>
                  <a:pt x="2529" y="1951"/>
                </a:moveTo>
                <a:lnTo>
                  <a:pt x="2411" y="2019"/>
                </a:lnTo>
                <a:lnTo>
                  <a:pt x="2294" y="1951"/>
                </a:lnTo>
                <a:lnTo>
                  <a:pt x="2411" y="1883"/>
                </a:lnTo>
                <a:lnTo>
                  <a:pt x="2529" y="1951"/>
                </a:lnTo>
                <a:close/>
                <a:moveTo>
                  <a:pt x="2408" y="2020"/>
                </a:moveTo>
                <a:lnTo>
                  <a:pt x="2290" y="2089"/>
                </a:lnTo>
                <a:lnTo>
                  <a:pt x="2175" y="2020"/>
                </a:lnTo>
                <a:lnTo>
                  <a:pt x="2290" y="1952"/>
                </a:lnTo>
                <a:lnTo>
                  <a:pt x="2408" y="2020"/>
                </a:lnTo>
                <a:close/>
                <a:moveTo>
                  <a:pt x="2287" y="2090"/>
                </a:moveTo>
                <a:lnTo>
                  <a:pt x="2171" y="2158"/>
                </a:lnTo>
                <a:lnTo>
                  <a:pt x="2054" y="2090"/>
                </a:lnTo>
                <a:lnTo>
                  <a:pt x="2171" y="2022"/>
                </a:lnTo>
                <a:lnTo>
                  <a:pt x="2287" y="2090"/>
                </a:lnTo>
                <a:close/>
                <a:moveTo>
                  <a:pt x="2290" y="2092"/>
                </a:moveTo>
                <a:lnTo>
                  <a:pt x="2408" y="2160"/>
                </a:lnTo>
                <a:lnTo>
                  <a:pt x="2290" y="2226"/>
                </a:lnTo>
                <a:lnTo>
                  <a:pt x="2175" y="2160"/>
                </a:lnTo>
                <a:lnTo>
                  <a:pt x="2290" y="2092"/>
                </a:lnTo>
                <a:close/>
                <a:moveTo>
                  <a:pt x="2411" y="2162"/>
                </a:moveTo>
                <a:lnTo>
                  <a:pt x="2529" y="2230"/>
                </a:lnTo>
                <a:lnTo>
                  <a:pt x="2411" y="2296"/>
                </a:lnTo>
                <a:lnTo>
                  <a:pt x="2294" y="2228"/>
                </a:lnTo>
                <a:lnTo>
                  <a:pt x="2411" y="2162"/>
                </a:lnTo>
                <a:close/>
                <a:moveTo>
                  <a:pt x="2532" y="2231"/>
                </a:moveTo>
                <a:lnTo>
                  <a:pt x="2650" y="2300"/>
                </a:lnTo>
                <a:lnTo>
                  <a:pt x="2532" y="2366"/>
                </a:lnTo>
                <a:lnTo>
                  <a:pt x="2415" y="2298"/>
                </a:lnTo>
                <a:lnTo>
                  <a:pt x="2532" y="2231"/>
                </a:lnTo>
                <a:close/>
                <a:moveTo>
                  <a:pt x="2651" y="2301"/>
                </a:moveTo>
                <a:lnTo>
                  <a:pt x="2769" y="2368"/>
                </a:lnTo>
                <a:lnTo>
                  <a:pt x="2651" y="2436"/>
                </a:lnTo>
                <a:lnTo>
                  <a:pt x="2536" y="2368"/>
                </a:lnTo>
                <a:lnTo>
                  <a:pt x="2651" y="2301"/>
                </a:lnTo>
                <a:close/>
                <a:moveTo>
                  <a:pt x="2772" y="2371"/>
                </a:moveTo>
                <a:lnTo>
                  <a:pt x="2890" y="2437"/>
                </a:lnTo>
                <a:lnTo>
                  <a:pt x="2772" y="2506"/>
                </a:lnTo>
                <a:lnTo>
                  <a:pt x="2655" y="2437"/>
                </a:lnTo>
                <a:lnTo>
                  <a:pt x="2772" y="2371"/>
                </a:lnTo>
                <a:close/>
                <a:moveTo>
                  <a:pt x="2769" y="2507"/>
                </a:moveTo>
                <a:lnTo>
                  <a:pt x="2653" y="2575"/>
                </a:lnTo>
                <a:lnTo>
                  <a:pt x="2536" y="2507"/>
                </a:lnTo>
                <a:lnTo>
                  <a:pt x="2651" y="2439"/>
                </a:lnTo>
                <a:lnTo>
                  <a:pt x="2769" y="2507"/>
                </a:lnTo>
                <a:close/>
                <a:moveTo>
                  <a:pt x="2650" y="2577"/>
                </a:moveTo>
                <a:lnTo>
                  <a:pt x="2532" y="2645"/>
                </a:lnTo>
                <a:lnTo>
                  <a:pt x="2415" y="2577"/>
                </a:lnTo>
                <a:lnTo>
                  <a:pt x="2532" y="2509"/>
                </a:lnTo>
                <a:lnTo>
                  <a:pt x="2650" y="2577"/>
                </a:lnTo>
                <a:close/>
                <a:moveTo>
                  <a:pt x="2653" y="2579"/>
                </a:moveTo>
                <a:lnTo>
                  <a:pt x="2770" y="2647"/>
                </a:lnTo>
                <a:lnTo>
                  <a:pt x="2653" y="2715"/>
                </a:lnTo>
                <a:lnTo>
                  <a:pt x="2536" y="2647"/>
                </a:lnTo>
                <a:lnTo>
                  <a:pt x="2653" y="2579"/>
                </a:lnTo>
                <a:close/>
                <a:moveTo>
                  <a:pt x="2774" y="2649"/>
                </a:moveTo>
                <a:lnTo>
                  <a:pt x="2890" y="2717"/>
                </a:lnTo>
                <a:lnTo>
                  <a:pt x="2772" y="2783"/>
                </a:lnTo>
                <a:lnTo>
                  <a:pt x="2656" y="2717"/>
                </a:lnTo>
                <a:lnTo>
                  <a:pt x="2774" y="2649"/>
                </a:lnTo>
                <a:close/>
                <a:moveTo>
                  <a:pt x="2893" y="2718"/>
                </a:moveTo>
                <a:lnTo>
                  <a:pt x="3011" y="2786"/>
                </a:lnTo>
                <a:lnTo>
                  <a:pt x="2893" y="2853"/>
                </a:lnTo>
                <a:lnTo>
                  <a:pt x="2776" y="2786"/>
                </a:lnTo>
                <a:lnTo>
                  <a:pt x="2893" y="2718"/>
                </a:lnTo>
                <a:close/>
                <a:moveTo>
                  <a:pt x="3014" y="2788"/>
                </a:moveTo>
                <a:lnTo>
                  <a:pt x="3131" y="2856"/>
                </a:lnTo>
                <a:lnTo>
                  <a:pt x="3014" y="2923"/>
                </a:lnTo>
                <a:lnTo>
                  <a:pt x="2897" y="2856"/>
                </a:lnTo>
                <a:lnTo>
                  <a:pt x="3014" y="2788"/>
                </a:lnTo>
                <a:close/>
                <a:moveTo>
                  <a:pt x="3135" y="2858"/>
                </a:moveTo>
                <a:lnTo>
                  <a:pt x="3251" y="2924"/>
                </a:lnTo>
                <a:lnTo>
                  <a:pt x="3133" y="2992"/>
                </a:lnTo>
                <a:lnTo>
                  <a:pt x="3017" y="2926"/>
                </a:lnTo>
                <a:lnTo>
                  <a:pt x="3135" y="2858"/>
                </a:lnTo>
                <a:close/>
                <a:moveTo>
                  <a:pt x="3254" y="2926"/>
                </a:moveTo>
                <a:lnTo>
                  <a:pt x="3372" y="2994"/>
                </a:lnTo>
                <a:lnTo>
                  <a:pt x="3254" y="3062"/>
                </a:lnTo>
                <a:lnTo>
                  <a:pt x="3137" y="2994"/>
                </a:lnTo>
                <a:lnTo>
                  <a:pt x="3254" y="2926"/>
                </a:lnTo>
                <a:close/>
                <a:moveTo>
                  <a:pt x="3375" y="2996"/>
                </a:moveTo>
                <a:lnTo>
                  <a:pt x="3492" y="3064"/>
                </a:lnTo>
                <a:lnTo>
                  <a:pt x="3375" y="3132"/>
                </a:lnTo>
                <a:lnTo>
                  <a:pt x="3258" y="3064"/>
                </a:lnTo>
                <a:lnTo>
                  <a:pt x="3375" y="2996"/>
                </a:lnTo>
                <a:close/>
                <a:moveTo>
                  <a:pt x="3496" y="3066"/>
                </a:moveTo>
                <a:lnTo>
                  <a:pt x="3613" y="3134"/>
                </a:lnTo>
                <a:lnTo>
                  <a:pt x="3496" y="3202"/>
                </a:lnTo>
                <a:lnTo>
                  <a:pt x="3378" y="3134"/>
                </a:lnTo>
                <a:lnTo>
                  <a:pt x="3496" y="3066"/>
                </a:lnTo>
                <a:close/>
                <a:moveTo>
                  <a:pt x="3617" y="3135"/>
                </a:moveTo>
                <a:lnTo>
                  <a:pt x="3733" y="3203"/>
                </a:lnTo>
                <a:lnTo>
                  <a:pt x="3615" y="3271"/>
                </a:lnTo>
                <a:lnTo>
                  <a:pt x="3499" y="3203"/>
                </a:lnTo>
                <a:lnTo>
                  <a:pt x="3617" y="3135"/>
                </a:lnTo>
                <a:close/>
                <a:moveTo>
                  <a:pt x="3736" y="3205"/>
                </a:moveTo>
                <a:lnTo>
                  <a:pt x="3853" y="3273"/>
                </a:lnTo>
                <a:lnTo>
                  <a:pt x="3736" y="3341"/>
                </a:lnTo>
                <a:lnTo>
                  <a:pt x="3619" y="3273"/>
                </a:lnTo>
                <a:lnTo>
                  <a:pt x="3736" y="3205"/>
                </a:lnTo>
                <a:close/>
                <a:moveTo>
                  <a:pt x="3739" y="3203"/>
                </a:moveTo>
                <a:lnTo>
                  <a:pt x="3857" y="3135"/>
                </a:lnTo>
                <a:lnTo>
                  <a:pt x="3974" y="3203"/>
                </a:lnTo>
                <a:lnTo>
                  <a:pt x="3857" y="3271"/>
                </a:lnTo>
                <a:lnTo>
                  <a:pt x="3739" y="3203"/>
                </a:lnTo>
                <a:close/>
                <a:moveTo>
                  <a:pt x="3860" y="3134"/>
                </a:moveTo>
                <a:lnTo>
                  <a:pt x="3978" y="3066"/>
                </a:lnTo>
                <a:lnTo>
                  <a:pt x="4094" y="3134"/>
                </a:lnTo>
                <a:lnTo>
                  <a:pt x="3976" y="3202"/>
                </a:lnTo>
                <a:lnTo>
                  <a:pt x="3860" y="3134"/>
                </a:lnTo>
                <a:close/>
                <a:moveTo>
                  <a:pt x="3981" y="3064"/>
                </a:moveTo>
                <a:lnTo>
                  <a:pt x="4097" y="2996"/>
                </a:lnTo>
                <a:lnTo>
                  <a:pt x="4214" y="3064"/>
                </a:lnTo>
                <a:lnTo>
                  <a:pt x="4097" y="3132"/>
                </a:lnTo>
                <a:lnTo>
                  <a:pt x="3981" y="3064"/>
                </a:lnTo>
                <a:close/>
                <a:moveTo>
                  <a:pt x="4100" y="2994"/>
                </a:moveTo>
                <a:lnTo>
                  <a:pt x="4218" y="2928"/>
                </a:lnTo>
                <a:lnTo>
                  <a:pt x="4335" y="2994"/>
                </a:lnTo>
                <a:lnTo>
                  <a:pt x="4218" y="3062"/>
                </a:lnTo>
                <a:lnTo>
                  <a:pt x="4100" y="2994"/>
                </a:lnTo>
                <a:close/>
                <a:moveTo>
                  <a:pt x="4221" y="2924"/>
                </a:moveTo>
                <a:lnTo>
                  <a:pt x="4339" y="2858"/>
                </a:lnTo>
                <a:lnTo>
                  <a:pt x="4456" y="2924"/>
                </a:lnTo>
                <a:lnTo>
                  <a:pt x="4339" y="2992"/>
                </a:lnTo>
                <a:lnTo>
                  <a:pt x="4221" y="2924"/>
                </a:lnTo>
                <a:close/>
                <a:moveTo>
                  <a:pt x="4342" y="2856"/>
                </a:moveTo>
                <a:lnTo>
                  <a:pt x="4460" y="2788"/>
                </a:lnTo>
                <a:lnTo>
                  <a:pt x="4575" y="2856"/>
                </a:lnTo>
                <a:lnTo>
                  <a:pt x="4460" y="2923"/>
                </a:lnTo>
                <a:lnTo>
                  <a:pt x="4342" y="2856"/>
                </a:lnTo>
                <a:close/>
                <a:moveTo>
                  <a:pt x="4463" y="2786"/>
                </a:moveTo>
                <a:lnTo>
                  <a:pt x="4581" y="2718"/>
                </a:lnTo>
                <a:lnTo>
                  <a:pt x="4696" y="2786"/>
                </a:lnTo>
                <a:lnTo>
                  <a:pt x="4579" y="2853"/>
                </a:lnTo>
                <a:lnTo>
                  <a:pt x="4463" y="2786"/>
                </a:lnTo>
                <a:close/>
                <a:moveTo>
                  <a:pt x="4582" y="2717"/>
                </a:moveTo>
                <a:lnTo>
                  <a:pt x="4700" y="2649"/>
                </a:lnTo>
                <a:lnTo>
                  <a:pt x="4817" y="2717"/>
                </a:lnTo>
                <a:lnTo>
                  <a:pt x="4700" y="2783"/>
                </a:lnTo>
                <a:lnTo>
                  <a:pt x="4582" y="2717"/>
                </a:lnTo>
                <a:close/>
                <a:moveTo>
                  <a:pt x="4703" y="2647"/>
                </a:moveTo>
                <a:lnTo>
                  <a:pt x="4821" y="2579"/>
                </a:lnTo>
                <a:lnTo>
                  <a:pt x="4936" y="2647"/>
                </a:lnTo>
                <a:lnTo>
                  <a:pt x="4821" y="2715"/>
                </a:lnTo>
                <a:lnTo>
                  <a:pt x="4703" y="2647"/>
                </a:lnTo>
                <a:close/>
                <a:moveTo>
                  <a:pt x="4824" y="2577"/>
                </a:moveTo>
                <a:lnTo>
                  <a:pt x="4942" y="2509"/>
                </a:lnTo>
                <a:lnTo>
                  <a:pt x="5057" y="2577"/>
                </a:lnTo>
                <a:lnTo>
                  <a:pt x="4940" y="2645"/>
                </a:lnTo>
                <a:lnTo>
                  <a:pt x="4824" y="2577"/>
                </a:lnTo>
                <a:close/>
                <a:moveTo>
                  <a:pt x="4945" y="2507"/>
                </a:moveTo>
                <a:lnTo>
                  <a:pt x="5061" y="2439"/>
                </a:lnTo>
                <a:lnTo>
                  <a:pt x="5178" y="2507"/>
                </a:lnTo>
                <a:lnTo>
                  <a:pt x="5061" y="2575"/>
                </a:lnTo>
                <a:lnTo>
                  <a:pt x="4945" y="2507"/>
                </a:lnTo>
                <a:close/>
                <a:moveTo>
                  <a:pt x="4942" y="2506"/>
                </a:moveTo>
                <a:lnTo>
                  <a:pt x="4824" y="2437"/>
                </a:lnTo>
                <a:lnTo>
                  <a:pt x="4940" y="2371"/>
                </a:lnTo>
                <a:lnTo>
                  <a:pt x="5057" y="2437"/>
                </a:lnTo>
                <a:lnTo>
                  <a:pt x="4942" y="2506"/>
                </a:lnTo>
                <a:close/>
                <a:moveTo>
                  <a:pt x="4943" y="2368"/>
                </a:moveTo>
                <a:lnTo>
                  <a:pt x="5061" y="2301"/>
                </a:lnTo>
                <a:lnTo>
                  <a:pt x="5178" y="2368"/>
                </a:lnTo>
                <a:lnTo>
                  <a:pt x="5061" y="2436"/>
                </a:lnTo>
                <a:lnTo>
                  <a:pt x="4943" y="2368"/>
                </a:lnTo>
                <a:close/>
                <a:moveTo>
                  <a:pt x="5064" y="2298"/>
                </a:moveTo>
                <a:lnTo>
                  <a:pt x="5182" y="2231"/>
                </a:lnTo>
                <a:lnTo>
                  <a:pt x="5299" y="2298"/>
                </a:lnTo>
                <a:lnTo>
                  <a:pt x="5182" y="2366"/>
                </a:lnTo>
                <a:lnTo>
                  <a:pt x="5064" y="2298"/>
                </a:lnTo>
                <a:close/>
                <a:moveTo>
                  <a:pt x="5185" y="2230"/>
                </a:moveTo>
                <a:lnTo>
                  <a:pt x="5303" y="2162"/>
                </a:lnTo>
                <a:lnTo>
                  <a:pt x="5418" y="2230"/>
                </a:lnTo>
                <a:lnTo>
                  <a:pt x="5303" y="2296"/>
                </a:lnTo>
                <a:lnTo>
                  <a:pt x="5185" y="2230"/>
                </a:lnTo>
                <a:close/>
                <a:moveTo>
                  <a:pt x="5306" y="2160"/>
                </a:moveTo>
                <a:lnTo>
                  <a:pt x="5422" y="2092"/>
                </a:lnTo>
                <a:lnTo>
                  <a:pt x="5539" y="2160"/>
                </a:lnTo>
                <a:lnTo>
                  <a:pt x="5422" y="2226"/>
                </a:lnTo>
                <a:lnTo>
                  <a:pt x="5306" y="2160"/>
                </a:lnTo>
                <a:close/>
                <a:moveTo>
                  <a:pt x="5303" y="2158"/>
                </a:moveTo>
                <a:lnTo>
                  <a:pt x="5185" y="2090"/>
                </a:lnTo>
                <a:lnTo>
                  <a:pt x="5303" y="2022"/>
                </a:lnTo>
                <a:lnTo>
                  <a:pt x="5418" y="2090"/>
                </a:lnTo>
                <a:lnTo>
                  <a:pt x="5303" y="2158"/>
                </a:lnTo>
                <a:close/>
                <a:moveTo>
                  <a:pt x="5182" y="2089"/>
                </a:moveTo>
                <a:lnTo>
                  <a:pt x="5064" y="2020"/>
                </a:lnTo>
                <a:lnTo>
                  <a:pt x="5182" y="1952"/>
                </a:lnTo>
                <a:lnTo>
                  <a:pt x="5299" y="2020"/>
                </a:lnTo>
                <a:lnTo>
                  <a:pt x="5182" y="2089"/>
                </a:lnTo>
                <a:close/>
                <a:moveTo>
                  <a:pt x="5061" y="2019"/>
                </a:moveTo>
                <a:lnTo>
                  <a:pt x="4943" y="1951"/>
                </a:lnTo>
                <a:lnTo>
                  <a:pt x="5061" y="1883"/>
                </a:lnTo>
                <a:lnTo>
                  <a:pt x="5178" y="1951"/>
                </a:lnTo>
                <a:lnTo>
                  <a:pt x="5061" y="2019"/>
                </a:lnTo>
                <a:close/>
                <a:moveTo>
                  <a:pt x="4940" y="1949"/>
                </a:moveTo>
                <a:lnTo>
                  <a:pt x="4824" y="1881"/>
                </a:lnTo>
                <a:lnTo>
                  <a:pt x="4942" y="1813"/>
                </a:lnTo>
                <a:lnTo>
                  <a:pt x="5057" y="1881"/>
                </a:lnTo>
                <a:lnTo>
                  <a:pt x="4940" y="1949"/>
                </a:lnTo>
                <a:close/>
                <a:moveTo>
                  <a:pt x="4821" y="1879"/>
                </a:moveTo>
                <a:lnTo>
                  <a:pt x="4703" y="1811"/>
                </a:lnTo>
                <a:lnTo>
                  <a:pt x="4821" y="1743"/>
                </a:lnTo>
                <a:lnTo>
                  <a:pt x="4938" y="1811"/>
                </a:lnTo>
                <a:lnTo>
                  <a:pt x="4821" y="1879"/>
                </a:lnTo>
                <a:close/>
                <a:moveTo>
                  <a:pt x="4700" y="1809"/>
                </a:moveTo>
                <a:lnTo>
                  <a:pt x="4582" y="1741"/>
                </a:lnTo>
                <a:lnTo>
                  <a:pt x="4700" y="1675"/>
                </a:lnTo>
                <a:lnTo>
                  <a:pt x="4817" y="1741"/>
                </a:lnTo>
                <a:lnTo>
                  <a:pt x="4700" y="1809"/>
                </a:lnTo>
                <a:close/>
                <a:moveTo>
                  <a:pt x="4579" y="1740"/>
                </a:moveTo>
                <a:lnTo>
                  <a:pt x="4463" y="1673"/>
                </a:lnTo>
                <a:lnTo>
                  <a:pt x="4581" y="1605"/>
                </a:lnTo>
                <a:lnTo>
                  <a:pt x="4696" y="1671"/>
                </a:lnTo>
                <a:lnTo>
                  <a:pt x="4579" y="1740"/>
                </a:lnTo>
                <a:close/>
                <a:moveTo>
                  <a:pt x="4460" y="1670"/>
                </a:moveTo>
                <a:lnTo>
                  <a:pt x="4342" y="1603"/>
                </a:lnTo>
                <a:lnTo>
                  <a:pt x="4460" y="1535"/>
                </a:lnTo>
                <a:lnTo>
                  <a:pt x="4577" y="1603"/>
                </a:lnTo>
                <a:lnTo>
                  <a:pt x="4460" y="1670"/>
                </a:lnTo>
                <a:close/>
                <a:moveTo>
                  <a:pt x="4339" y="1600"/>
                </a:moveTo>
                <a:lnTo>
                  <a:pt x="4221" y="1534"/>
                </a:lnTo>
                <a:lnTo>
                  <a:pt x="4339" y="1466"/>
                </a:lnTo>
                <a:lnTo>
                  <a:pt x="4456" y="1534"/>
                </a:lnTo>
                <a:lnTo>
                  <a:pt x="4339" y="1600"/>
                </a:lnTo>
                <a:close/>
                <a:moveTo>
                  <a:pt x="4218" y="1532"/>
                </a:moveTo>
                <a:lnTo>
                  <a:pt x="4100" y="1464"/>
                </a:lnTo>
                <a:lnTo>
                  <a:pt x="4218" y="1396"/>
                </a:lnTo>
                <a:lnTo>
                  <a:pt x="4335" y="1464"/>
                </a:lnTo>
                <a:lnTo>
                  <a:pt x="4218" y="1532"/>
                </a:lnTo>
                <a:close/>
                <a:moveTo>
                  <a:pt x="4097" y="1462"/>
                </a:moveTo>
                <a:lnTo>
                  <a:pt x="3981" y="1394"/>
                </a:lnTo>
                <a:lnTo>
                  <a:pt x="4097" y="1326"/>
                </a:lnTo>
                <a:lnTo>
                  <a:pt x="4214" y="1394"/>
                </a:lnTo>
                <a:lnTo>
                  <a:pt x="4097" y="1462"/>
                </a:lnTo>
                <a:close/>
                <a:moveTo>
                  <a:pt x="3978" y="1392"/>
                </a:moveTo>
                <a:lnTo>
                  <a:pt x="3860" y="1324"/>
                </a:lnTo>
                <a:lnTo>
                  <a:pt x="3978" y="1256"/>
                </a:lnTo>
                <a:lnTo>
                  <a:pt x="4094" y="1324"/>
                </a:lnTo>
                <a:lnTo>
                  <a:pt x="3978" y="1392"/>
                </a:lnTo>
                <a:close/>
                <a:moveTo>
                  <a:pt x="3857" y="1323"/>
                </a:moveTo>
                <a:lnTo>
                  <a:pt x="3739" y="1254"/>
                </a:lnTo>
                <a:lnTo>
                  <a:pt x="3857" y="1188"/>
                </a:lnTo>
                <a:lnTo>
                  <a:pt x="3974" y="1254"/>
                </a:lnTo>
                <a:lnTo>
                  <a:pt x="3857" y="1323"/>
                </a:lnTo>
                <a:close/>
                <a:moveTo>
                  <a:pt x="3736" y="1253"/>
                </a:moveTo>
                <a:lnTo>
                  <a:pt x="3619" y="1185"/>
                </a:lnTo>
                <a:lnTo>
                  <a:pt x="3736" y="1118"/>
                </a:lnTo>
                <a:lnTo>
                  <a:pt x="3853" y="1185"/>
                </a:lnTo>
                <a:lnTo>
                  <a:pt x="3736" y="1253"/>
                </a:lnTo>
                <a:close/>
                <a:moveTo>
                  <a:pt x="3615" y="1183"/>
                </a:moveTo>
                <a:lnTo>
                  <a:pt x="3498" y="1115"/>
                </a:lnTo>
                <a:lnTo>
                  <a:pt x="3615" y="1049"/>
                </a:lnTo>
                <a:lnTo>
                  <a:pt x="3733" y="1115"/>
                </a:lnTo>
                <a:lnTo>
                  <a:pt x="3615" y="1183"/>
                </a:lnTo>
                <a:close/>
                <a:moveTo>
                  <a:pt x="3613" y="1185"/>
                </a:moveTo>
                <a:lnTo>
                  <a:pt x="3496" y="1253"/>
                </a:lnTo>
                <a:lnTo>
                  <a:pt x="3378" y="1185"/>
                </a:lnTo>
                <a:lnTo>
                  <a:pt x="3494" y="1117"/>
                </a:lnTo>
                <a:lnTo>
                  <a:pt x="3613" y="1185"/>
                </a:lnTo>
                <a:close/>
                <a:moveTo>
                  <a:pt x="3492" y="1254"/>
                </a:moveTo>
                <a:lnTo>
                  <a:pt x="3375" y="1323"/>
                </a:lnTo>
                <a:lnTo>
                  <a:pt x="3258" y="1254"/>
                </a:lnTo>
                <a:lnTo>
                  <a:pt x="3375" y="1186"/>
                </a:lnTo>
                <a:lnTo>
                  <a:pt x="3492" y="1254"/>
                </a:lnTo>
                <a:close/>
                <a:moveTo>
                  <a:pt x="3372" y="1324"/>
                </a:moveTo>
                <a:lnTo>
                  <a:pt x="3254" y="1392"/>
                </a:lnTo>
                <a:lnTo>
                  <a:pt x="3137" y="1324"/>
                </a:lnTo>
                <a:lnTo>
                  <a:pt x="3254" y="1256"/>
                </a:lnTo>
                <a:lnTo>
                  <a:pt x="3372" y="1324"/>
                </a:lnTo>
                <a:close/>
                <a:moveTo>
                  <a:pt x="3251" y="1394"/>
                </a:moveTo>
                <a:lnTo>
                  <a:pt x="3135" y="1462"/>
                </a:lnTo>
                <a:lnTo>
                  <a:pt x="3017" y="1394"/>
                </a:lnTo>
                <a:lnTo>
                  <a:pt x="3133" y="1326"/>
                </a:lnTo>
                <a:lnTo>
                  <a:pt x="3251" y="1394"/>
                </a:lnTo>
                <a:close/>
                <a:moveTo>
                  <a:pt x="3131" y="1464"/>
                </a:moveTo>
                <a:lnTo>
                  <a:pt x="3014" y="1532"/>
                </a:lnTo>
                <a:lnTo>
                  <a:pt x="2897" y="1464"/>
                </a:lnTo>
                <a:lnTo>
                  <a:pt x="3014" y="1396"/>
                </a:lnTo>
                <a:lnTo>
                  <a:pt x="3131" y="1464"/>
                </a:lnTo>
                <a:close/>
                <a:moveTo>
                  <a:pt x="3011" y="1534"/>
                </a:moveTo>
                <a:lnTo>
                  <a:pt x="2893" y="1602"/>
                </a:lnTo>
                <a:lnTo>
                  <a:pt x="2776" y="1534"/>
                </a:lnTo>
                <a:lnTo>
                  <a:pt x="2893" y="1466"/>
                </a:lnTo>
                <a:lnTo>
                  <a:pt x="3011" y="1534"/>
                </a:lnTo>
                <a:close/>
                <a:moveTo>
                  <a:pt x="2890" y="1603"/>
                </a:moveTo>
                <a:lnTo>
                  <a:pt x="2774" y="1670"/>
                </a:lnTo>
                <a:lnTo>
                  <a:pt x="2656" y="1602"/>
                </a:lnTo>
                <a:lnTo>
                  <a:pt x="2772" y="1535"/>
                </a:lnTo>
                <a:lnTo>
                  <a:pt x="2890" y="1603"/>
                </a:lnTo>
                <a:close/>
                <a:moveTo>
                  <a:pt x="2770" y="1671"/>
                </a:moveTo>
                <a:lnTo>
                  <a:pt x="2653" y="1740"/>
                </a:lnTo>
                <a:lnTo>
                  <a:pt x="2536" y="1671"/>
                </a:lnTo>
                <a:lnTo>
                  <a:pt x="2653" y="1605"/>
                </a:lnTo>
                <a:lnTo>
                  <a:pt x="2770" y="1671"/>
                </a:lnTo>
                <a:close/>
                <a:moveTo>
                  <a:pt x="2650" y="1741"/>
                </a:moveTo>
                <a:lnTo>
                  <a:pt x="2532" y="1809"/>
                </a:lnTo>
                <a:lnTo>
                  <a:pt x="2415" y="1741"/>
                </a:lnTo>
                <a:lnTo>
                  <a:pt x="2532" y="1675"/>
                </a:lnTo>
                <a:lnTo>
                  <a:pt x="2650" y="1741"/>
                </a:lnTo>
                <a:close/>
                <a:moveTo>
                  <a:pt x="2529" y="1811"/>
                </a:moveTo>
                <a:lnTo>
                  <a:pt x="2411" y="1879"/>
                </a:lnTo>
                <a:lnTo>
                  <a:pt x="2294" y="1811"/>
                </a:lnTo>
                <a:lnTo>
                  <a:pt x="2411" y="1743"/>
                </a:lnTo>
                <a:lnTo>
                  <a:pt x="2529" y="1811"/>
                </a:lnTo>
                <a:close/>
                <a:moveTo>
                  <a:pt x="2408" y="1881"/>
                </a:moveTo>
                <a:lnTo>
                  <a:pt x="2290" y="1949"/>
                </a:lnTo>
                <a:lnTo>
                  <a:pt x="2173" y="1881"/>
                </a:lnTo>
                <a:lnTo>
                  <a:pt x="2290" y="1813"/>
                </a:lnTo>
                <a:lnTo>
                  <a:pt x="2408" y="1881"/>
                </a:lnTo>
                <a:close/>
                <a:moveTo>
                  <a:pt x="2289" y="1951"/>
                </a:moveTo>
                <a:lnTo>
                  <a:pt x="2171" y="2019"/>
                </a:lnTo>
                <a:lnTo>
                  <a:pt x="2054" y="1951"/>
                </a:lnTo>
                <a:lnTo>
                  <a:pt x="2171" y="1883"/>
                </a:lnTo>
                <a:lnTo>
                  <a:pt x="2289" y="1951"/>
                </a:lnTo>
                <a:close/>
                <a:moveTo>
                  <a:pt x="2168" y="2020"/>
                </a:moveTo>
                <a:lnTo>
                  <a:pt x="2050" y="2089"/>
                </a:lnTo>
                <a:lnTo>
                  <a:pt x="1933" y="2020"/>
                </a:lnTo>
                <a:lnTo>
                  <a:pt x="2050" y="1952"/>
                </a:lnTo>
                <a:lnTo>
                  <a:pt x="2168" y="2020"/>
                </a:lnTo>
                <a:close/>
                <a:moveTo>
                  <a:pt x="2047" y="2090"/>
                </a:moveTo>
                <a:lnTo>
                  <a:pt x="1929" y="2158"/>
                </a:lnTo>
                <a:lnTo>
                  <a:pt x="1812" y="2090"/>
                </a:lnTo>
                <a:lnTo>
                  <a:pt x="1929" y="2022"/>
                </a:lnTo>
                <a:lnTo>
                  <a:pt x="2047" y="2090"/>
                </a:lnTo>
                <a:close/>
                <a:moveTo>
                  <a:pt x="2050" y="2092"/>
                </a:moveTo>
                <a:lnTo>
                  <a:pt x="2168" y="2160"/>
                </a:lnTo>
                <a:lnTo>
                  <a:pt x="2050" y="2226"/>
                </a:lnTo>
                <a:lnTo>
                  <a:pt x="1933" y="2160"/>
                </a:lnTo>
                <a:lnTo>
                  <a:pt x="2050" y="2092"/>
                </a:lnTo>
                <a:close/>
                <a:moveTo>
                  <a:pt x="2171" y="2162"/>
                </a:moveTo>
                <a:lnTo>
                  <a:pt x="2287" y="2228"/>
                </a:lnTo>
                <a:lnTo>
                  <a:pt x="2171" y="2296"/>
                </a:lnTo>
                <a:lnTo>
                  <a:pt x="2054" y="2230"/>
                </a:lnTo>
                <a:lnTo>
                  <a:pt x="2171" y="2162"/>
                </a:lnTo>
                <a:close/>
                <a:moveTo>
                  <a:pt x="2290" y="2231"/>
                </a:moveTo>
                <a:lnTo>
                  <a:pt x="2408" y="2298"/>
                </a:lnTo>
                <a:lnTo>
                  <a:pt x="2290" y="2366"/>
                </a:lnTo>
                <a:lnTo>
                  <a:pt x="2175" y="2298"/>
                </a:lnTo>
                <a:lnTo>
                  <a:pt x="2290" y="2231"/>
                </a:lnTo>
                <a:close/>
                <a:moveTo>
                  <a:pt x="2411" y="2301"/>
                </a:moveTo>
                <a:lnTo>
                  <a:pt x="2529" y="2368"/>
                </a:lnTo>
                <a:lnTo>
                  <a:pt x="2411" y="2436"/>
                </a:lnTo>
                <a:lnTo>
                  <a:pt x="2294" y="2368"/>
                </a:lnTo>
                <a:lnTo>
                  <a:pt x="2411" y="2301"/>
                </a:lnTo>
                <a:close/>
                <a:moveTo>
                  <a:pt x="2532" y="2371"/>
                </a:moveTo>
                <a:lnTo>
                  <a:pt x="2648" y="2437"/>
                </a:lnTo>
                <a:lnTo>
                  <a:pt x="2532" y="2506"/>
                </a:lnTo>
                <a:lnTo>
                  <a:pt x="2415" y="2437"/>
                </a:lnTo>
                <a:lnTo>
                  <a:pt x="2532" y="2371"/>
                </a:lnTo>
                <a:close/>
                <a:moveTo>
                  <a:pt x="2529" y="2507"/>
                </a:moveTo>
                <a:lnTo>
                  <a:pt x="2411" y="2575"/>
                </a:lnTo>
                <a:lnTo>
                  <a:pt x="2294" y="2507"/>
                </a:lnTo>
                <a:lnTo>
                  <a:pt x="2411" y="2439"/>
                </a:lnTo>
                <a:lnTo>
                  <a:pt x="2529" y="2507"/>
                </a:lnTo>
                <a:close/>
                <a:moveTo>
                  <a:pt x="2408" y="2577"/>
                </a:moveTo>
                <a:lnTo>
                  <a:pt x="2290" y="2645"/>
                </a:lnTo>
                <a:lnTo>
                  <a:pt x="2175" y="2577"/>
                </a:lnTo>
                <a:lnTo>
                  <a:pt x="2290" y="2509"/>
                </a:lnTo>
                <a:lnTo>
                  <a:pt x="2408" y="2577"/>
                </a:lnTo>
                <a:close/>
                <a:moveTo>
                  <a:pt x="2411" y="2579"/>
                </a:moveTo>
                <a:lnTo>
                  <a:pt x="2529" y="2647"/>
                </a:lnTo>
                <a:lnTo>
                  <a:pt x="2411" y="2715"/>
                </a:lnTo>
                <a:lnTo>
                  <a:pt x="2294" y="2647"/>
                </a:lnTo>
                <a:lnTo>
                  <a:pt x="2411" y="2579"/>
                </a:lnTo>
                <a:close/>
                <a:moveTo>
                  <a:pt x="2532" y="2649"/>
                </a:moveTo>
                <a:lnTo>
                  <a:pt x="2650" y="2717"/>
                </a:lnTo>
                <a:lnTo>
                  <a:pt x="2532" y="2785"/>
                </a:lnTo>
                <a:lnTo>
                  <a:pt x="2415" y="2717"/>
                </a:lnTo>
                <a:lnTo>
                  <a:pt x="2532" y="2649"/>
                </a:lnTo>
                <a:close/>
                <a:moveTo>
                  <a:pt x="2653" y="2718"/>
                </a:moveTo>
                <a:lnTo>
                  <a:pt x="2769" y="2786"/>
                </a:lnTo>
                <a:lnTo>
                  <a:pt x="2651" y="2853"/>
                </a:lnTo>
                <a:lnTo>
                  <a:pt x="2536" y="2786"/>
                </a:lnTo>
                <a:lnTo>
                  <a:pt x="2653" y="2718"/>
                </a:lnTo>
                <a:close/>
                <a:moveTo>
                  <a:pt x="2772" y="2788"/>
                </a:moveTo>
                <a:lnTo>
                  <a:pt x="2890" y="2856"/>
                </a:lnTo>
                <a:lnTo>
                  <a:pt x="2772" y="2923"/>
                </a:lnTo>
                <a:lnTo>
                  <a:pt x="2655" y="2854"/>
                </a:lnTo>
                <a:lnTo>
                  <a:pt x="2772" y="2788"/>
                </a:lnTo>
                <a:close/>
                <a:moveTo>
                  <a:pt x="2893" y="2858"/>
                </a:moveTo>
                <a:lnTo>
                  <a:pt x="3011" y="2926"/>
                </a:lnTo>
                <a:lnTo>
                  <a:pt x="2893" y="2992"/>
                </a:lnTo>
                <a:lnTo>
                  <a:pt x="2776" y="2924"/>
                </a:lnTo>
                <a:lnTo>
                  <a:pt x="2893" y="2858"/>
                </a:lnTo>
                <a:close/>
                <a:moveTo>
                  <a:pt x="3014" y="2928"/>
                </a:moveTo>
                <a:lnTo>
                  <a:pt x="3130" y="2994"/>
                </a:lnTo>
                <a:lnTo>
                  <a:pt x="3014" y="3062"/>
                </a:lnTo>
                <a:lnTo>
                  <a:pt x="2897" y="2994"/>
                </a:lnTo>
                <a:lnTo>
                  <a:pt x="3014" y="2928"/>
                </a:lnTo>
                <a:close/>
                <a:moveTo>
                  <a:pt x="3133" y="2996"/>
                </a:moveTo>
                <a:lnTo>
                  <a:pt x="3251" y="3064"/>
                </a:lnTo>
                <a:lnTo>
                  <a:pt x="3133" y="3132"/>
                </a:lnTo>
                <a:lnTo>
                  <a:pt x="3017" y="3064"/>
                </a:lnTo>
                <a:lnTo>
                  <a:pt x="3133" y="2996"/>
                </a:lnTo>
                <a:close/>
                <a:moveTo>
                  <a:pt x="3254" y="3066"/>
                </a:moveTo>
                <a:lnTo>
                  <a:pt x="3372" y="3134"/>
                </a:lnTo>
                <a:lnTo>
                  <a:pt x="3254" y="3202"/>
                </a:lnTo>
                <a:lnTo>
                  <a:pt x="3137" y="3134"/>
                </a:lnTo>
                <a:lnTo>
                  <a:pt x="3254" y="3066"/>
                </a:lnTo>
                <a:close/>
                <a:moveTo>
                  <a:pt x="3375" y="3135"/>
                </a:moveTo>
                <a:lnTo>
                  <a:pt x="3492" y="3203"/>
                </a:lnTo>
                <a:lnTo>
                  <a:pt x="3375" y="3271"/>
                </a:lnTo>
                <a:lnTo>
                  <a:pt x="3258" y="3203"/>
                </a:lnTo>
                <a:lnTo>
                  <a:pt x="3375" y="3135"/>
                </a:lnTo>
                <a:close/>
                <a:moveTo>
                  <a:pt x="3496" y="3205"/>
                </a:moveTo>
                <a:lnTo>
                  <a:pt x="3612" y="3273"/>
                </a:lnTo>
                <a:lnTo>
                  <a:pt x="3496" y="3341"/>
                </a:lnTo>
                <a:lnTo>
                  <a:pt x="3378" y="3273"/>
                </a:lnTo>
                <a:lnTo>
                  <a:pt x="3496" y="3205"/>
                </a:lnTo>
                <a:close/>
                <a:moveTo>
                  <a:pt x="3615" y="3275"/>
                </a:moveTo>
                <a:lnTo>
                  <a:pt x="3733" y="3343"/>
                </a:lnTo>
                <a:lnTo>
                  <a:pt x="3615" y="3411"/>
                </a:lnTo>
                <a:lnTo>
                  <a:pt x="3499" y="3343"/>
                </a:lnTo>
                <a:lnTo>
                  <a:pt x="3615" y="3275"/>
                </a:lnTo>
                <a:close/>
                <a:moveTo>
                  <a:pt x="3736" y="3345"/>
                </a:moveTo>
                <a:lnTo>
                  <a:pt x="3853" y="3413"/>
                </a:lnTo>
                <a:lnTo>
                  <a:pt x="3736" y="3481"/>
                </a:lnTo>
                <a:lnTo>
                  <a:pt x="3619" y="3413"/>
                </a:lnTo>
                <a:lnTo>
                  <a:pt x="3736" y="3345"/>
                </a:lnTo>
                <a:close/>
                <a:moveTo>
                  <a:pt x="3739" y="3343"/>
                </a:moveTo>
                <a:lnTo>
                  <a:pt x="3857" y="3275"/>
                </a:lnTo>
                <a:lnTo>
                  <a:pt x="3974" y="3343"/>
                </a:lnTo>
                <a:lnTo>
                  <a:pt x="3857" y="3411"/>
                </a:lnTo>
                <a:lnTo>
                  <a:pt x="3739" y="3343"/>
                </a:lnTo>
                <a:close/>
                <a:moveTo>
                  <a:pt x="3860" y="3273"/>
                </a:moveTo>
                <a:lnTo>
                  <a:pt x="3976" y="3205"/>
                </a:lnTo>
                <a:lnTo>
                  <a:pt x="4094" y="3273"/>
                </a:lnTo>
                <a:lnTo>
                  <a:pt x="3978" y="3341"/>
                </a:lnTo>
                <a:lnTo>
                  <a:pt x="3860" y="3273"/>
                </a:lnTo>
                <a:close/>
                <a:moveTo>
                  <a:pt x="3980" y="3203"/>
                </a:moveTo>
                <a:lnTo>
                  <a:pt x="4097" y="3135"/>
                </a:lnTo>
                <a:lnTo>
                  <a:pt x="4214" y="3203"/>
                </a:lnTo>
                <a:lnTo>
                  <a:pt x="4097" y="3271"/>
                </a:lnTo>
                <a:lnTo>
                  <a:pt x="3980" y="3203"/>
                </a:lnTo>
                <a:close/>
                <a:moveTo>
                  <a:pt x="4100" y="3134"/>
                </a:moveTo>
                <a:lnTo>
                  <a:pt x="4218" y="3066"/>
                </a:lnTo>
                <a:lnTo>
                  <a:pt x="4335" y="3134"/>
                </a:lnTo>
                <a:lnTo>
                  <a:pt x="4218" y="3202"/>
                </a:lnTo>
                <a:lnTo>
                  <a:pt x="4100" y="3134"/>
                </a:lnTo>
                <a:close/>
                <a:moveTo>
                  <a:pt x="4221" y="3064"/>
                </a:moveTo>
                <a:lnTo>
                  <a:pt x="4339" y="2996"/>
                </a:lnTo>
                <a:lnTo>
                  <a:pt x="4456" y="3064"/>
                </a:lnTo>
                <a:lnTo>
                  <a:pt x="4339" y="3132"/>
                </a:lnTo>
                <a:lnTo>
                  <a:pt x="4221" y="3064"/>
                </a:lnTo>
                <a:close/>
                <a:moveTo>
                  <a:pt x="4342" y="2994"/>
                </a:moveTo>
                <a:lnTo>
                  <a:pt x="4460" y="2928"/>
                </a:lnTo>
                <a:lnTo>
                  <a:pt x="4575" y="2994"/>
                </a:lnTo>
                <a:lnTo>
                  <a:pt x="4460" y="3062"/>
                </a:lnTo>
                <a:lnTo>
                  <a:pt x="4342" y="2994"/>
                </a:lnTo>
                <a:close/>
                <a:moveTo>
                  <a:pt x="4463" y="2924"/>
                </a:moveTo>
                <a:lnTo>
                  <a:pt x="4579" y="2858"/>
                </a:lnTo>
                <a:lnTo>
                  <a:pt x="4696" y="2924"/>
                </a:lnTo>
                <a:lnTo>
                  <a:pt x="4579" y="2992"/>
                </a:lnTo>
                <a:lnTo>
                  <a:pt x="4463" y="2924"/>
                </a:lnTo>
                <a:close/>
                <a:moveTo>
                  <a:pt x="4582" y="2856"/>
                </a:moveTo>
                <a:lnTo>
                  <a:pt x="4700" y="2788"/>
                </a:lnTo>
                <a:lnTo>
                  <a:pt x="4817" y="2854"/>
                </a:lnTo>
                <a:lnTo>
                  <a:pt x="4700" y="2923"/>
                </a:lnTo>
                <a:lnTo>
                  <a:pt x="4582" y="2856"/>
                </a:lnTo>
                <a:close/>
                <a:moveTo>
                  <a:pt x="4703" y="2786"/>
                </a:moveTo>
                <a:lnTo>
                  <a:pt x="4821" y="2718"/>
                </a:lnTo>
                <a:lnTo>
                  <a:pt x="4936" y="2786"/>
                </a:lnTo>
                <a:lnTo>
                  <a:pt x="4821" y="2853"/>
                </a:lnTo>
                <a:lnTo>
                  <a:pt x="4703" y="2786"/>
                </a:lnTo>
                <a:close/>
                <a:moveTo>
                  <a:pt x="4824" y="2717"/>
                </a:moveTo>
                <a:lnTo>
                  <a:pt x="4940" y="2649"/>
                </a:lnTo>
                <a:lnTo>
                  <a:pt x="5057" y="2717"/>
                </a:lnTo>
                <a:lnTo>
                  <a:pt x="4940" y="2785"/>
                </a:lnTo>
                <a:lnTo>
                  <a:pt x="4824" y="2717"/>
                </a:lnTo>
                <a:close/>
                <a:moveTo>
                  <a:pt x="4943" y="2647"/>
                </a:moveTo>
                <a:lnTo>
                  <a:pt x="5061" y="2579"/>
                </a:lnTo>
                <a:lnTo>
                  <a:pt x="5178" y="2647"/>
                </a:lnTo>
                <a:lnTo>
                  <a:pt x="5061" y="2715"/>
                </a:lnTo>
                <a:lnTo>
                  <a:pt x="4943" y="2647"/>
                </a:lnTo>
                <a:close/>
                <a:moveTo>
                  <a:pt x="5064" y="2577"/>
                </a:moveTo>
                <a:lnTo>
                  <a:pt x="5182" y="2509"/>
                </a:lnTo>
                <a:lnTo>
                  <a:pt x="5299" y="2577"/>
                </a:lnTo>
                <a:lnTo>
                  <a:pt x="5182" y="2645"/>
                </a:lnTo>
                <a:lnTo>
                  <a:pt x="5064" y="2577"/>
                </a:lnTo>
                <a:close/>
                <a:moveTo>
                  <a:pt x="5185" y="2507"/>
                </a:moveTo>
                <a:lnTo>
                  <a:pt x="5303" y="2439"/>
                </a:lnTo>
                <a:lnTo>
                  <a:pt x="5420" y="2507"/>
                </a:lnTo>
                <a:lnTo>
                  <a:pt x="5303" y="2575"/>
                </a:lnTo>
                <a:lnTo>
                  <a:pt x="5185" y="2507"/>
                </a:lnTo>
                <a:close/>
                <a:moveTo>
                  <a:pt x="5182" y="2506"/>
                </a:moveTo>
                <a:lnTo>
                  <a:pt x="5064" y="2437"/>
                </a:lnTo>
                <a:lnTo>
                  <a:pt x="5182" y="2369"/>
                </a:lnTo>
                <a:lnTo>
                  <a:pt x="5299" y="2437"/>
                </a:lnTo>
                <a:lnTo>
                  <a:pt x="5182" y="2506"/>
                </a:lnTo>
                <a:close/>
                <a:moveTo>
                  <a:pt x="5185" y="2368"/>
                </a:moveTo>
                <a:lnTo>
                  <a:pt x="5303" y="2301"/>
                </a:lnTo>
                <a:lnTo>
                  <a:pt x="5420" y="2368"/>
                </a:lnTo>
                <a:lnTo>
                  <a:pt x="5303" y="2436"/>
                </a:lnTo>
                <a:lnTo>
                  <a:pt x="5185" y="2368"/>
                </a:lnTo>
                <a:close/>
                <a:moveTo>
                  <a:pt x="5306" y="2298"/>
                </a:moveTo>
                <a:lnTo>
                  <a:pt x="5422" y="2231"/>
                </a:lnTo>
                <a:lnTo>
                  <a:pt x="5539" y="2298"/>
                </a:lnTo>
                <a:lnTo>
                  <a:pt x="5424" y="2366"/>
                </a:lnTo>
                <a:lnTo>
                  <a:pt x="5306" y="2298"/>
                </a:lnTo>
                <a:close/>
                <a:moveTo>
                  <a:pt x="5425" y="2230"/>
                </a:moveTo>
                <a:lnTo>
                  <a:pt x="5543" y="2162"/>
                </a:lnTo>
                <a:lnTo>
                  <a:pt x="5660" y="2230"/>
                </a:lnTo>
                <a:lnTo>
                  <a:pt x="5543" y="2296"/>
                </a:lnTo>
                <a:lnTo>
                  <a:pt x="5425" y="2230"/>
                </a:lnTo>
                <a:close/>
                <a:moveTo>
                  <a:pt x="5546" y="2160"/>
                </a:moveTo>
                <a:lnTo>
                  <a:pt x="5664" y="2092"/>
                </a:lnTo>
                <a:lnTo>
                  <a:pt x="5781" y="2160"/>
                </a:lnTo>
                <a:lnTo>
                  <a:pt x="5664" y="2226"/>
                </a:lnTo>
                <a:lnTo>
                  <a:pt x="5546" y="2160"/>
                </a:lnTo>
                <a:close/>
                <a:moveTo>
                  <a:pt x="5543" y="2158"/>
                </a:moveTo>
                <a:lnTo>
                  <a:pt x="5425" y="2090"/>
                </a:lnTo>
                <a:lnTo>
                  <a:pt x="5543" y="2022"/>
                </a:lnTo>
                <a:lnTo>
                  <a:pt x="5660" y="2090"/>
                </a:lnTo>
                <a:lnTo>
                  <a:pt x="5543" y="2158"/>
                </a:lnTo>
                <a:close/>
                <a:moveTo>
                  <a:pt x="5422" y="2089"/>
                </a:moveTo>
                <a:lnTo>
                  <a:pt x="5306" y="2020"/>
                </a:lnTo>
                <a:lnTo>
                  <a:pt x="5424" y="1952"/>
                </a:lnTo>
                <a:lnTo>
                  <a:pt x="5539" y="2020"/>
                </a:lnTo>
                <a:lnTo>
                  <a:pt x="5422" y="2089"/>
                </a:lnTo>
                <a:close/>
                <a:moveTo>
                  <a:pt x="5303" y="2019"/>
                </a:moveTo>
                <a:lnTo>
                  <a:pt x="5185" y="1951"/>
                </a:lnTo>
                <a:lnTo>
                  <a:pt x="5303" y="1883"/>
                </a:lnTo>
                <a:lnTo>
                  <a:pt x="5420" y="1951"/>
                </a:lnTo>
                <a:lnTo>
                  <a:pt x="5303" y="2019"/>
                </a:lnTo>
                <a:close/>
                <a:moveTo>
                  <a:pt x="5182" y="1949"/>
                </a:moveTo>
                <a:lnTo>
                  <a:pt x="5064" y="1881"/>
                </a:lnTo>
                <a:lnTo>
                  <a:pt x="5182" y="1813"/>
                </a:lnTo>
                <a:lnTo>
                  <a:pt x="5299" y="1881"/>
                </a:lnTo>
                <a:lnTo>
                  <a:pt x="5182" y="1949"/>
                </a:lnTo>
                <a:close/>
                <a:moveTo>
                  <a:pt x="5061" y="1879"/>
                </a:moveTo>
                <a:lnTo>
                  <a:pt x="4945" y="1811"/>
                </a:lnTo>
                <a:lnTo>
                  <a:pt x="5061" y="1745"/>
                </a:lnTo>
                <a:lnTo>
                  <a:pt x="5178" y="1811"/>
                </a:lnTo>
                <a:lnTo>
                  <a:pt x="5061" y="1879"/>
                </a:lnTo>
                <a:close/>
                <a:moveTo>
                  <a:pt x="4942" y="1809"/>
                </a:moveTo>
                <a:lnTo>
                  <a:pt x="4824" y="1741"/>
                </a:lnTo>
                <a:lnTo>
                  <a:pt x="4940" y="1675"/>
                </a:lnTo>
                <a:lnTo>
                  <a:pt x="5057" y="1741"/>
                </a:lnTo>
                <a:lnTo>
                  <a:pt x="4942" y="1809"/>
                </a:lnTo>
                <a:close/>
                <a:moveTo>
                  <a:pt x="4821" y="1740"/>
                </a:moveTo>
                <a:lnTo>
                  <a:pt x="4703" y="1671"/>
                </a:lnTo>
                <a:lnTo>
                  <a:pt x="4821" y="1605"/>
                </a:lnTo>
                <a:lnTo>
                  <a:pt x="4936" y="1671"/>
                </a:lnTo>
                <a:lnTo>
                  <a:pt x="4821" y="1740"/>
                </a:lnTo>
                <a:close/>
                <a:moveTo>
                  <a:pt x="4700" y="1670"/>
                </a:moveTo>
                <a:lnTo>
                  <a:pt x="4582" y="1603"/>
                </a:lnTo>
                <a:lnTo>
                  <a:pt x="4700" y="1535"/>
                </a:lnTo>
                <a:lnTo>
                  <a:pt x="4817" y="1603"/>
                </a:lnTo>
                <a:lnTo>
                  <a:pt x="4700" y="1670"/>
                </a:lnTo>
                <a:close/>
                <a:moveTo>
                  <a:pt x="4581" y="1602"/>
                </a:moveTo>
                <a:lnTo>
                  <a:pt x="4463" y="1534"/>
                </a:lnTo>
                <a:lnTo>
                  <a:pt x="4579" y="1466"/>
                </a:lnTo>
                <a:lnTo>
                  <a:pt x="4696" y="1534"/>
                </a:lnTo>
                <a:lnTo>
                  <a:pt x="4581" y="1602"/>
                </a:lnTo>
                <a:close/>
                <a:moveTo>
                  <a:pt x="4460" y="1532"/>
                </a:moveTo>
                <a:lnTo>
                  <a:pt x="4342" y="1464"/>
                </a:lnTo>
                <a:lnTo>
                  <a:pt x="4460" y="1396"/>
                </a:lnTo>
                <a:lnTo>
                  <a:pt x="4575" y="1464"/>
                </a:lnTo>
                <a:lnTo>
                  <a:pt x="4460" y="1532"/>
                </a:lnTo>
                <a:close/>
                <a:moveTo>
                  <a:pt x="4339" y="1462"/>
                </a:moveTo>
                <a:lnTo>
                  <a:pt x="4221" y="1394"/>
                </a:lnTo>
                <a:lnTo>
                  <a:pt x="4339" y="1326"/>
                </a:lnTo>
                <a:lnTo>
                  <a:pt x="4456" y="1394"/>
                </a:lnTo>
                <a:lnTo>
                  <a:pt x="4339" y="1462"/>
                </a:lnTo>
                <a:close/>
                <a:moveTo>
                  <a:pt x="4218" y="1392"/>
                </a:moveTo>
                <a:lnTo>
                  <a:pt x="4100" y="1324"/>
                </a:lnTo>
                <a:lnTo>
                  <a:pt x="4218" y="1256"/>
                </a:lnTo>
                <a:lnTo>
                  <a:pt x="4335" y="1324"/>
                </a:lnTo>
                <a:lnTo>
                  <a:pt x="4218" y="1392"/>
                </a:lnTo>
                <a:close/>
                <a:moveTo>
                  <a:pt x="4097" y="1323"/>
                </a:moveTo>
                <a:lnTo>
                  <a:pt x="3981" y="1254"/>
                </a:lnTo>
                <a:lnTo>
                  <a:pt x="4097" y="1186"/>
                </a:lnTo>
                <a:lnTo>
                  <a:pt x="4214" y="1254"/>
                </a:lnTo>
                <a:lnTo>
                  <a:pt x="4097" y="1323"/>
                </a:lnTo>
                <a:close/>
                <a:moveTo>
                  <a:pt x="3978" y="1253"/>
                </a:moveTo>
                <a:lnTo>
                  <a:pt x="3860" y="1185"/>
                </a:lnTo>
                <a:lnTo>
                  <a:pt x="3978" y="1118"/>
                </a:lnTo>
                <a:lnTo>
                  <a:pt x="4094" y="1185"/>
                </a:lnTo>
                <a:lnTo>
                  <a:pt x="3978" y="1253"/>
                </a:lnTo>
                <a:close/>
                <a:moveTo>
                  <a:pt x="3857" y="1183"/>
                </a:moveTo>
                <a:lnTo>
                  <a:pt x="3739" y="1115"/>
                </a:lnTo>
                <a:lnTo>
                  <a:pt x="3857" y="1049"/>
                </a:lnTo>
                <a:lnTo>
                  <a:pt x="3974" y="1115"/>
                </a:lnTo>
                <a:lnTo>
                  <a:pt x="3857" y="1183"/>
                </a:lnTo>
                <a:close/>
                <a:moveTo>
                  <a:pt x="3736" y="1113"/>
                </a:moveTo>
                <a:lnTo>
                  <a:pt x="3619" y="1045"/>
                </a:lnTo>
                <a:lnTo>
                  <a:pt x="3736" y="979"/>
                </a:lnTo>
                <a:lnTo>
                  <a:pt x="3853" y="1047"/>
                </a:lnTo>
                <a:lnTo>
                  <a:pt x="3736" y="1113"/>
                </a:lnTo>
                <a:close/>
                <a:moveTo>
                  <a:pt x="3615" y="1043"/>
                </a:moveTo>
                <a:lnTo>
                  <a:pt x="3499" y="977"/>
                </a:lnTo>
                <a:lnTo>
                  <a:pt x="3615" y="909"/>
                </a:lnTo>
                <a:lnTo>
                  <a:pt x="3733" y="977"/>
                </a:lnTo>
                <a:lnTo>
                  <a:pt x="3615" y="1043"/>
                </a:lnTo>
                <a:close/>
                <a:moveTo>
                  <a:pt x="3612" y="1045"/>
                </a:moveTo>
                <a:lnTo>
                  <a:pt x="3494" y="1113"/>
                </a:lnTo>
                <a:lnTo>
                  <a:pt x="3378" y="1045"/>
                </a:lnTo>
                <a:lnTo>
                  <a:pt x="3496" y="979"/>
                </a:lnTo>
                <a:lnTo>
                  <a:pt x="3612" y="1045"/>
                </a:lnTo>
                <a:close/>
                <a:moveTo>
                  <a:pt x="3492" y="1115"/>
                </a:moveTo>
                <a:lnTo>
                  <a:pt x="3375" y="1183"/>
                </a:lnTo>
                <a:lnTo>
                  <a:pt x="3258" y="1115"/>
                </a:lnTo>
                <a:lnTo>
                  <a:pt x="3375" y="1049"/>
                </a:lnTo>
                <a:lnTo>
                  <a:pt x="3492" y="1115"/>
                </a:lnTo>
                <a:close/>
                <a:moveTo>
                  <a:pt x="3372" y="1185"/>
                </a:moveTo>
                <a:lnTo>
                  <a:pt x="3254" y="1253"/>
                </a:lnTo>
                <a:lnTo>
                  <a:pt x="3137" y="1185"/>
                </a:lnTo>
                <a:lnTo>
                  <a:pt x="3254" y="1117"/>
                </a:lnTo>
                <a:lnTo>
                  <a:pt x="3372" y="1185"/>
                </a:lnTo>
                <a:close/>
                <a:moveTo>
                  <a:pt x="3251" y="1254"/>
                </a:moveTo>
                <a:lnTo>
                  <a:pt x="3133" y="1323"/>
                </a:lnTo>
                <a:lnTo>
                  <a:pt x="3017" y="1254"/>
                </a:lnTo>
                <a:lnTo>
                  <a:pt x="3133" y="1186"/>
                </a:lnTo>
                <a:lnTo>
                  <a:pt x="3251" y="1254"/>
                </a:lnTo>
                <a:close/>
                <a:moveTo>
                  <a:pt x="3130" y="1324"/>
                </a:moveTo>
                <a:lnTo>
                  <a:pt x="3014" y="1392"/>
                </a:lnTo>
                <a:lnTo>
                  <a:pt x="2897" y="1324"/>
                </a:lnTo>
                <a:lnTo>
                  <a:pt x="3014" y="1256"/>
                </a:lnTo>
                <a:lnTo>
                  <a:pt x="3130" y="1324"/>
                </a:lnTo>
                <a:close/>
                <a:moveTo>
                  <a:pt x="3011" y="1394"/>
                </a:moveTo>
                <a:lnTo>
                  <a:pt x="2893" y="1462"/>
                </a:lnTo>
                <a:lnTo>
                  <a:pt x="2776" y="1394"/>
                </a:lnTo>
                <a:lnTo>
                  <a:pt x="2893" y="1326"/>
                </a:lnTo>
                <a:lnTo>
                  <a:pt x="3011" y="1394"/>
                </a:lnTo>
                <a:close/>
                <a:moveTo>
                  <a:pt x="2890" y="1464"/>
                </a:moveTo>
                <a:lnTo>
                  <a:pt x="2772" y="1532"/>
                </a:lnTo>
                <a:lnTo>
                  <a:pt x="2655" y="1464"/>
                </a:lnTo>
                <a:lnTo>
                  <a:pt x="2772" y="1396"/>
                </a:lnTo>
                <a:lnTo>
                  <a:pt x="2890" y="1464"/>
                </a:lnTo>
                <a:close/>
                <a:moveTo>
                  <a:pt x="2769" y="1534"/>
                </a:moveTo>
                <a:lnTo>
                  <a:pt x="2653" y="1600"/>
                </a:lnTo>
                <a:lnTo>
                  <a:pt x="2536" y="1534"/>
                </a:lnTo>
                <a:lnTo>
                  <a:pt x="2651" y="1466"/>
                </a:lnTo>
                <a:lnTo>
                  <a:pt x="2769" y="1534"/>
                </a:lnTo>
                <a:close/>
                <a:moveTo>
                  <a:pt x="2650" y="1602"/>
                </a:moveTo>
                <a:lnTo>
                  <a:pt x="2532" y="1670"/>
                </a:lnTo>
                <a:lnTo>
                  <a:pt x="2415" y="1603"/>
                </a:lnTo>
                <a:lnTo>
                  <a:pt x="2532" y="1535"/>
                </a:lnTo>
                <a:lnTo>
                  <a:pt x="2650" y="1602"/>
                </a:lnTo>
                <a:close/>
                <a:moveTo>
                  <a:pt x="2529" y="1671"/>
                </a:moveTo>
                <a:lnTo>
                  <a:pt x="2411" y="1740"/>
                </a:lnTo>
                <a:lnTo>
                  <a:pt x="2294" y="1673"/>
                </a:lnTo>
                <a:lnTo>
                  <a:pt x="2411" y="1605"/>
                </a:lnTo>
                <a:lnTo>
                  <a:pt x="2529" y="1671"/>
                </a:lnTo>
                <a:close/>
                <a:moveTo>
                  <a:pt x="2408" y="1741"/>
                </a:moveTo>
                <a:lnTo>
                  <a:pt x="2290" y="1809"/>
                </a:lnTo>
                <a:lnTo>
                  <a:pt x="2175" y="1741"/>
                </a:lnTo>
                <a:lnTo>
                  <a:pt x="2290" y="1675"/>
                </a:lnTo>
                <a:lnTo>
                  <a:pt x="2408" y="1741"/>
                </a:lnTo>
                <a:close/>
                <a:moveTo>
                  <a:pt x="2287" y="1811"/>
                </a:moveTo>
                <a:lnTo>
                  <a:pt x="2169" y="1879"/>
                </a:lnTo>
                <a:lnTo>
                  <a:pt x="2054" y="1811"/>
                </a:lnTo>
                <a:lnTo>
                  <a:pt x="2171" y="1743"/>
                </a:lnTo>
                <a:lnTo>
                  <a:pt x="2287" y="1811"/>
                </a:lnTo>
                <a:close/>
                <a:moveTo>
                  <a:pt x="2168" y="1881"/>
                </a:moveTo>
                <a:lnTo>
                  <a:pt x="2050" y="1949"/>
                </a:lnTo>
                <a:lnTo>
                  <a:pt x="1933" y="1881"/>
                </a:lnTo>
                <a:lnTo>
                  <a:pt x="2050" y="1813"/>
                </a:lnTo>
                <a:lnTo>
                  <a:pt x="2168" y="1881"/>
                </a:lnTo>
                <a:close/>
                <a:moveTo>
                  <a:pt x="2047" y="1951"/>
                </a:moveTo>
                <a:lnTo>
                  <a:pt x="1929" y="2019"/>
                </a:lnTo>
                <a:lnTo>
                  <a:pt x="1814" y="1951"/>
                </a:lnTo>
                <a:lnTo>
                  <a:pt x="1929" y="1883"/>
                </a:lnTo>
                <a:lnTo>
                  <a:pt x="2047" y="1951"/>
                </a:lnTo>
                <a:close/>
                <a:moveTo>
                  <a:pt x="1926" y="2020"/>
                </a:moveTo>
                <a:lnTo>
                  <a:pt x="1808" y="2087"/>
                </a:lnTo>
                <a:lnTo>
                  <a:pt x="1693" y="2020"/>
                </a:lnTo>
                <a:lnTo>
                  <a:pt x="1810" y="1952"/>
                </a:lnTo>
                <a:lnTo>
                  <a:pt x="1926" y="2020"/>
                </a:lnTo>
                <a:close/>
                <a:moveTo>
                  <a:pt x="1805" y="2090"/>
                </a:moveTo>
                <a:lnTo>
                  <a:pt x="1688" y="2158"/>
                </a:lnTo>
                <a:lnTo>
                  <a:pt x="1572" y="2090"/>
                </a:lnTo>
                <a:lnTo>
                  <a:pt x="1689" y="2022"/>
                </a:lnTo>
                <a:lnTo>
                  <a:pt x="1805" y="2090"/>
                </a:lnTo>
                <a:close/>
                <a:moveTo>
                  <a:pt x="1808" y="2092"/>
                </a:moveTo>
                <a:lnTo>
                  <a:pt x="1926" y="2160"/>
                </a:lnTo>
                <a:lnTo>
                  <a:pt x="1808" y="2228"/>
                </a:lnTo>
                <a:lnTo>
                  <a:pt x="1691" y="2160"/>
                </a:lnTo>
                <a:lnTo>
                  <a:pt x="1808" y="2092"/>
                </a:lnTo>
                <a:close/>
                <a:moveTo>
                  <a:pt x="1929" y="2162"/>
                </a:moveTo>
                <a:lnTo>
                  <a:pt x="2047" y="2230"/>
                </a:lnTo>
                <a:lnTo>
                  <a:pt x="1929" y="2296"/>
                </a:lnTo>
                <a:lnTo>
                  <a:pt x="1812" y="2230"/>
                </a:lnTo>
                <a:lnTo>
                  <a:pt x="1929" y="2162"/>
                </a:lnTo>
                <a:close/>
                <a:moveTo>
                  <a:pt x="2050" y="2231"/>
                </a:moveTo>
                <a:lnTo>
                  <a:pt x="2168" y="2298"/>
                </a:lnTo>
                <a:lnTo>
                  <a:pt x="2050" y="2366"/>
                </a:lnTo>
                <a:lnTo>
                  <a:pt x="1933" y="2300"/>
                </a:lnTo>
                <a:lnTo>
                  <a:pt x="2050" y="2231"/>
                </a:lnTo>
                <a:close/>
                <a:moveTo>
                  <a:pt x="2171" y="2300"/>
                </a:moveTo>
                <a:lnTo>
                  <a:pt x="2289" y="2368"/>
                </a:lnTo>
                <a:lnTo>
                  <a:pt x="2171" y="2436"/>
                </a:lnTo>
                <a:lnTo>
                  <a:pt x="2054" y="2368"/>
                </a:lnTo>
                <a:lnTo>
                  <a:pt x="2171" y="2300"/>
                </a:lnTo>
                <a:close/>
                <a:moveTo>
                  <a:pt x="2290" y="2369"/>
                </a:moveTo>
                <a:lnTo>
                  <a:pt x="2408" y="2437"/>
                </a:lnTo>
                <a:lnTo>
                  <a:pt x="2290" y="2506"/>
                </a:lnTo>
                <a:lnTo>
                  <a:pt x="2173" y="2437"/>
                </a:lnTo>
                <a:lnTo>
                  <a:pt x="2290" y="2369"/>
                </a:lnTo>
                <a:close/>
                <a:moveTo>
                  <a:pt x="2287" y="2507"/>
                </a:moveTo>
                <a:lnTo>
                  <a:pt x="2171" y="2575"/>
                </a:lnTo>
                <a:lnTo>
                  <a:pt x="2054" y="2507"/>
                </a:lnTo>
                <a:lnTo>
                  <a:pt x="2171" y="2439"/>
                </a:lnTo>
                <a:lnTo>
                  <a:pt x="2287" y="2507"/>
                </a:lnTo>
                <a:close/>
                <a:moveTo>
                  <a:pt x="2168" y="2577"/>
                </a:moveTo>
                <a:lnTo>
                  <a:pt x="2050" y="2645"/>
                </a:lnTo>
                <a:lnTo>
                  <a:pt x="1933" y="2577"/>
                </a:lnTo>
                <a:lnTo>
                  <a:pt x="2050" y="2509"/>
                </a:lnTo>
                <a:lnTo>
                  <a:pt x="2168" y="2577"/>
                </a:lnTo>
                <a:close/>
                <a:moveTo>
                  <a:pt x="2171" y="2579"/>
                </a:moveTo>
                <a:lnTo>
                  <a:pt x="2287" y="2647"/>
                </a:lnTo>
                <a:lnTo>
                  <a:pt x="2171" y="2715"/>
                </a:lnTo>
                <a:lnTo>
                  <a:pt x="2054" y="2647"/>
                </a:lnTo>
                <a:lnTo>
                  <a:pt x="2171" y="2579"/>
                </a:lnTo>
                <a:close/>
                <a:moveTo>
                  <a:pt x="2290" y="2649"/>
                </a:moveTo>
                <a:lnTo>
                  <a:pt x="2408" y="2717"/>
                </a:lnTo>
                <a:lnTo>
                  <a:pt x="2290" y="2783"/>
                </a:lnTo>
                <a:lnTo>
                  <a:pt x="2173" y="2717"/>
                </a:lnTo>
                <a:lnTo>
                  <a:pt x="2290" y="2649"/>
                </a:lnTo>
                <a:close/>
                <a:moveTo>
                  <a:pt x="2411" y="2718"/>
                </a:moveTo>
                <a:lnTo>
                  <a:pt x="2529" y="2786"/>
                </a:lnTo>
                <a:lnTo>
                  <a:pt x="2411" y="2854"/>
                </a:lnTo>
                <a:lnTo>
                  <a:pt x="2294" y="2786"/>
                </a:lnTo>
                <a:lnTo>
                  <a:pt x="2411" y="2718"/>
                </a:lnTo>
                <a:close/>
                <a:moveTo>
                  <a:pt x="2532" y="2788"/>
                </a:moveTo>
                <a:lnTo>
                  <a:pt x="2648" y="2854"/>
                </a:lnTo>
                <a:lnTo>
                  <a:pt x="2532" y="2923"/>
                </a:lnTo>
                <a:lnTo>
                  <a:pt x="2415" y="2856"/>
                </a:lnTo>
                <a:lnTo>
                  <a:pt x="2532" y="2788"/>
                </a:lnTo>
                <a:close/>
                <a:moveTo>
                  <a:pt x="2651" y="2858"/>
                </a:moveTo>
                <a:lnTo>
                  <a:pt x="2769" y="2924"/>
                </a:lnTo>
                <a:lnTo>
                  <a:pt x="2651" y="2992"/>
                </a:lnTo>
                <a:lnTo>
                  <a:pt x="2536" y="2924"/>
                </a:lnTo>
                <a:lnTo>
                  <a:pt x="2651" y="2858"/>
                </a:lnTo>
                <a:close/>
                <a:moveTo>
                  <a:pt x="2772" y="2928"/>
                </a:moveTo>
                <a:lnTo>
                  <a:pt x="2890" y="2994"/>
                </a:lnTo>
                <a:lnTo>
                  <a:pt x="2772" y="3062"/>
                </a:lnTo>
                <a:lnTo>
                  <a:pt x="2655" y="2994"/>
                </a:lnTo>
                <a:lnTo>
                  <a:pt x="2772" y="2928"/>
                </a:lnTo>
                <a:close/>
                <a:moveTo>
                  <a:pt x="2893" y="2997"/>
                </a:moveTo>
                <a:lnTo>
                  <a:pt x="3011" y="3064"/>
                </a:lnTo>
                <a:lnTo>
                  <a:pt x="2893" y="3132"/>
                </a:lnTo>
                <a:lnTo>
                  <a:pt x="2776" y="3064"/>
                </a:lnTo>
                <a:lnTo>
                  <a:pt x="2893" y="2997"/>
                </a:lnTo>
                <a:close/>
                <a:moveTo>
                  <a:pt x="3014" y="3066"/>
                </a:moveTo>
                <a:lnTo>
                  <a:pt x="3131" y="3134"/>
                </a:lnTo>
                <a:lnTo>
                  <a:pt x="3014" y="3202"/>
                </a:lnTo>
                <a:lnTo>
                  <a:pt x="2897" y="3134"/>
                </a:lnTo>
                <a:lnTo>
                  <a:pt x="3014" y="3066"/>
                </a:lnTo>
                <a:close/>
                <a:moveTo>
                  <a:pt x="3133" y="3135"/>
                </a:moveTo>
                <a:lnTo>
                  <a:pt x="3251" y="3203"/>
                </a:lnTo>
                <a:lnTo>
                  <a:pt x="3135" y="3271"/>
                </a:lnTo>
                <a:lnTo>
                  <a:pt x="3017" y="3203"/>
                </a:lnTo>
                <a:lnTo>
                  <a:pt x="3133" y="3135"/>
                </a:lnTo>
                <a:close/>
                <a:moveTo>
                  <a:pt x="3254" y="3205"/>
                </a:moveTo>
                <a:lnTo>
                  <a:pt x="3372" y="3273"/>
                </a:lnTo>
                <a:lnTo>
                  <a:pt x="3254" y="3341"/>
                </a:lnTo>
                <a:lnTo>
                  <a:pt x="3138" y="3273"/>
                </a:lnTo>
                <a:lnTo>
                  <a:pt x="3254" y="3205"/>
                </a:lnTo>
                <a:close/>
                <a:moveTo>
                  <a:pt x="3375" y="3275"/>
                </a:moveTo>
                <a:lnTo>
                  <a:pt x="3492" y="3343"/>
                </a:lnTo>
                <a:lnTo>
                  <a:pt x="3375" y="3409"/>
                </a:lnTo>
                <a:lnTo>
                  <a:pt x="3258" y="3343"/>
                </a:lnTo>
                <a:lnTo>
                  <a:pt x="3375" y="3275"/>
                </a:lnTo>
                <a:close/>
                <a:moveTo>
                  <a:pt x="3496" y="3345"/>
                </a:moveTo>
                <a:lnTo>
                  <a:pt x="3612" y="3413"/>
                </a:lnTo>
                <a:lnTo>
                  <a:pt x="3496" y="3479"/>
                </a:lnTo>
                <a:lnTo>
                  <a:pt x="3378" y="3413"/>
                </a:lnTo>
                <a:lnTo>
                  <a:pt x="3496" y="3345"/>
                </a:lnTo>
                <a:close/>
                <a:moveTo>
                  <a:pt x="3615" y="3414"/>
                </a:moveTo>
                <a:lnTo>
                  <a:pt x="3733" y="3483"/>
                </a:lnTo>
                <a:lnTo>
                  <a:pt x="3617" y="3549"/>
                </a:lnTo>
                <a:lnTo>
                  <a:pt x="3499" y="3483"/>
                </a:lnTo>
                <a:lnTo>
                  <a:pt x="3615" y="3414"/>
                </a:lnTo>
                <a:close/>
                <a:moveTo>
                  <a:pt x="3736" y="3484"/>
                </a:moveTo>
                <a:lnTo>
                  <a:pt x="3853" y="3551"/>
                </a:lnTo>
                <a:lnTo>
                  <a:pt x="3736" y="3619"/>
                </a:lnTo>
                <a:lnTo>
                  <a:pt x="3620" y="3552"/>
                </a:lnTo>
                <a:lnTo>
                  <a:pt x="3736" y="3484"/>
                </a:lnTo>
                <a:close/>
                <a:moveTo>
                  <a:pt x="3739" y="3483"/>
                </a:moveTo>
                <a:lnTo>
                  <a:pt x="3857" y="3414"/>
                </a:lnTo>
                <a:lnTo>
                  <a:pt x="3973" y="3483"/>
                </a:lnTo>
                <a:lnTo>
                  <a:pt x="3857" y="3549"/>
                </a:lnTo>
                <a:lnTo>
                  <a:pt x="3739" y="3483"/>
                </a:lnTo>
                <a:close/>
                <a:moveTo>
                  <a:pt x="3860" y="3413"/>
                </a:moveTo>
                <a:lnTo>
                  <a:pt x="3978" y="3345"/>
                </a:lnTo>
                <a:lnTo>
                  <a:pt x="4094" y="3411"/>
                </a:lnTo>
                <a:lnTo>
                  <a:pt x="3976" y="3479"/>
                </a:lnTo>
                <a:lnTo>
                  <a:pt x="3860" y="3413"/>
                </a:lnTo>
                <a:close/>
                <a:moveTo>
                  <a:pt x="3981" y="3343"/>
                </a:moveTo>
                <a:lnTo>
                  <a:pt x="4097" y="3275"/>
                </a:lnTo>
                <a:lnTo>
                  <a:pt x="4214" y="3343"/>
                </a:lnTo>
                <a:lnTo>
                  <a:pt x="4097" y="3409"/>
                </a:lnTo>
                <a:lnTo>
                  <a:pt x="3981" y="3343"/>
                </a:lnTo>
                <a:close/>
                <a:moveTo>
                  <a:pt x="4100" y="3273"/>
                </a:moveTo>
                <a:lnTo>
                  <a:pt x="4218" y="3205"/>
                </a:lnTo>
                <a:lnTo>
                  <a:pt x="4335" y="3273"/>
                </a:lnTo>
                <a:lnTo>
                  <a:pt x="4218" y="3341"/>
                </a:lnTo>
                <a:lnTo>
                  <a:pt x="4100" y="3273"/>
                </a:lnTo>
                <a:close/>
                <a:moveTo>
                  <a:pt x="4221" y="3203"/>
                </a:moveTo>
                <a:lnTo>
                  <a:pt x="4339" y="3135"/>
                </a:lnTo>
                <a:lnTo>
                  <a:pt x="4456" y="3203"/>
                </a:lnTo>
                <a:lnTo>
                  <a:pt x="4339" y="3271"/>
                </a:lnTo>
                <a:lnTo>
                  <a:pt x="4221" y="3203"/>
                </a:lnTo>
                <a:close/>
                <a:moveTo>
                  <a:pt x="4342" y="3134"/>
                </a:moveTo>
                <a:lnTo>
                  <a:pt x="4460" y="3066"/>
                </a:lnTo>
                <a:lnTo>
                  <a:pt x="4575" y="3134"/>
                </a:lnTo>
                <a:lnTo>
                  <a:pt x="4460" y="3202"/>
                </a:lnTo>
                <a:lnTo>
                  <a:pt x="4342" y="3134"/>
                </a:lnTo>
                <a:close/>
                <a:moveTo>
                  <a:pt x="4463" y="3064"/>
                </a:moveTo>
                <a:lnTo>
                  <a:pt x="4579" y="2997"/>
                </a:lnTo>
                <a:lnTo>
                  <a:pt x="4696" y="3064"/>
                </a:lnTo>
                <a:lnTo>
                  <a:pt x="4579" y="3132"/>
                </a:lnTo>
                <a:lnTo>
                  <a:pt x="4463" y="3064"/>
                </a:lnTo>
                <a:close/>
                <a:moveTo>
                  <a:pt x="4582" y="2994"/>
                </a:moveTo>
                <a:lnTo>
                  <a:pt x="4700" y="2928"/>
                </a:lnTo>
                <a:lnTo>
                  <a:pt x="4817" y="2994"/>
                </a:lnTo>
                <a:lnTo>
                  <a:pt x="4700" y="3062"/>
                </a:lnTo>
                <a:lnTo>
                  <a:pt x="4582" y="2994"/>
                </a:lnTo>
                <a:close/>
                <a:moveTo>
                  <a:pt x="4703" y="2924"/>
                </a:moveTo>
                <a:lnTo>
                  <a:pt x="4821" y="2858"/>
                </a:lnTo>
                <a:lnTo>
                  <a:pt x="4938" y="2924"/>
                </a:lnTo>
                <a:lnTo>
                  <a:pt x="4821" y="2992"/>
                </a:lnTo>
                <a:lnTo>
                  <a:pt x="4703" y="2924"/>
                </a:lnTo>
                <a:close/>
                <a:moveTo>
                  <a:pt x="4824" y="2854"/>
                </a:moveTo>
                <a:lnTo>
                  <a:pt x="4940" y="2788"/>
                </a:lnTo>
                <a:lnTo>
                  <a:pt x="5057" y="2856"/>
                </a:lnTo>
                <a:lnTo>
                  <a:pt x="4942" y="2923"/>
                </a:lnTo>
                <a:lnTo>
                  <a:pt x="4824" y="2854"/>
                </a:lnTo>
                <a:close/>
                <a:moveTo>
                  <a:pt x="4943" y="2786"/>
                </a:moveTo>
                <a:lnTo>
                  <a:pt x="5061" y="2718"/>
                </a:lnTo>
                <a:lnTo>
                  <a:pt x="5178" y="2786"/>
                </a:lnTo>
                <a:lnTo>
                  <a:pt x="5061" y="2853"/>
                </a:lnTo>
                <a:lnTo>
                  <a:pt x="4943" y="2786"/>
                </a:lnTo>
                <a:close/>
                <a:moveTo>
                  <a:pt x="5064" y="2717"/>
                </a:moveTo>
                <a:lnTo>
                  <a:pt x="5182" y="2649"/>
                </a:lnTo>
                <a:lnTo>
                  <a:pt x="5299" y="2717"/>
                </a:lnTo>
                <a:lnTo>
                  <a:pt x="5182" y="2783"/>
                </a:lnTo>
                <a:lnTo>
                  <a:pt x="5064" y="2717"/>
                </a:lnTo>
                <a:close/>
                <a:moveTo>
                  <a:pt x="5185" y="2647"/>
                </a:moveTo>
                <a:lnTo>
                  <a:pt x="5303" y="2579"/>
                </a:lnTo>
                <a:lnTo>
                  <a:pt x="5418" y="2647"/>
                </a:lnTo>
                <a:lnTo>
                  <a:pt x="5303" y="2713"/>
                </a:lnTo>
                <a:lnTo>
                  <a:pt x="5185" y="2647"/>
                </a:lnTo>
                <a:close/>
                <a:moveTo>
                  <a:pt x="5306" y="2577"/>
                </a:moveTo>
                <a:lnTo>
                  <a:pt x="5424" y="2509"/>
                </a:lnTo>
                <a:lnTo>
                  <a:pt x="5539" y="2577"/>
                </a:lnTo>
                <a:lnTo>
                  <a:pt x="5422" y="2645"/>
                </a:lnTo>
                <a:lnTo>
                  <a:pt x="5306" y="2577"/>
                </a:lnTo>
                <a:close/>
                <a:moveTo>
                  <a:pt x="5427" y="2507"/>
                </a:moveTo>
                <a:lnTo>
                  <a:pt x="5543" y="2439"/>
                </a:lnTo>
                <a:lnTo>
                  <a:pt x="5660" y="2507"/>
                </a:lnTo>
                <a:lnTo>
                  <a:pt x="5543" y="2575"/>
                </a:lnTo>
                <a:lnTo>
                  <a:pt x="5427" y="2507"/>
                </a:lnTo>
                <a:close/>
                <a:moveTo>
                  <a:pt x="5424" y="2506"/>
                </a:moveTo>
                <a:lnTo>
                  <a:pt x="5306" y="2437"/>
                </a:lnTo>
                <a:lnTo>
                  <a:pt x="5424" y="2369"/>
                </a:lnTo>
                <a:lnTo>
                  <a:pt x="5539" y="2437"/>
                </a:lnTo>
                <a:lnTo>
                  <a:pt x="5424" y="2506"/>
                </a:lnTo>
                <a:close/>
                <a:moveTo>
                  <a:pt x="5427" y="2368"/>
                </a:moveTo>
                <a:lnTo>
                  <a:pt x="5543" y="2301"/>
                </a:lnTo>
                <a:lnTo>
                  <a:pt x="5660" y="2368"/>
                </a:lnTo>
                <a:lnTo>
                  <a:pt x="5543" y="2436"/>
                </a:lnTo>
                <a:lnTo>
                  <a:pt x="5427" y="2368"/>
                </a:lnTo>
                <a:close/>
                <a:moveTo>
                  <a:pt x="5546" y="2298"/>
                </a:moveTo>
                <a:lnTo>
                  <a:pt x="5664" y="2231"/>
                </a:lnTo>
                <a:lnTo>
                  <a:pt x="5781" y="2298"/>
                </a:lnTo>
                <a:lnTo>
                  <a:pt x="5664" y="2366"/>
                </a:lnTo>
                <a:lnTo>
                  <a:pt x="5546" y="2298"/>
                </a:lnTo>
                <a:close/>
                <a:moveTo>
                  <a:pt x="5667" y="2230"/>
                </a:moveTo>
                <a:lnTo>
                  <a:pt x="5784" y="2162"/>
                </a:lnTo>
                <a:lnTo>
                  <a:pt x="5900" y="2230"/>
                </a:lnTo>
                <a:lnTo>
                  <a:pt x="5784" y="2296"/>
                </a:lnTo>
                <a:lnTo>
                  <a:pt x="5667" y="2230"/>
                </a:lnTo>
                <a:close/>
                <a:moveTo>
                  <a:pt x="5788" y="2160"/>
                </a:moveTo>
                <a:lnTo>
                  <a:pt x="5904" y="2092"/>
                </a:lnTo>
                <a:lnTo>
                  <a:pt x="6021" y="2160"/>
                </a:lnTo>
                <a:lnTo>
                  <a:pt x="5904" y="2226"/>
                </a:lnTo>
                <a:lnTo>
                  <a:pt x="5788" y="2160"/>
                </a:lnTo>
                <a:close/>
                <a:moveTo>
                  <a:pt x="5784" y="2158"/>
                </a:moveTo>
                <a:lnTo>
                  <a:pt x="5667" y="2090"/>
                </a:lnTo>
                <a:lnTo>
                  <a:pt x="5784" y="2022"/>
                </a:lnTo>
                <a:lnTo>
                  <a:pt x="5900" y="2090"/>
                </a:lnTo>
                <a:lnTo>
                  <a:pt x="5784" y="2158"/>
                </a:lnTo>
                <a:close/>
                <a:moveTo>
                  <a:pt x="5664" y="2089"/>
                </a:moveTo>
                <a:lnTo>
                  <a:pt x="5546" y="2020"/>
                </a:lnTo>
                <a:lnTo>
                  <a:pt x="5664" y="1952"/>
                </a:lnTo>
                <a:lnTo>
                  <a:pt x="5781" y="2020"/>
                </a:lnTo>
                <a:lnTo>
                  <a:pt x="5664" y="2089"/>
                </a:lnTo>
                <a:close/>
                <a:moveTo>
                  <a:pt x="5543" y="2019"/>
                </a:moveTo>
                <a:lnTo>
                  <a:pt x="5427" y="1951"/>
                </a:lnTo>
                <a:lnTo>
                  <a:pt x="5543" y="1883"/>
                </a:lnTo>
                <a:lnTo>
                  <a:pt x="5660" y="1951"/>
                </a:lnTo>
                <a:lnTo>
                  <a:pt x="5543" y="2019"/>
                </a:lnTo>
                <a:close/>
                <a:moveTo>
                  <a:pt x="5424" y="1949"/>
                </a:moveTo>
                <a:lnTo>
                  <a:pt x="5306" y="1881"/>
                </a:lnTo>
                <a:lnTo>
                  <a:pt x="5424" y="1813"/>
                </a:lnTo>
                <a:lnTo>
                  <a:pt x="5539" y="1881"/>
                </a:lnTo>
                <a:lnTo>
                  <a:pt x="5424" y="1949"/>
                </a:lnTo>
                <a:close/>
                <a:moveTo>
                  <a:pt x="5303" y="1879"/>
                </a:moveTo>
                <a:lnTo>
                  <a:pt x="5185" y="1811"/>
                </a:lnTo>
                <a:lnTo>
                  <a:pt x="5303" y="1743"/>
                </a:lnTo>
                <a:lnTo>
                  <a:pt x="5420" y="1811"/>
                </a:lnTo>
                <a:lnTo>
                  <a:pt x="5303" y="1879"/>
                </a:lnTo>
                <a:close/>
                <a:moveTo>
                  <a:pt x="5182" y="1809"/>
                </a:moveTo>
                <a:lnTo>
                  <a:pt x="5064" y="1741"/>
                </a:lnTo>
                <a:lnTo>
                  <a:pt x="5182" y="1675"/>
                </a:lnTo>
                <a:lnTo>
                  <a:pt x="5299" y="1741"/>
                </a:lnTo>
                <a:lnTo>
                  <a:pt x="5182" y="1809"/>
                </a:lnTo>
                <a:close/>
                <a:moveTo>
                  <a:pt x="5061" y="1740"/>
                </a:moveTo>
                <a:lnTo>
                  <a:pt x="4943" y="1671"/>
                </a:lnTo>
                <a:lnTo>
                  <a:pt x="5061" y="1605"/>
                </a:lnTo>
                <a:lnTo>
                  <a:pt x="5178" y="1673"/>
                </a:lnTo>
                <a:lnTo>
                  <a:pt x="5061" y="1740"/>
                </a:lnTo>
                <a:close/>
                <a:moveTo>
                  <a:pt x="4940" y="1670"/>
                </a:moveTo>
                <a:lnTo>
                  <a:pt x="4824" y="1603"/>
                </a:lnTo>
                <a:lnTo>
                  <a:pt x="4940" y="1535"/>
                </a:lnTo>
                <a:lnTo>
                  <a:pt x="5057" y="1602"/>
                </a:lnTo>
                <a:lnTo>
                  <a:pt x="4940" y="1670"/>
                </a:lnTo>
                <a:close/>
                <a:moveTo>
                  <a:pt x="4821" y="1600"/>
                </a:moveTo>
                <a:lnTo>
                  <a:pt x="4703" y="1534"/>
                </a:lnTo>
                <a:lnTo>
                  <a:pt x="4821" y="1466"/>
                </a:lnTo>
                <a:lnTo>
                  <a:pt x="4936" y="1534"/>
                </a:lnTo>
                <a:lnTo>
                  <a:pt x="4821" y="1600"/>
                </a:lnTo>
                <a:close/>
                <a:moveTo>
                  <a:pt x="4700" y="1532"/>
                </a:moveTo>
                <a:lnTo>
                  <a:pt x="4582" y="1464"/>
                </a:lnTo>
                <a:lnTo>
                  <a:pt x="4700" y="1396"/>
                </a:lnTo>
                <a:lnTo>
                  <a:pt x="4817" y="1464"/>
                </a:lnTo>
                <a:lnTo>
                  <a:pt x="4700" y="1532"/>
                </a:lnTo>
                <a:close/>
                <a:moveTo>
                  <a:pt x="4579" y="1462"/>
                </a:moveTo>
                <a:lnTo>
                  <a:pt x="4463" y="1394"/>
                </a:lnTo>
                <a:lnTo>
                  <a:pt x="4579" y="1326"/>
                </a:lnTo>
                <a:lnTo>
                  <a:pt x="4696" y="1394"/>
                </a:lnTo>
                <a:lnTo>
                  <a:pt x="4579" y="1462"/>
                </a:lnTo>
                <a:close/>
                <a:moveTo>
                  <a:pt x="4460" y="1392"/>
                </a:moveTo>
                <a:lnTo>
                  <a:pt x="4342" y="1324"/>
                </a:lnTo>
                <a:lnTo>
                  <a:pt x="4460" y="1256"/>
                </a:lnTo>
                <a:lnTo>
                  <a:pt x="4575" y="1324"/>
                </a:lnTo>
                <a:lnTo>
                  <a:pt x="4460" y="1392"/>
                </a:lnTo>
                <a:close/>
                <a:moveTo>
                  <a:pt x="4339" y="1323"/>
                </a:moveTo>
                <a:lnTo>
                  <a:pt x="4221" y="1254"/>
                </a:lnTo>
                <a:lnTo>
                  <a:pt x="4339" y="1186"/>
                </a:lnTo>
                <a:lnTo>
                  <a:pt x="4456" y="1254"/>
                </a:lnTo>
                <a:lnTo>
                  <a:pt x="4339" y="1323"/>
                </a:lnTo>
                <a:close/>
                <a:moveTo>
                  <a:pt x="4218" y="1253"/>
                </a:moveTo>
                <a:lnTo>
                  <a:pt x="4100" y="1185"/>
                </a:lnTo>
                <a:lnTo>
                  <a:pt x="4218" y="1117"/>
                </a:lnTo>
                <a:lnTo>
                  <a:pt x="4335" y="1185"/>
                </a:lnTo>
                <a:lnTo>
                  <a:pt x="4218" y="1253"/>
                </a:lnTo>
                <a:close/>
                <a:moveTo>
                  <a:pt x="4097" y="1183"/>
                </a:moveTo>
                <a:lnTo>
                  <a:pt x="3981" y="1115"/>
                </a:lnTo>
                <a:lnTo>
                  <a:pt x="4099" y="1049"/>
                </a:lnTo>
                <a:lnTo>
                  <a:pt x="4214" y="1115"/>
                </a:lnTo>
                <a:lnTo>
                  <a:pt x="4097" y="1183"/>
                </a:lnTo>
                <a:close/>
                <a:moveTo>
                  <a:pt x="3978" y="1113"/>
                </a:moveTo>
                <a:lnTo>
                  <a:pt x="3860" y="1047"/>
                </a:lnTo>
                <a:lnTo>
                  <a:pt x="3978" y="979"/>
                </a:lnTo>
                <a:lnTo>
                  <a:pt x="4095" y="1045"/>
                </a:lnTo>
                <a:lnTo>
                  <a:pt x="3978" y="1113"/>
                </a:lnTo>
                <a:close/>
                <a:moveTo>
                  <a:pt x="3857" y="1043"/>
                </a:moveTo>
                <a:lnTo>
                  <a:pt x="3739" y="977"/>
                </a:lnTo>
                <a:lnTo>
                  <a:pt x="3857" y="909"/>
                </a:lnTo>
                <a:lnTo>
                  <a:pt x="3974" y="977"/>
                </a:lnTo>
                <a:lnTo>
                  <a:pt x="3857" y="1043"/>
                </a:lnTo>
                <a:close/>
                <a:moveTo>
                  <a:pt x="3736" y="974"/>
                </a:moveTo>
                <a:lnTo>
                  <a:pt x="3619" y="907"/>
                </a:lnTo>
                <a:lnTo>
                  <a:pt x="3736" y="839"/>
                </a:lnTo>
                <a:lnTo>
                  <a:pt x="3853" y="907"/>
                </a:lnTo>
                <a:lnTo>
                  <a:pt x="3736" y="974"/>
                </a:lnTo>
                <a:close/>
                <a:moveTo>
                  <a:pt x="3615" y="906"/>
                </a:moveTo>
                <a:lnTo>
                  <a:pt x="3499" y="837"/>
                </a:lnTo>
                <a:lnTo>
                  <a:pt x="3617" y="769"/>
                </a:lnTo>
                <a:lnTo>
                  <a:pt x="3733" y="837"/>
                </a:lnTo>
                <a:lnTo>
                  <a:pt x="3615" y="906"/>
                </a:lnTo>
                <a:close/>
                <a:moveTo>
                  <a:pt x="3612" y="907"/>
                </a:moveTo>
                <a:lnTo>
                  <a:pt x="3496" y="974"/>
                </a:lnTo>
                <a:lnTo>
                  <a:pt x="3378" y="907"/>
                </a:lnTo>
                <a:lnTo>
                  <a:pt x="3496" y="839"/>
                </a:lnTo>
                <a:lnTo>
                  <a:pt x="3612" y="907"/>
                </a:lnTo>
                <a:close/>
                <a:moveTo>
                  <a:pt x="3492" y="977"/>
                </a:moveTo>
                <a:lnTo>
                  <a:pt x="3375" y="1043"/>
                </a:lnTo>
                <a:lnTo>
                  <a:pt x="3258" y="977"/>
                </a:lnTo>
                <a:lnTo>
                  <a:pt x="3375" y="909"/>
                </a:lnTo>
                <a:lnTo>
                  <a:pt x="3492" y="977"/>
                </a:lnTo>
                <a:close/>
                <a:moveTo>
                  <a:pt x="3372" y="1045"/>
                </a:moveTo>
                <a:lnTo>
                  <a:pt x="3254" y="1113"/>
                </a:lnTo>
                <a:lnTo>
                  <a:pt x="3138" y="1045"/>
                </a:lnTo>
                <a:lnTo>
                  <a:pt x="3254" y="979"/>
                </a:lnTo>
                <a:lnTo>
                  <a:pt x="3372" y="1045"/>
                </a:lnTo>
                <a:close/>
                <a:moveTo>
                  <a:pt x="3251" y="1115"/>
                </a:moveTo>
                <a:lnTo>
                  <a:pt x="3133" y="1183"/>
                </a:lnTo>
                <a:lnTo>
                  <a:pt x="3017" y="1115"/>
                </a:lnTo>
                <a:lnTo>
                  <a:pt x="3135" y="1049"/>
                </a:lnTo>
                <a:lnTo>
                  <a:pt x="3251" y="1115"/>
                </a:lnTo>
                <a:close/>
                <a:moveTo>
                  <a:pt x="3131" y="1185"/>
                </a:moveTo>
                <a:lnTo>
                  <a:pt x="3014" y="1253"/>
                </a:lnTo>
                <a:lnTo>
                  <a:pt x="2897" y="1185"/>
                </a:lnTo>
                <a:lnTo>
                  <a:pt x="3014" y="1117"/>
                </a:lnTo>
                <a:lnTo>
                  <a:pt x="3131" y="1185"/>
                </a:lnTo>
                <a:close/>
                <a:moveTo>
                  <a:pt x="3011" y="1254"/>
                </a:moveTo>
                <a:lnTo>
                  <a:pt x="2893" y="1323"/>
                </a:lnTo>
                <a:lnTo>
                  <a:pt x="2776" y="1254"/>
                </a:lnTo>
                <a:lnTo>
                  <a:pt x="2893" y="1188"/>
                </a:lnTo>
                <a:lnTo>
                  <a:pt x="3011" y="1254"/>
                </a:lnTo>
                <a:close/>
                <a:moveTo>
                  <a:pt x="2890" y="1324"/>
                </a:moveTo>
                <a:lnTo>
                  <a:pt x="2772" y="1392"/>
                </a:lnTo>
                <a:lnTo>
                  <a:pt x="2655" y="1324"/>
                </a:lnTo>
                <a:lnTo>
                  <a:pt x="2772" y="1256"/>
                </a:lnTo>
                <a:lnTo>
                  <a:pt x="2890" y="1324"/>
                </a:lnTo>
                <a:close/>
                <a:moveTo>
                  <a:pt x="2769" y="1394"/>
                </a:moveTo>
                <a:lnTo>
                  <a:pt x="2651" y="1462"/>
                </a:lnTo>
                <a:lnTo>
                  <a:pt x="2536" y="1394"/>
                </a:lnTo>
                <a:lnTo>
                  <a:pt x="2651" y="1326"/>
                </a:lnTo>
                <a:lnTo>
                  <a:pt x="2769" y="1394"/>
                </a:lnTo>
                <a:close/>
                <a:moveTo>
                  <a:pt x="2648" y="1464"/>
                </a:moveTo>
                <a:lnTo>
                  <a:pt x="2532" y="1530"/>
                </a:lnTo>
                <a:lnTo>
                  <a:pt x="2415" y="1464"/>
                </a:lnTo>
                <a:lnTo>
                  <a:pt x="2532" y="1396"/>
                </a:lnTo>
                <a:lnTo>
                  <a:pt x="2648" y="1464"/>
                </a:lnTo>
                <a:close/>
                <a:moveTo>
                  <a:pt x="2529" y="1534"/>
                </a:moveTo>
                <a:lnTo>
                  <a:pt x="2411" y="1600"/>
                </a:lnTo>
                <a:lnTo>
                  <a:pt x="2294" y="1534"/>
                </a:lnTo>
                <a:lnTo>
                  <a:pt x="2411" y="1466"/>
                </a:lnTo>
                <a:lnTo>
                  <a:pt x="2529" y="1534"/>
                </a:lnTo>
                <a:close/>
                <a:moveTo>
                  <a:pt x="2408" y="1603"/>
                </a:moveTo>
                <a:lnTo>
                  <a:pt x="2290" y="1670"/>
                </a:lnTo>
                <a:lnTo>
                  <a:pt x="2173" y="1603"/>
                </a:lnTo>
                <a:lnTo>
                  <a:pt x="2290" y="1535"/>
                </a:lnTo>
                <a:lnTo>
                  <a:pt x="2408" y="1603"/>
                </a:lnTo>
                <a:close/>
                <a:moveTo>
                  <a:pt x="2287" y="1673"/>
                </a:moveTo>
                <a:lnTo>
                  <a:pt x="2171" y="1740"/>
                </a:lnTo>
                <a:lnTo>
                  <a:pt x="2054" y="1671"/>
                </a:lnTo>
                <a:lnTo>
                  <a:pt x="2169" y="1605"/>
                </a:lnTo>
                <a:lnTo>
                  <a:pt x="2287" y="1673"/>
                </a:lnTo>
                <a:close/>
                <a:moveTo>
                  <a:pt x="2168" y="1741"/>
                </a:moveTo>
                <a:lnTo>
                  <a:pt x="2050" y="1809"/>
                </a:lnTo>
                <a:lnTo>
                  <a:pt x="1933" y="1741"/>
                </a:lnTo>
                <a:lnTo>
                  <a:pt x="2050" y="1675"/>
                </a:lnTo>
                <a:lnTo>
                  <a:pt x="2168" y="1741"/>
                </a:lnTo>
                <a:close/>
                <a:moveTo>
                  <a:pt x="2047" y="1811"/>
                </a:moveTo>
                <a:lnTo>
                  <a:pt x="1929" y="1879"/>
                </a:lnTo>
                <a:lnTo>
                  <a:pt x="1812" y="1811"/>
                </a:lnTo>
                <a:lnTo>
                  <a:pt x="1929" y="1743"/>
                </a:lnTo>
                <a:lnTo>
                  <a:pt x="2047" y="1811"/>
                </a:lnTo>
                <a:close/>
                <a:moveTo>
                  <a:pt x="1926" y="1881"/>
                </a:moveTo>
                <a:lnTo>
                  <a:pt x="1810" y="1949"/>
                </a:lnTo>
                <a:lnTo>
                  <a:pt x="1693" y="1881"/>
                </a:lnTo>
                <a:lnTo>
                  <a:pt x="1808" y="1813"/>
                </a:lnTo>
                <a:lnTo>
                  <a:pt x="1926" y="1881"/>
                </a:lnTo>
                <a:close/>
                <a:moveTo>
                  <a:pt x="1807" y="1951"/>
                </a:moveTo>
                <a:lnTo>
                  <a:pt x="1689" y="2019"/>
                </a:lnTo>
                <a:lnTo>
                  <a:pt x="1572" y="1951"/>
                </a:lnTo>
                <a:lnTo>
                  <a:pt x="1689" y="1883"/>
                </a:lnTo>
                <a:lnTo>
                  <a:pt x="1807" y="1951"/>
                </a:lnTo>
                <a:close/>
                <a:moveTo>
                  <a:pt x="1686" y="2020"/>
                </a:moveTo>
                <a:lnTo>
                  <a:pt x="1568" y="2089"/>
                </a:lnTo>
                <a:lnTo>
                  <a:pt x="1451" y="2020"/>
                </a:lnTo>
                <a:lnTo>
                  <a:pt x="1568" y="1952"/>
                </a:lnTo>
                <a:lnTo>
                  <a:pt x="1686" y="2020"/>
                </a:lnTo>
                <a:close/>
                <a:moveTo>
                  <a:pt x="1565" y="2090"/>
                </a:moveTo>
                <a:lnTo>
                  <a:pt x="1447" y="2158"/>
                </a:lnTo>
                <a:lnTo>
                  <a:pt x="1332" y="2090"/>
                </a:lnTo>
                <a:lnTo>
                  <a:pt x="1447" y="2022"/>
                </a:lnTo>
                <a:lnTo>
                  <a:pt x="1565" y="2090"/>
                </a:lnTo>
                <a:close/>
                <a:moveTo>
                  <a:pt x="1568" y="2092"/>
                </a:moveTo>
                <a:lnTo>
                  <a:pt x="1684" y="2160"/>
                </a:lnTo>
                <a:lnTo>
                  <a:pt x="1568" y="2226"/>
                </a:lnTo>
                <a:lnTo>
                  <a:pt x="1451" y="2160"/>
                </a:lnTo>
                <a:lnTo>
                  <a:pt x="1568" y="2092"/>
                </a:lnTo>
                <a:close/>
                <a:moveTo>
                  <a:pt x="1688" y="2162"/>
                </a:moveTo>
                <a:lnTo>
                  <a:pt x="1805" y="2230"/>
                </a:lnTo>
                <a:lnTo>
                  <a:pt x="1689" y="2296"/>
                </a:lnTo>
                <a:lnTo>
                  <a:pt x="1572" y="2228"/>
                </a:lnTo>
                <a:lnTo>
                  <a:pt x="1688" y="2162"/>
                </a:lnTo>
                <a:close/>
                <a:moveTo>
                  <a:pt x="1808" y="2231"/>
                </a:moveTo>
                <a:lnTo>
                  <a:pt x="1926" y="2300"/>
                </a:lnTo>
                <a:lnTo>
                  <a:pt x="1810" y="2366"/>
                </a:lnTo>
                <a:lnTo>
                  <a:pt x="1693" y="2298"/>
                </a:lnTo>
                <a:lnTo>
                  <a:pt x="1808" y="2231"/>
                </a:lnTo>
                <a:close/>
                <a:moveTo>
                  <a:pt x="1929" y="2301"/>
                </a:moveTo>
                <a:lnTo>
                  <a:pt x="2047" y="2368"/>
                </a:lnTo>
                <a:lnTo>
                  <a:pt x="1929" y="2436"/>
                </a:lnTo>
                <a:lnTo>
                  <a:pt x="1814" y="2368"/>
                </a:lnTo>
                <a:lnTo>
                  <a:pt x="1929" y="2301"/>
                </a:lnTo>
                <a:close/>
                <a:moveTo>
                  <a:pt x="2050" y="2369"/>
                </a:moveTo>
                <a:lnTo>
                  <a:pt x="2168" y="2437"/>
                </a:lnTo>
                <a:lnTo>
                  <a:pt x="2050" y="2506"/>
                </a:lnTo>
                <a:lnTo>
                  <a:pt x="1933" y="2437"/>
                </a:lnTo>
                <a:lnTo>
                  <a:pt x="2050" y="2369"/>
                </a:lnTo>
                <a:close/>
                <a:moveTo>
                  <a:pt x="2047" y="2507"/>
                </a:moveTo>
                <a:lnTo>
                  <a:pt x="1929" y="2575"/>
                </a:lnTo>
                <a:lnTo>
                  <a:pt x="1812" y="2507"/>
                </a:lnTo>
                <a:lnTo>
                  <a:pt x="1929" y="2439"/>
                </a:lnTo>
                <a:lnTo>
                  <a:pt x="2047" y="2507"/>
                </a:lnTo>
                <a:close/>
                <a:moveTo>
                  <a:pt x="1926" y="2577"/>
                </a:moveTo>
                <a:lnTo>
                  <a:pt x="1808" y="2645"/>
                </a:lnTo>
                <a:lnTo>
                  <a:pt x="1691" y="2577"/>
                </a:lnTo>
                <a:lnTo>
                  <a:pt x="1808" y="2509"/>
                </a:lnTo>
                <a:lnTo>
                  <a:pt x="1926" y="2577"/>
                </a:lnTo>
                <a:close/>
                <a:moveTo>
                  <a:pt x="1929" y="2579"/>
                </a:moveTo>
                <a:lnTo>
                  <a:pt x="2047" y="2647"/>
                </a:lnTo>
                <a:lnTo>
                  <a:pt x="1929" y="2715"/>
                </a:lnTo>
                <a:lnTo>
                  <a:pt x="1812" y="2647"/>
                </a:lnTo>
                <a:lnTo>
                  <a:pt x="1929" y="2579"/>
                </a:lnTo>
                <a:close/>
                <a:moveTo>
                  <a:pt x="2050" y="2649"/>
                </a:moveTo>
                <a:lnTo>
                  <a:pt x="2168" y="2717"/>
                </a:lnTo>
                <a:lnTo>
                  <a:pt x="2050" y="2783"/>
                </a:lnTo>
                <a:lnTo>
                  <a:pt x="1933" y="2717"/>
                </a:lnTo>
                <a:lnTo>
                  <a:pt x="2050" y="2649"/>
                </a:lnTo>
                <a:close/>
                <a:moveTo>
                  <a:pt x="2171" y="2718"/>
                </a:moveTo>
                <a:lnTo>
                  <a:pt x="2287" y="2786"/>
                </a:lnTo>
                <a:lnTo>
                  <a:pt x="2171" y="2853"/>
                </a:lnTo>
                <a:lnTo>
                  <a:pt x="2054" y="2786"/>
                </a:lnTo>
                <a:lnTo>
                  <a:pt x="2171" y="2718"/>
                </a:lnTo>
                <a:close/>
                <a:moveTo>
                  <a:pt x="2290" y="2788"/>
                </a:moveTo>
                <a:lnTo>
                  <a:pt x="2408" y="2856"/>
                </a:lnTo>
                <a:lnTo>
                  <a:pt x="2290" y="2923"/>
                </a:lnTo>
                <a:lnTo>
                  <a:pt x="2173" y="2856"/>
                </a:lnTo>
                <a:lnTo>
                  <a:pt x="2290" y="2788"/>
                </a:lnTo>
                <a:close/>
                <a:moveTo>
                  <a:pt x="2411" y="2858"/>
                </a:moveTo>
                <a:lnTo>
                  <a:pt x="2529" y="2924"/>
                </a:lnTo>
                <a:lnTo>
                  <a:pt x="2411" y="2992"/>
                </a:lnTo>
                <a:lnTo>
                  <a:pt x="2294" y="2926"/>
                </a:lnTo>
                <a:lnTo>
                  <a:pt x="2411" y="2858"/>
                </a:lnTo>
                <a:close/>
                <a:moveTo>
                  <a:pt x="2532" y="2928"/>
                </a:moveTo>
                <a:lnTo>
                  <a:pt x="2648" y="2994"/>
                </a:lnTo>
                <a:lnTo>
                  <a:pt x="2532" y="3062"/>
                </a:lnTo>
                <a:lnTo>
                  <a:pt x="2415" y="2994"/>
                </a:lnTo>
                <a:lnTo>
                  <a:pt x="2532" y="2928"/>
                </a:lnTo>
                <a:close/>
                <a:moveTo>
                  <a:pt x="2651" y="2996"/>
                </a:moveTo>
                <a:lnTo>
                  <a:pt x="2769" y="3064"/>
                </a:lnTo>
                <a:lnTo>
                  <a:pt x="2653" y="3132"/>
                </a:lnTo>
                <a:lnTo>
                  <a:pt x="2536" y="3064"/>
                </a:lnTo>
                <a:lnTo>
                  <a:pt x="2651" y="2996"/>
                </a:lnTo>
                <a:close/>
                <a:moveTo>
                  <a:pt x="2772" y="3066"/>
                </a:moveTo>
                <a:lnTo>
                  <a:pt x="2890" y="3134"/>
                </a:lnTo>
                <a:lnTo>
                  <a:pt x="2772" y="3202"/>
                </a:lnTo>
                <a:lnTo>
                  <a:pt x="2656" y="3134"/>
                </a:lnTo>
                <a:lnTo>
                  <a:pt x="2772" y="3066"/>
                </a:lnTo>
                <a:close/>
                <a:moveTo>
                  <a:pt x="2893" y="3135"/>
                </a:moveTo>
                <a:lnTo>
                  <a:pt x="3011" y="3203"/>
                </a:lnTo>
                <a:lnTo>
                  <a:pt x="2893" y="3271"/>
                </a:lnTo>
                <a:lnTo>
                  <a:pt x="2776" y="3203"/>
                </a:lnTo>
                <a:lnTo>
                  <a:pt x="2893" y="3135"/>
                </a:lnTo>
                <a:close/>
                <a:moveTo>
                  <a:pt x="3014" y="3205"/>
                </a:moveTo>
                <a:lnTo>
                  <a:pt x="3131" y="3273"/>
                </a:lnTo>
                <a:lnTo>
                  <a:pt x="3014" y="3341"/>
                </a:lnTo>
                <a:lnTo>
                  <a:pt x="2897" y="3273"/>
                </a:lnTo>
                <a:lnTo>
                  <a:pt x="3014" y="3205"/>
                </a:lnTo>
                <a:close/>
                <a:moveTo>
                  <a:pt x="3135" y="3275"/>
                </a:moveTo>
                <a:lnTo>
                  <a:pt x="3251" y="3343"/>
                </a:lnTo>
                <a:lnTo>
                  <a:pt x="3135" y="3411"/>
                </a:lnTo>
                <a:lnTo>
                  <a:pt x="3017" y="3343"/>
                </a:lnTo>
                <a:lnTo>
                  <a:pt x="3135" y="3275"/>
                </a:lnTo>
                <a:close/>
                <a:moveTo>
                  <a:pt x="3254" y="3345"/>
                </a:moveTo>
                <a:lnTo>
                  <a:pt x="3372" y="3413"/>
                </a:lnTo>
                <a:lnTo>
                  <a:pt x="3254" y="3479"/>
                </a:lnTo>
                <a:lnTo>
                  <a:pt x="3138" y="3413"/>
                </a:lnTo>
                <a:lnTo>
                  <a:pt x="3254" y="3345"/>
                </a:lnTo>
                <a:close/>
                <a:moveTo>
                  <a:pt x="3375" y="3414"/>
                </a:moveTo>
                <a:lnTo>
                  <a:pt x="3492" y="3483"/>
                </a:lnTo>
                <a:lnTo>
                  <a:pt x="3375" y="3549"/>
                </a:lnTo>
                <a:lnTo>
                  <a:pt x="3258" y="3483"/>
                </a:lnTo>
                <a:lnTo>
                  <a:pt x="3375" y="3414"/>
                </a:lnTo>
                <a:close/>
                <a:moveTo>
                  <a:pt x="3496" y="3484"/>
                </a:moveTo>
                <a:lnTo>
                  <a:pt x="3613" y="3552"/>
                </a:lnTo>
                <a:lnTo>
                  <a:pt x="3496" y="3619"/>
                </a:lnTo>
                <a:lnTo>
                  <a:pt x="3378" y="3551"/>
                </a:lnTo>
                <a:lnTo>
                  <a:pt x="3496" y="3484"/>
                </a:lnTo>
                <a:close/>
                <a:moveTo>
                  <a:pt x="3617" y="3554"/>
                </a:moveTo>
                <a:lnTo>
                  <a:pt x="3733" y="3620"/>
                </a:lnTo>
                <a:lnTo>
                  <a:pt x="3615" y="3689"/>
                </a:lnTo>
                <a:lnTo>
                  <a:pt x="3499" y="3620"/>
                </a:lnTo>
                <a:lnTo>
                  <a:pt x="3617" y="3554"/>
                </a:lnTo>
                <a:close/>
                <a:moveTo>
                  <a:pt x="3736" y="3622"/>
                </a:moveTo>
                <a:lnTo>
                  <a:pt x="3853" y="3690"/>
                </a:lnTo>
                <a:lnTo>
                  <a:pt x="3736" y="3758"/>
                </a:lnTo>
                <a:lnTo>
                  <a:pt x="3619" y="3690"/>
                </a:lnTo>
                <a:lnTo>
                  <a:pt x="3736" y="3622"/>
                </a:lnTo>
                <a:close/>
                <a:moveTo>
                  <a:pt x="3739" y="3620"/>
                </a:moveTo>
                <a:lnTo>
                  <a:pt x="3857" y="3554"/>
                </a:lnTo>
                <a:lnTo>
                  <a:pt x="3974" y="3620"/>
                </a:lnTo>
                <a:lnTo>
                  <a:pt x="3857" y="3689"/>
                </a:lnTo>
                <a:lnTo>
                  <a:pt x="3739" y="3620"/>
                </a:lnTo>
                <a:close/>
                <a:moveTo>
                  <a:pt x="3860" y="3551"/>
                </a:moveTo>
                <a:lnTo>
                  <a:pt x="3976" y="3484"/>
                </a:lnTo>
                <a:lnTo>
                  <a:pt x="4094" y="3552"/>
                </a:lnTo>
                <a:lnTo>
                  <a:pt x="3978" y="3619"/>
                </a:lnTo>
                <a:lnTo>
                  <a:pt x="3860" y="3551"/>
                </a:lnTo>
                <a:close/>
                <a:moveTo>
                  <a:pt x="3980" y="3483"/>
                </a:moveTo>
                <a:lnTo>
                  <a:pt x="4097" y="3414"/>
                </a:lnTo>
                <a:lnTo>
                  <a:pt x="4214" y="3483"/>
                </a:lnTo>
                <a:lnTo>
                  <a:pt x="4097" y="3549"/>
                </a:lnTo>
                <a:lnTo>
                  <a:pt x="3980" y="3483"/>
                </a:lnTo>
                <a:close/>
                <a:moveTo>
                  <a:pt x="4100" y="3413"/>
                </a:moveTo>
                <a:lnTo>
                  <a:pt x="4218" y="3345"/>
                </a:lnTo>
                <a:lnTo>
                  <a:pt x="4335" y="3413"/>
                </a:lnTo>
                <a:lnTo>
                  <a:pt x="4218" y="3479"/>
                </a:lnTo>
                <a:lnTo>
                  <a:pt x="4100" y="3413"/>
                </a:lnTo>
                <a:close/>
                <a:moveTo>
                  <a:pt x="4221" y="3343"/>
                </a:moveTo>
                <a:lnTo>
                  <a:pt x="4339" y="3275"/>
                </a:lnTo>
                <a:lnTo>
                  <a:pt x="4456" y="3343"/>
                </a:lnTo>
                <a:lnTo>
                  <a:pt x="4339" y="3411"/>
                </a:lnTo>
                <a:lnTo>
                  <a:pt x="4221" y="3343"/>
                </a:lnTo>
                <a:close/>
                <a:moveTo>
                  <a:pt x="4342" y="3273"/>
                </a:moveTo>
                <a:lnTo>
                  <a:pt x="4460" y="3205"/>
                </a:lnTo>
                <a:lnTo>
                  <a:pt x="4577" y="3273"/>
                </a:lnTo>
                <a:lnTo>
                  <a:pt x="4460" y="3341"/>
                </a:lnTo>
                <a:lnTo>
                  <a:pt x="4342" y="3273"/>
                </a:lnTo>
                <a:close/>
                <a:moveTo>
                  <a:pt x="4463" y="3203"/>
                </a:moveTo>
                <a:lnTo>
                  <a:pt x="4579" y="3135"/>
                </a:lnTo>
                <a:lnTo>
                  <a:pt x="4696" y="3203"/>
                </a:lnTo>
                <a:lnTo>
                  <a:pt x="4581" y="3271"/>
                </a:lnTo>
                <a:lnTo>
                  <a:pt x="4463" y="3203"/>
                </a:lnTo>
                <a:close/>
                <a:moveTo>
                  <a:pt x="4582" y="3134"/>
                </a:moveTo>
                <a:lnTo>
                  <a:pt x="4700" y="3066"/>
                </a:lnTo>
                <a:lnTo>
                  <a:pt x="4817" y="3134"/>
                </a:lnTo>
                <a:lnTo>
                  <a:pt x="4700" y="3202"/>
                </a:lnTo>
                <a:lnTo>
                  <a:pt x="4582" y="3134"/>
                </a:lnTo>
                <a:close/>
                <a:moveTo>
                  <a:pt x="4703" y="3064"/>
                </a:moveTo>
                <a:lnTo>
                  <a:pt x="4821" y="2996"/>
                </a:lnTo>
                <a:lnTo>
                  <a:pt x="4938" y="3064"/>
                </a:lnTo>
                <a:lnTo>
                  <a:pt x="4821" y="3132"/>
                </a:lnTo>
                <a:lnTo>
                  <a:pt x="4703" y="3064"/>
                </a:lnTo>
                <a:close/>
                <a:moveTo>
                  <a:pt x="4824" y="2994"/>
                </a:moveTo>
                <a:lnTo>
                  <a:pt x="4942" y="2926"/>
                </a:lnTo>
                <a:lnTo>
                  <a:pt x="5059" y="2994"/>
                </a:lnTo>
                <a:lnTo>
                  <a:pt x="4942" y="3062"/>
                </a:lnTo>
                <a:lnTo>
                  <a:pt x="4824" y="2994"/>
                </a:lnTo>
                <a:close/>
                <a:moveTo>
                  <a:pt x="4945" y="2924"/>
                </a:moveTo>
                <a:lnTo>
                  <a:pt x="5061" y="2858"/>
                </a:lnTo>
                <a:lnTo>
                  <a:pt x="5178" y="2926"/>
                </a:lnTo>
                <a:lnTo>
                  <a:pt x="5063" y="2992"/>
                </a:lnTo>
                <a:lnTo>
                  <a:pt x="4945" y="2924"/>
                </a:lnTo>
                <a:close/>
                <a:moveTo>
                  <a:pt x="5064" y="2856"/>
                </a:moveTo>
                <a:lnTo>
                  <a:pt x="5182" y="2788"/>
                </a:lnTo>
                <a:lnTo>
                  <a:pt x="5299" y="2856"/>
                </a:lnTo>
                <a:lnTo>
                  <a:pt x="5182" y="2923"/>
                </a:lnTo>
                <a:lnTo>
                  <a:pt x="5064" y="2856"/>
                </a:lnTo>
                <a:close/>
                <a:moveTo>
                  <a:pt x="5185" y="2786"/>
                </a:moveTo>
                <a:lnTo>
                  <a:pt x="5303" y="2718"/>
                </a:lnTo>
                <a:lnTo>
                  <a:pt x="5420" y="2786"/>
                </a:lnTo>
                <a:lnTo>
                  <a:pt x="5303" y="2854"/>
                </a:lnTo>
                <a:lnTo>
                  <a:pt x="5185" y="2786"/>
                </a:lnTo>
                <a:close/>
                <a:moveTo>
                  <a:pt x="5306" y="2717"/>
                </a:moveTo>
                <a:lnTo>
                  <a:pt x="5422" y="2649"/>
                </a:lnTo>
                <a:lnTo>
                  <a:pt x="5539" y="2717"/>
                </a:lnTo>
                <a:lnTo>
                  <a:pt x="5424" y="2783"/>
                </a:lnTo>
                <a:lnTo>
                  <a:pt x="5306" y="2717"/>
                </a:lnTo>
                <a:close/>
                <a:moveTo>
                  <a:pt x="5425" y="2647"/>
                </a:moveTo>
                <a:lnTo>
                  <a:pt x="5543" y="2579"/>
                </a:lnTo>
                <a:lnTo>
                  <a:pt x="5660" y="2647"/>
                </a:lnTo>
                <a:lnTo>
                  <a:pt x="5543" y="2715"/>
                </a:lnTo>
                <a:lnTo>
                  <a:pt x="5425" y="2647"/>
                </a:lnTo>
                <a:close/>
                <a:moveTo>
                  <a:pt x="5546" y="2577"/>
                </a:moveTo>
                <a:lnTo>
                  <a:pt x="5664" y="2509"/>
                </a:lnTo>
                <a:lnTo>
                  <a:pt x="5781" y="2577"/>
                </a:lnTo>
                <a:lnTo>
                  <a:pt x="5664" y="2645"/>
                </a:lnTo>
                <a:lnTo>
                  <a:pt x="5546" y="2577"/>
                </a:lnTo>
                <a:close/>
                <a:moveTo>
                  <a:pt x="5667" y="2507"/>
                </a:moveTo>
                <a:lnTo>
                  <a:pt x="5784" y="2439"/>
                </a:lnTo>
                <a:lnTo>
                  <a:pt x="5902" y="2507"/>
                </a:lnTo>
                <a:lnTo>
                  <a:pt x="5784" y="2575"/>
                </a:lnTo>
                <a:lnTo>
                  <a:pt x="5667" y="2507"/>
                </a:lnTo>
                <a:close/>
                <a:moveTo>
                  <a:pt x="5664" y="2506"/>
                </a:moveTo>
                <a:lnTo>
                  <a:pt x="5546" y="2437"/>
                </a:lnTo>
                <a:lnTo>
                  <a:pt x="5664" y="2371"/>
                </a:lnTo>
                <a:lnTo>
                  <a:pt x="5781" y="2437"/>
                </a:lnTo>
                <a:lnTo>
                  <a:pt x="5664" y="2506"/>
                </a:lnTo>
                <a:close/>
                <a:moveTo>
                  <a:pt x="5667" y="2368"/>
                </a:moveTo>
                <a:lnTo>
                  <a:pt x="5784" y="2301"/>
                </a:lnTo>
                <a:lnTo>
                  <a:pt x="5900" y="2368"/>
                </a:lnTo>
                <a:lnTo>
                  <a:pt x="5784" y="2436"/>
                </a:lnTo>
                <a:lnTo>
                  <a:pt x="5667" y="2368"/>
                </a:lnTo>
                <a:close/>
                <a:moveTo>
                  <a:pt x="5788" y="2298"/>
                </a:moveTo>
                <a:lnTo>
                  <a:pt x="5904" y="2231"/>
                </a:lnTo>
                <a:lnTo>
                  <a:pt x="6021" y="2298"/>
                </a:lnTo>
                <a:lnTo>
                  <a:pt x="5904" y="2366"/>
                </a:lnTo>
                <a:lnTo>
                  <a:pt x="5788" y="2298"/>
                </a:lnTo>
                <a:close/>
                <a:moveTo>
                  <a:pt x="5907" y="2230"/>
                </a:moveTo>
                <a:lnTo>
                  <a:pt x="6025" y="2162"/>
                </a:lnTo>
                <a:lnTo>
                  <a:pt x="6142" y="2230"/>
                </a:lnTo>
                <a:lnTo>
                  <a:pt x="6025" y="2296"/>
                </a:lnTo>
                <a:lnTo>
                  <a:pt x="5907" y="2230"/>
                </a:lnTo>
                <a:close/>
                <a:moveTo>
                  <a:pt x="6028" y="2160"/>
                </a:moveTo>
                <a:lnTo>
                  <a:pt x="6145" y="2092"/>
                </a:lnTo>
                <a:lnTo>
                  <a:pt x="6261" y="2160"/>
                </a:lnTo>
                <a:lnTo>
                  <a:pt x="6145" y="2226"/>
                </a:lnTo>
                <a:lnTo>
                  <a:pt x="6028" y="2160"/>
                </a:lnTo>
                <a:close/>
                <a:moveTo>
                  <a:pt x="6025" y="2158"/>
                </a:moveTo>
                <a:lnTo>
                  <a:pt x="5907" y="2090"/>
                </a:lnTo>
                <a:lnTo>
                  <a:pt x="6025" y="2022"/>
                </a:lnTo>
                <a:lnTo>
                  <a:pt x="6142" y="2090"/>
                </a:lnTo>
                <a:lnTo>
                  <a:pt x="6025" y="2158"/>
                </a:lnTo>
                <a:close/>
                <a:moveTo>
                  <a:pt x="5904" y="2089"/>
                </a:moveTo>
                <a:lnTo>
                  <a:pt x="5788" y="2020"/>
                </a:lnTo>
                <a:lnTo>
                  <a:pt x="5904" y="1952"/>
                </a:lnTo>
                <a:lnTo>
                  <a:pt x="6021" y="2020"/>
                </a:lnTo>
                <a:lnTo>
                  <a:pt x="5904" y="2089"/>
                </a:lnTo>
                <a:close/>
                <a:moveTo>
                  <a:pt x="5784" y="2019"/>
                </a:moveTo>
                <a:lnTo>
                  <a:pt x="5667" y="1951"/>
                </a:lnTo>
                <a:lnTo>
                  <a:pt x="5784" y="1883"/>
                </a:lnTo>
                <a:lnTo>
                  <a:pt x="5900" y="1951"/>
                </a:lnTo>
                <a:lnTo>
                  <a:pt x="5784" y="2019"/>
                </a:lnTo>
                <a:close/>
                <a:moveTo>
                  <a:pt x="5664" y="1949"/>
                </a:moveTo>
                <a:lnTo>
                  <a:pt x="5546" y="1881"/>
                </a:lnTo>
                <a:lnTo>
                  <a:pt x="5664" y="1813"/>
                </a:lnTo>
                <a:lnTo>
                  <a:pt x="5781" y="1881"/>
                </a:lnTo>
                <a:lnTo>
                  <a:pt x="5664" y="1949"/>
                </a:lnTo>
                <a:close/>
                <a:moveTo>
                  <a:pt x="5543" y="1879"/>
                </a:moveTo>
                <a:lnTo>
                  <a:pt x="5427" y="1811"/>
                </a:lnTo>
                <a:lnTo>
                  <a:pt x="5543" y="1745"/>
                </a:lnTo>
                <a:lnTo>
                  <a:pt x="5660" y="1811"/>
                </a:lnTo>
                <a:lnTo>
                  <a:pt x="5543" y="1879"/>
                </a:lnTo>
                <a:close/>
                <a:moveTo>
                  <a:pt x="5424" y="1809"/>
                </a:moveTo>
                <a:lnTo>
                  <a:pt x="5306" y="1741"/>
                </a:lnTo>
                <a:lnTo>
                  <a:pt x="5422" y="1675"/>
                </a:lnTo>
                <a:lnTo>
                  <a:pt x="5539" y="1741"/>
                </a:lnTo>
                <a:lnTo>
                  <a:pt x="5424" y="1809"/>
                </a:lnTo>
                <a:close/>
                <a:moveTo>
                  <a:pt x="5303" y="1740"/>
                </a:moveTo>
                <a:lnTo>
                  <a:pt x="5185" y="1673"/>
                </a:lnTo>
                <a:lnTo>
                  <a:pt x="5303" y="1605"/>
                </a:lnTo>
                <a:lnTo>
                  <a:pt x="5418" y="1671"/>
                </a:lnTo>
                <a:lnTo>
                  <a:pt x="5303" y="1740"/>
                </a:lnTo>
                <a:close/>
                <a:moveTo>
                  <a:pt x="5182" y="1670"/>
                </a:moveTo>
                <a:lnTo>
                  <a:pt x="5064" y="1602"/>
                </a:lnTo>
                <a:lnTo>
                  <a:pt x="5182" y="1535"/>
                </a:lnTo>
                <a:lnTo>
                  <a:pt x="5299" y="1603"/>
                </a:lnTo>
                <a:lnTo>
                  <a:pt x="5182" y="1670"/>
                </a:lnTo>
                <a:close/>
                <a:moveTo>
                  <a:pt x="5061" y="1600"/>
                </a:moveTo>
                <a:lnTo>
                  <a:pt x="4943" y="1534"/>
                </a:lnTo>
                <a:lnTo>
                  <a:pt x="5061" y="1466"/>
                </a:lnTo>
                <a:lnTo>
                  <a:pt x="5178" y="1534"/>
                </a:lnTo>
                <a:lnTo>
                  <a:pt x="5061" y="1600"/>
                </a:lnTo>
                <a:close/>
                <a:moveTo>
                  <a:pt x="4940" y="1530"/>
                </a:moveTo>
                <a:lnTo>
                  <a:pt x="4824" y="1464"/>
                </a:lnTo>
                <a:lnTo>
                  <a:pt x="4942" y="1396"/>
                </a:lnTo>
                <a:lnTo>
                  <a:pt x="5057" y="1464"/>
                </a:lnTo>
                <a:lnTo>
                  <a:pt x="4940" y="1530"/>
                </a:lnTo>
                <a:close/>
                <a:moveTo>
                  <a:pt x="4821" y="1462"/>
                </a:moveTo>
                <a:lnTo>
                  <a:pt x="4703" y="1394"/>
                </a:lnTo>
                <a:lnTo>
                  <a:pt x="4821" y="1326"/>
                </a:lnTo>
                <a:lnTo>
                  <a:pt x="4938" y="1394"/>
                </a:lnTo>
                <a:lnTo>
                  <a:pt x="4821" y="1462"/>
                </a:lnTo>
                <a:close/>
                <a:moveTo>
                  <a:pt x="4700" y="1392"/>
                </a:moveTo>
                <a:lnTo>
                  <a:pt x="4582" y="1324"/>
                </a:lnTo>
                <a:lnTo>
                  <a:pt x="4700" y="1256"/>
                </a:lnTo>
                <a:lnTo>
                  <a:pt x="4817" y="1324"/>
                </a:lnTo>
                <a:lnTo>
                  <a:pt x="4700" y="1392"/>
                </a:lnTo>
                <a:close/>
                <a:moveTo>
                  <a:pt x="4579" y="1323"/>
                </a:moveTo>
                <a:lnTo>
                  <a:pt x="4463" y="1254"/>
                </a:lnTo>
                <a:lnTo>
                  <a:pt x="4579" y="1188"/>
                </a:lnTo>
                <a:lnTo>
                  <a:pt x="4696" y="1254"/>
                </a:lnTo>
                <a:lnTo>
                  <a:pt x="4579" y="1323"/>
                </a:lnTo>
                <a:close/>
                <a:moveTo>
                  <a:pt x="4460" y="1253"/>
                </a:moveTo>
                <a:lnTo>
                  <a:pt x="4342" y="1185"/>
                </a:lnTo>
                <a:lnTo>
                  <a:pt x="4460" y="1118"/>
                </a:lnTo>
                <a:lnTo>
                  <a:pt x="4575" y="1185"/>
                </a:lnTo>
                <a:lnTo>
                  <a:pt x="4460" y="1253"/>
                </a:lnTo>
                <a:close/>
                <a:moveTo>
                  <a:pt x="4339" y="1183"/>
                </a:moveTo>
                <a:lnTo>
                  <a:pt x="4221" y="1115"/>
                </a:lnTo>
                <a:lnTo>
                  <a:pt x="4339" y="1049"/>
                </a:lnTo>
                <a:lnTo>
                  <a:pt x="4456" y="1115"/>
                </a:lnTo>
                <a:lnTo>
                  <a:pt x="4339" y="1183"/>
                </a:lnTo>
                <a:close/>
                <a:moveTo>
                  <a:pt x="4218" y="1113"/>
                </a:moveTo>
                <a:lnTo>
                  <a:pt x="4102" y="1045"/>
                </a:lnTo>
                <a:lnTo>
                  <a:pt x="4218" y="979"/>
                </a:lnTo>
                <a:lnTo>
                  <a:pt x="4335" y="1047"/>
                </a:lnTo>
                <a:lnTo>
                  <a:pt x="4218" y="1113"/>
                </a:lnTo>
                <a:close/>
                <a:moveTo>
                  <a:pt x="4099" y="1043"/>
                </a:moveTo>
                <a:lnTo>
                  <a:pt x="3981" y="977"/>
                </a:lnTo>
                <a:lnTo>
                  <a:pt x="4097" y="909"/>
                </a:lnTo>
                <a:lnTo>
                  <a:pt x="4214" y="977"/>
                </a:lnTo>
                <a:lnTo>
                  <a:pt x="4099" y="1043"/>
                </a:lnTo>
                <a:close/>
                <a:moveTo>
                  <a:pt x="3978" y="974"/>
                </a:moveTo>
                <a:lnTo>
                  <a:pt x="3860" y="907"/>
                </a:lnTo>
                <a:lnTo>
                  <a:pt x="3976" y="839"/>
                </a:lnTo>
                <a:lnTo>
                  <a:pt x="4094" y="907"/>
                </a:lnTo>
                <a:lnTo>
                  <a:pt x="3978" y="974"/>
                </a:lnTo>
                <a:close/>
                <a:moveTo>
                  <a:pt x="3857" y="904"/>
                </a:moveTo>
                <a:lnTo>
                  <a:pt x="3739" y="837"/>
                </a:lnTo>
                <a:lnTo>
                  <a:pt x="3857" y="769"/>
                </a:lnTo>
                <a:lnTo>
                  <a:pt x="3973" y="837"/>
                </a:lnTo>
                <a:lnTo>
                  <a:pt x="3857" y="904"/>
                </a:lnTo>
                <a:close/>
                <a:moveTo>
                  <a:pt x="3736" y="836"/>
                </a:moveTo>
                <a:lnTo>
                  <a:pt x="3620" y="768"/>
                </a:lnTo>
                <a:lnTo>
                  <a:pt x="3736" y="700"/>
                </a:lnTo>
                <a:lnTo>
                  <a:pt x="3853" y="768"/>
                </a:lnTo>
                <a:lnTo>
                  <a:pt x="3736" y="836"/>
                </a:lnTo>
                <a:close/>
                <a:moveTo>
                  <a:pt x="3617" y="766"/>
                </a:moveTo>
                <a:lnTo>
                  <a:pt x="3499" y="698"/>
                </a:lnTo>
                <a:lnTo>
                  <a:pt x="3615" y="630"/>
                </a:lnTo>
                <a:lnTo>
                  <a:pt x="3733" y="698"/>
                </a:lnTo>
                <a:lnTo>
                  <a:pt x="3617" y="766"/>
                </a:lnTo>
                <a:close/>
                <a:moveTo>
                  <a:pt x="3613" y="768"/>
                </a:moveTo>
                <a:lnTo>
                  <a:pt x="3496" y="836"/>
                </a:lnTo>
                <a:lnTo>
                  <a:pt x="3378" y="768"/>
                </a:lnTo>
                <a:lnTo>
                  <a:pt x="3496" y="700"/>
                </a:lnTo>
                <a:lnTo>
                  <a:pt x="3613" y="768"/>
                </a:lnTo>
                <a:close/>
                <a:moveTo>
                  <a:pt x="3492" y="837"/>
                </a:moveTo>
                <a:lnTo>
                  <a:pt x="3375" y="906"/>
                </a:lnTo>
                <a:lnTo>
                  <a:pt x="3258" y="837"/>
                </a:lnTo>
                <a:lnTo>
                  <a:pt x="3375" y="769"/>
                </a:lnTo>
                <a:lnTo>
                  <a:pt x="3492" y="837"/>
                </a:lnTo>
                <a:close/>
                <a:moveTo>
                  <a:pt x="3372" y="907"/>
                </a:moveTo>
                <a:lnTo>
                  <a:pt x="3254" y="974"/>
                </a:lnTo>
                <a:lnTo>
                  <a:pt x="3137" y="907"/>
                </a:lnTo>
                <a:lnTo>
                  <a:pt x="3254" y="839"/>
                </a:lnTo>
                <a:lnTo>
                  <a:pt x="3372" y="907"/>
                </a:lnTo>
                <a:close/>
                <a:moveTo>
                  <a:pt x="3251" y="977"/>
                </a:moveTo>
                <a:lnTo>
                  <a:pt x="3135" y="1043"/>
                </a:lnTo>
                <a:lnTo>
                  <a:pt x="3017" y="977"/>
                </a:lnTo>
                <a:lnTo>
                  <a:pt x="3133" y="909"/>
                </a:lnTo>
                <a:lnTo>
                  <a:pt x="3251" y="977"/>
                </a:lnTo>
                <a:close/>
                <a:moveTo>
                  <a:pt x="3131" y="1045"/>
                </a:moveTo>
                <a:lnTo>
                  <a:pt x="3014" y="1113"/>
                </a:lnTo>
                <a:lnTo>
                  <a:pt x="2897" y="1045"/>
                </a:lnTo>
                <a:lnTo>
                  <a:pt x="3014" y="979"/>
                </a:lnTo>
                <a:lnTo>
                  <a:pt x="3131" y="1045"/>
                </a:lnTo>
                <a:close/>
                <a:moveTo>
                  <a:pt x="3011" y="1115"/>
                </a:moveTo>
                <a:lnTo>
                  <a:pt x="2893" y="1183"/>
                </a:lnTo>
                <a:lnTo>
                  <a:pt x="2776" y="1115"/>
                </a:lnTo>
                <a:lnTo>
                  <a:pt x="2893" y="1049"/>
                </a:lnTo>
                <a:lnTo>
                  <a:pt x="3011" y="1115"/>
                </a:lnTo>
                <a:close/>
                <a:moveTo>
                  <a:pt x="2890" y="1185"/>
                </a:moveTo>
                <a:lnTo>
                  <a:pt x="2772" y="1253"/>
                </a:lnTo>
                <a:lnTo>
                  <a:pt x="2656" y="1185"/>
                </a:lnTo>
                <a:lnTo>
                  <a:pt x="2772" y="1118"/>
                </a:lnTo>
                <a:lnTo>
                  <a:pt x="2890" y="1185"/>
                </a:lnTo>
                <a:close/>
                <a:moveTo>
                  <a:pt x="2769" y="1254"/>
                </a:moveTo>
                <a:lnTo>
                  <a:pt x="2651" y="1323"/>
                </a:lnTo>
                <a:lnTo>
                  <a:pt x="2536" y="1254"/>
                </a:lnTo>
                <a:lnTo>
                  <a:pt x="2653" y="1186"/>
                </a:lnTo>
                <a:lnTo>
                  <a:pt x="2769" y="1254"/>
                </a:lnTo>
                <a:close/>
                <a:moveTo>
                  <a:pt x="2648" y="1324"/>
                </a:moveTo>
                <a:lnTo>
                  <a:pt x="2532" y="1392"/>
                </a:lnTo>
                <a:lnTo>
                  <a:pt x="2415" y="1324"/>
                </a:lnTo>
                <a:lnTo>
                  <a:pt x="2532" y="1256"/>
                </a:lnTo>
                <a:lnTo>
                  <a:pt x="2648" y="1324"/>
                </a:lnTo>
                <a:close/>
                <a:moveTo>
                  <a:pt x="2529" y="1394"/>
                </a:moveTo>
                <a:lnTo>
                  <a:pt x="2411" y="1462"/>
                </a:lnTo>
                <a:lnTo>
                  <a:pt x="2294" y="1394"/>
                </a:lnTo>
                <a:lnTo>
                  <a:pt x="2411" y="1326"/>
                </a:lnTo>
                <a:lnTo>
                  <a:pt x="2529" y="1394"/>
                </a:lnTo>
                <a:close/>
                <a:moveTo>
                  <a:pt x="2408" y="1464"/>
                </a:moveTo>
                <a:lnTo>
                  <a:pt x="2290" y="1532"/>
                </a:lnTo>
                <a:lnTo>
                  <a:pt x="2173" y="1464"/>
                </a:lnTo>
                <a:lnTo>
                  <a:pt x="2290" y="1396"/>
                </a:lnTo>
                <a:lnTo>
                  <a:pt x="2408" y="1464"/>
                </a:lnTo>
                <a:close/>
                <a:moveTo>
                  <a:pt x="2287" y="1534"/>
                </a:moveTo>
                <a:lnTo>
                  <a:pt x="2169" y="1600"/>
                </a:lnTo>
                <a:lnTo>
                  <a:pt x="2054" y="1534"/>
                </a:lnTo>
                <a:lnTo>
                  <a:pt x="2171" y="1466"/>
                </a:lnTo>
                <a:lnTo>
                  <a:pt x="2287" y="1534"/>
                </a:lnTo>
                <a:close/>
                <a:moveTo>
                  <a:pt x="2168" y="1603"/>
                </a:moveTo>
                <a:lnTo>
                  <a:pt x="2050" y="1670"/>
                </a:lnTo>
                <a:lnTo>
                  <a:pt x="1933" y="1603"/>
                </a:lnTo>
                <a:lnTo>
                  <a:pt x="2050" y="1535"/>
                </a:lnTo>
                <a:lnTo>
                  <a:pt x="2168" y="1603"/>
                </a:lnTo>
                <a:close/>
                <a:moveTo>
                  <a:pt x="2047" y="1671"/>
                </a:moveTo>
                <a:lnTo>
                  <a:pt x="1929" y="1740"/>
                </a:lnTo>
                <a:lnTo>
                  <a:pt x="1812" y="1671"/>
                </a:lnTo>
                <a:lnTo>
                  <a:pt x="1929" y="1605"/>
                </a:lnTo>
                <a:lnTo>
                  <a:pt x="2047" y="1671"/>
                </a:lnTo>
                <a:close/>
                <a:moveTo>
                  <a:pt x="1926" y="1741"/>
                </a:moveTo>
                <a:lnTo>
                  <a:pt x="1808" y="1809"/>
                </a:lnTo>
                <a:lnTo>
                  <a:pt x="1691" y="1741"/>
                </a:lnTo>
                <a:lnTo>
                  <a:pt x="1808" y="1675"/>
                </a:lnTo>
                <a:lnTo>
                  <a:pt x="1926" y="1741"/>
                </a:lnTo>
                <a:close/>
                <a:moveTo>
                  <a:pt x="1805" y="1811"/>
                </a:moveTo>
                <a:lnTo>
                  <a:pt x="1689" y="1879"/>
                </a:lnTo>
                <a:lnTo>
                  <a:pt x="1572" y="1811"/>
                </a:lnTo>
                <a:lnTo>
                  <a:pt x="1688" y="1745"/>
                </a:lnTo>
                <a:lnTo>
                  <a:pt x="1805" y="1811"/>
                </a:lnTo>
                <a:close/>
                <a:moveTo>
                  <a:pt x="1686" y="1881"/>
                </a:moveTo>
                <a:lnTo>
                  <a:pt x="1568" y="1949"/>
                </a:lnTo>
                <a:lnTo>
                  <a:pt x="1451" y="1881"/>
                </a:lnTo>
                <a:lnTo>
                  <a:pt x="1568" y="1813"/>
                </a:lnTo>
                <a:lnTo>
                  <a:pt x="1686" y="1881"/>
                </a:lnTo>
                <a:close/>
                <a:moveTo>
                  <a:pt x="1565" y="1951"/>
                </a:moveTo>
                <a:lnTo>
                  <a:pt x="1447" y="2019"/>
                </a:lnTo>
                <a:lnTo>
                  <a:pt x="1330" y="1951"/>
                </a:lnTo>
                <a:lnTo>
                  <a:pt x="1447" y="1883"/>
                </a:lnTo>
                <a:lnTo>
                  <a:pt x="1565" y="1951"/>
                </a:lnTo>
                <a:close/>
                <a:moveTo>
                  <a:pt x="1444" y="2020"/>
                </a:moveTo>
                <a:lnTo>
                  <a:pt x="1328" y="2089"/>
                </a:lnTo>
                <a:lnTo>
                  <a:pt x="1211" y="2020"/>
                </a:lnTo>
                <a:lnTo>
                  <a:pt x="1327" y="1952"/>
                </a:lnTo>
                <a:lnTo>
                  <a:pt x="1444" y="2020"/>
                </a:lnTo>
                <a:close/>
                <a:moveTo>
                  <a:pt x="1325" y="2090"/>
                </a:moveTo>
                <a:lnTo>
                  <a:pt x="1207" y="2158"/>
                </a:lnTo>
                <a:lnTo>
                  <a:pt x="1090" y="2090"/>
                </a:lnTo>
                <a:lnTo>
                  <a:pt x="1207" y="2022"/>
                </a:lnTo>
                <a:lnTo>
                  <a:pt x="1325" y="2090"/>
                </a:lnTo>
                <a:close/>
                <a:moveTo>
                  <a:pt x="1328" y="2092"/>
                </a:moveTo>
                <a:lnTo>
                  <a:pt x="1444" y="2160"/>
                </a:lnTo>
                <a:lnTo>
                  <a:pt x="1328" y="2228"/>
                </a:lnTo>
                <a:lnTo>
                  <a:pt x="1211" y="2160"/>
                </a:lnTo>
                <a:lnTo>
                  <a:pt x="1328" y="2092"/>
                </a:lnTo>
                <a:close/>
                <a:moveTo>
                  <a:pt x="1447" y="2162"/>
                </a:moveTo>
                <a:lnTo>
                  <a:pt x="1565" y="2228"/>
                </a:lnTo>
                <a:lnTo>
                  <a:pt x="1447" y="2296"/>
                </a:lnTo>
                <a:lnTo>
                  <a:pt x="1332" y="2230"/>
                </a:lnTo>
                <a:lnTo>
                  <a:pt x="1447" y="2162"/>
                </a:lnTo>
                <a:close/>
                <a:moveTo>
                  <a:pt x="1568" y="2231"/>
                </a:moveTo>
                <a:lnTo>
                  <a:pt x="1686" y="2298"/>
                </a:lnTo>
                <a:lnTo>
                  <a:pt x="1568" y="2366"/>
                </a:lnTo>
                <a:lnTo>
                  <a:pt x="1451" y="2298"/>
                </a:lnTo>
                <a:lnTo>
                  <a:pt x="1568" y="2231"/>
                </a:lnTo>
                <a:close/>
                <a:moveTo>
                  <a:pt x="1689" y="2301"/>
                </a:moveTo>
                <a:lnTo>
                  <a:pt x="1807" y="2368"/>
                </a:lnTo>
                <a:lnTo>
                  <a:pt x="1689" y="2436"/>
                </a:lnTo>
                <a:lnTo>
                  <a:pt x="1572" y="2368"/>
                </a:lnTo>
                <a:lnTo>
                  <a:pt x="1689" y="2301"/>
                </a:lnTo>
                <a:close/>
                <a:moveTo>
                  <a:pt x="1810" y="2371"/>
                </a:moveTo>
                <a:lnTo>
                  <a:pt x="1926" y="2437"/>
                </a:lnTo>
                <a:lnTo>
                  <a:pt x="1808" y="2506"/>
                </a:lnTo>
                <a:lnTo>
                  <a:pt x="1693" y="2437"/>
                </a:lnTo>
                <a:lnTo>
                  <a:pt x="1810" y="2371"/>
                </a:lnTo>
                <a:close/>
                <a:moveTo>
                  <a:pt x="1805" y="2507"/>
                </a:moveTo>
                <a:lnTo>
                  <a:pt x="1688" y="2575"/>
                </a:lnTo>
                <a:lnTo>
                  <a:pt x="1572" y="2507"/>
                </a:lnTo>
                <a:lnTo>
                  <a:pt x="1689" y="2439"/>
                </a:lnTo>
                <a:lnTo>
                  <a:pt x="1805" y="2507"/>
                </a:lnTo>
                <a:close/>
                <a:moveTo>
                  <a:pt x="1684" y="2577"/>
                </a:moveTo>
                <a:lnTo>
                  <a:pt x="1568" y="2645"/>
                </a:lnTo>
                <a:lnTo>
                  <a:pt x="1451" y="2577"/>
                </a:lnTo>
                <a:lnTo>
                  <a:pt x="1568" y="2509"/>
                </a:lnTo>
                <a:lnTo>
                  <a:pt x="1684" y="2577"/>
                </a:lnTo>
                <a:close/>
                <a:moveTo>
                  <a:pt x="1688" y="2579"/>
                </a:moveTo>
                <a:lnTo>
                  <a:pt x="1805" y="2647"/>
                </a:lnTo>
                <a:lnTo>
                  <a:pt x="1689" y="2715"/>
                </a:lnTo>
                <a:lnTo>
                  <a:pt x="1572" y="2647"/>
                </a:lnTo>
                <a:lnTo>
                  <a:pt x="1688" y="2579"/>
                </a:lnTo>
                <a:close/>
                <a:moveTo>
                  <a:pt x="1808" y="2649"/>
                </a:moveTo>
                <a:lnTo>
                  <a:pt x="1926" y="2717"/>
                </a:lnTo>
                <a:lnTo>
                  <a:pt x="1810" y="2783"/>
                </a:lnTo>
                <a:lnTo>
                  <a:pt x="1693" y="2717"/>
                </a:lnTo>
                <a:lnTo>
                  <a:pt x="1808" y="2649"/>
                </a:lnTo>
                <a:close/>
                <a:moveTo>
                  <a:pt x="1929" y="2718"/>
                </a:moveTo>
                <a:lnTo>
                  <a:pt x="2047" y="2786"/>
                </a:lnTo>
                <a:lnTo>
                  <a:pt x="1929" y="2853"/>
                </a:lnTo>
                <a:lnTo>
                  <a:pt x="1814" y="2786"/>
                </a:lnTo>
                <a:lnTo>
                  <a:pt x="1929" y="2718"/>
                </a:lnTo>
                <a:close/>
                <a:moveTo>
                  <a:pt x="2050" y="2788"/>
                </a:moveTo>
                <a:lnTo>
                  <a:pt x="2168" y="2856"/>
                </a:lnTo>
                <a:lnTo>
                  <a:pt x="2050" y="2923"/>
                </a:lnTo>
                <a:lnTo>
                  <a:pt x="1933" y="2854"/>
                </a:lnTo>
                <a:lnTo>
                  <a:pt x="2050" y="2788"/>
                </a:lnTo>
                <a:close/>
                <a:moveTo>
                  <a:pt x="2171" y="2858"/>
                </a:moveTo>
                <a:lnTo>
                  <a:pt x="2289" y="2926"/>
                </a:lnTo>
                <a:lnTo>
                  <a:pt x="2171" y="2992"/>
                </a:lnTo>
                <a:lnTo>
                  <a:pt x="2054" y="2924"/>
                </a:lnTo>
                <a:lnTo>
                  <a:pt x="2171" y="2858"/>
                </a:lnTo>
                <a:close/>
                <a:moveTo>
                  <a:pt x="2290" y="2928"/>
                </a:moveTo>
                <a:lnTo>
                  <a:pt x="2408" y="2994"/>
                </a:lnTo>
                <a:lnTo>
                  <a:pt x="2290" y="3062"/>
                </a:lnTo>
                <a:lnTo>
                  <a:pt x="2175" y="2994"/>
                </a:lnTo>
                <a:lnTo>
                  <a:pt x="2290" y="2928"/>
                </a:lnTo>
                <a:close/>
                <a:moveTo>
                  <a:pt x="2411" y="2996"/>
                </a:moveTo>
                <a:lnTo>
                  <a:pt x="2529" y="3064"/>
                </a:lnTo>
                <a:lnTo>
                  <a:pt x="2411" y="3132"/>
                </a:lnTo>
                <a:lnTo>
                  <a:pt x="2294" y="3064"/>
                </a:lnTo>
                <a:lnTo>
                  <a:pt x="2411" y="2996"/>
                </a:lnTo>
                <a:close/>
                <a:moveTo>
                  <a:pt x="2532" y="3066"/>
                </a:moveTo>
                <a:lnTo>
                  <a:pt x="2650" y="3134"/>
                </a:lnTo>
                <a:lnTo>
                  <a:pt x="2532" y="3202"/>
                </a:lnTo>
                <a:lnTo>
                  <a:pt x="2415" y="3134"/>
                </a:lnTo>
                <a:lnTo>
                  <a:pt x="2532" y="3066"/>
                </a:lnTo>
                <a:close/>
                <a:moveTo>
                  <a:pt x="2653" y="3135"/>
                </a:moveTo>
                <a:lnTo>
                  <a:pt x="2769" y="3203"/>
                </a:lnTo>
                <a:lnTo>
                  <a:pt x="2651" y="3271"/>
                </a:lnTo>
                <a:lnTo>
                  <a:pt x="2536" y="3203"/>
                </a:lnTo>
                <a:lnTo>
                  <a:pt x="2653" y="3135"/>
                </a:lnTo>
                <a:close/>
                <a:moveTo>
                  <a:pt x="2772" y="3205"/>
                </a:moveTo>
                <a:lnTo>
                  <a:pt x="2890" y="3273"/>
                </a:lnTo>
                <a:lnTo>
                  <a:pt x="2772" y="3341"/>
                </a:lnTo>
                <a:lnTo>
                  <a:pt x="2655" y="3273"/>
                </a:lnTo>
                <a:lnTo>
                  <a:pt x="2772" y="3205"/>
                </a:lnTo>
                <a:close/>
                <a:moveTo>
                  <a:pt x="2893" y="3275"/>
                </a:moveTo>
                <a:lnTo>
                  <a:pt x="3011" y="3343"/>
                </a:lnTo>
                <a:lnTo>
                  <a:pt x="2893" y="3409"/>
                </a:lnTo>
                <a:lnTo>
                  <a:pt x="2776" y="3343"/>
                </a:lnTo>
                <a:lnTo>
                  <a:pt x="2893" y="3275"/>
                </a:lnTo>
                <a:close/>
                <a:moveTo>
                  <a:pt x="3014" y="3345"/>
                </a:moveTo>
                <a:lnTo>
                  <a:pt x="3131" y="3413"/>
                </a:lnTo>
                <a:lnTo>
                  <a:pt x="3014" y="3481"/>
                </a:lnTo>
                <a:lnTo>
                  <a:pt x="2897" y="3413"/>
                </a:lnTo>
                <a:lnTo>
                  <a:pt x="3014" y="3345"/>
                </a:lnTo>
                <a:close/>
                <a:moveTo>
                  <a:pt x="3135" y="3414"/>
                </a:moveTo>
                <a:lnTo>
                  <a:pt x="3251" y="3483"/>
                </a:lnTo>
                <a:lnTo>
                  <a:pt x="3133" y="3549"/>
                </a:lnTo>
                <a:lnTo>
                  <a:pt x="3017" y="3483"/>
                </a:lnTo>
                <a:lnTo>
                  <a:pt x="3135" y="3414"/>
                </a:lnTo>
                <a:close/>
                <a:moveTo>
                  <a:pt x="3254" y="3484"/>
                </a:moveTo>
                <a:lnTo>
                  <a:pt x="3372" y="3551"/>
                </a:lnTo>
                <a:lnTo>
                  <a:pt x="3254" y="3619"/>
                </a:lnTo>
                <a:lnTo>
                  <a:pt x="3137" y="3551"/>
                </a:lnTo>
                <a:lnTo>
                  <a:pt x="3254" y="3484"/>
                </a:lnTo>
                <a:close/>
                <a:moveTo>
                  <a:pt x="3375" y="3554"/>
                </a:moveTo>
                <a:lnTo>
                  <a:pt x="3492" y="3620"/>
                </a:lnTo>
                <a:lnTo>
                  <a:pt x="3375" y="3689"/>
                </a:lnTo>
                <a:lnTo>
                  <a:pt x="3258" y="3620"/>
                </a:lnTo>
                <a:lnTo>
                  <a:pt x="3375" y="3554"/>
                </a:lnTo>
                <a:close/>
                <a:moveTo>
                  <a:pt x="3496" y="3624"/>
                </a:moveTo>
                <a:lnTo>
                  <a:pt x="3612" y="3690"/>
                </a:lnTo>
                <a:lnTo>
                  <a:pt x="3496" y="3758"/>
                </a:lnTo>
                <a:lnTo>
                  <a:pt x="3378" y="3690"/>
                </a:lnTo>
                <a:lnTo>
                  <a:pt x="3496" y="3624"/>
                </a:lnTo>
                <a:close/>
                <a:moveTo>
                  <a:pt x="3615" y="3692"/>
                </a:moveTo>
                <a:lnTo>
                  <a:pt x="3733" y="3760"/>
                </a:lnTo>
                <a:lnTo>
                  <a:pt x="3617" y="3828"/>
                </a:lnTo>
                <a:lnTo>
                  <a:pt x="3499" y="3760"/>
                </a:lnTo>
                <a:lnTo>
                  <a:pt x="3615" y="3692"/>
                </a:lnTo>
                <a:close/>
                <a:moveTo>
                  <a:pt x="3736" y="3762"/>
                </a:moveTo>
                <a:lnTo>
                  <a:pt x="3853" y="3830"/>
                </a:lnTo>
                <a:lnTo>
                  <a:pt x="3736" y="3898"/>
                </a:lnTo>
                <a:lnTo>
                  <a:pt x="3620" y="3830"/>
                </a:lnTo>
                <a:lnTo>
                  <a:pt x="3736" y="3762"/>
                </a:lnTo>
                <a:close/>
                <a:moveTo>
                  <a:pt x="3739" y="3760"/>
                </a:moveTo>
                <a:lnTo>
                  <a:pt x="3857" y="3692"/>
                </a:lnTo>
                <a:lnTo>
                  <a:pt x="3974" y="3760"/>
                </a:lnTo>
                <a:lnTo>
                  <a:pt x="3857" y="3828"/>
                </a:lnTo>
                <a:lnTo>
                  <a:pt x="3739" y="3760"/>
                </a:lnTo>
                <a:close/>
                <a:moveTo>
                  <a:pt x="3860" y="3690"/>
                </a:moveTo>
                <a:lnTo>
                  <a:pt x="3978" y="3624"/>
                </a:lnTo>
                <a:lnTo>
                  <a:pt x="4094" y="3690"/>
                </a:lnTo>
                <a:lnTo>
                  <a:pt x="3978" y="3758"/>
                </a:lnTo>
                <a:lnTo>
                  <a:pt x="3860" y="3690"/>
                </a:lnTo>
                <a:close/>
                <a:moveTo>
                  <a:pt x="3981" y="3620"/>
                </a:moveTo>
                <a:lnTo>
                  <a:pt x="4097" y="3554"/>
                </a:lnTo>
                <a:lnTo>
                  <a:pt x="4214" y="3620"/>
                </a:lnTo>
                <a:lnTo>
                  <a:pt x="4097" y="3689"/>
                </a:lnTo>
                <a:lnTo>
                  <a:pt x="3981" y="3620"/>
                </a:lnTo>
                <a:close/>
                <a:moveTo>
                  <a:pt x="4100" y="3552"/>
                </a:moveTo>
                <a:lnTo>
                  <a:pt x="4218" y="3484"/>
                </a:lnTo>
                <a:lnTo>
                  <a:pt x="4335" y="3551"/>
                </a:lnTo>
                <a:lnTo>
                  <a:pt x="4218" y="3619"/>
                </a:lnTo>
                <a:lnTo>
                  <a:pt x="4100" y="3552"/>
                </a:lnTo>
                <a:close/>
                <a:moveTo>
                  <a:pt x="4221" y="3483"/>
                </a:moveTo>
                <a:lnTo>
                  <a:pt x="4339" y="3414"/>
                </a:lnTo>
                <a:lnTo>
                  <a:pt x="4455" y="3483"/>
                </a:lnTo>
                <a:lnTo>
                  <a:pt x="4339" y="3549"/>
                </a:lnTo>
                <a:lnTo>
                  <a:pt x="4221" y="3483"/>
                </a:lnTo>
                <a:close/>
                <a:moveTo>
                  <a:pt x="4342" y="3413"/>
                </a:moveTo>
                <a:lnTo>
                  <a:pt x="4460" y="3345"/>
                </a:lnTo>
                <a:lnTo>
                  <a:pt x="4575" y="3413"/>
                </a:lnTo>
                <a:lnTo>
                  <a:pt x="4458" y="3481"/>
                </a:lnTo>
                <a:lnTo>
                  <a:pt x="4342" y="3413"/>
                </a:lnTo>
                <a:close/>
                <a:moveTo>
                  <a:pt x="4463" y="3343"/>
                </a:moveTo>
                <a:lnTo>
                  <a:pt x="4581" y="3275"/>
                </a:lnTo>
                <a:lnTo>
                  <a:pt x="4696" y="3343"/>
                </a:lnTo>
                <a:lnTo>
                  <a:pt x="4579" y="3411"/>
                </a:lnTo>
                <a:lnTo>
                  <a:pt x="4463" y="3343"/>
                </a:lnTo>
                <a:close/>
                <a:moveTo>
                  <a:pt x="4582" y="3273"/>
                </a:moveTo>
                <a:lnTo>
                  <a:pt x="4700" y="3205"/>
                </a:lnTo>
                <a:lnTo>
                  <a:pt x="4817" y="3273"/>
                </a:lnTo>
                <a:lnTo>
                  <a:pt x="4700" y="3341"/>
                </a:lnTo>
                <a:lnTo>
                  <a:pt x="4582" y="3273"/>
                </a:lnTo>
                <a:close/>
                <a:moveTo>
                  <a:pt x="4703" y="3203"/>
                </a:moveTo>
                <a:lnTo>
                  <a:pt x="4821" y="3135"/>
                </a:lnTo>
                <a:lnTo>
                  <a:pt x="4936" y="3203"/>
                </a:lnTo>
                <a:lnTo>
                  <a:pt x="4821" y="3271"/>
                </a:lnTo>
                <a:lnTo>
                  <a:pt x="4703" y="3203"/>
                </a:lnTo>
                <a:close/>
                <a:moveTo>
                  <a:pt x="4824" y="3134"/>
                </a:moveTo>
                <a:lnTo>
                  <a:pt x="4942" y="3066"/>
                </a:lnTo>
                <a:lnTo>
                  <a:pt x="5057" y="3134"/>
                </a:lnTo>
                <a:lnTo>
                  <a:pt x="4940" y="3202"/>
                </a:lnTo>
                <a:lnTo>
                  <a:pt x="4824" y="3134"/>
                </a:lnTo>
                <a:close/>
                <a:moveTo>
                  <a:pt x="4945" y="3064"/>
                </a:moveTo>
                <a:lnTo>
                  <a:pt x="5063" y="2996"/>
                </a:lnTo>
                <a:lnTo>
                  <a:pt x="5178" y="3064"/>
                </a:lnTo>
                <a:lnTo>
                  <a:pt x="5061" y="3132"/>
                </a:lnTo>
                <a:lnTo>
                  <a:pt x="4945" y="3064"/>
                </a:lnTo>
                <a:close/>
                <a:moveTo>
                  <a:pt x="5066" y="2994"/>
                </a:moveTo>
                <a:lnTo>
                  <a:pt x="5182" y="2928"/>
                </a:lnTo>
                <a:lnTo>
                  <a:pt x="5299" y="2994"/>
                </a:lnTo>
                <a:lnTo>
                  <a:pt x="5182" y="3062"/>
                </a:lnTo>
                <a:lnTo>
                  <a:pt x="5066" y="2994"/>
                </a:lnTo>
                <a:close/>
                <a:moveTo>
                  <a:pt x="5185" y="2926"/>
                </a:moveTo>
                <a:lnTo>
                  <a:pt x="5303" y="2858"/>
                </a:lnTo>
                <a:lnTo>
                  <a:pt x="5418" y="2924"/>
                </a:lnTo>
                <a:lnTo>
                  <a:pt x="5303" y="2992"/>
                </a:lnTo>
                <a:lnTo>
                  <a:pt x="5185" y="2926"/>
                </a:lnTo>
                <a:close/>
                <a:moveTo>
                  <a:pt x="5306" y="2856"/>
                </a:moveTo>
                <a:lnTo>
                  <a:pt x="5424" y="2788"/>
                </a:lnTo>
                <a:lnTo>
                  <a:pt x="5539" y="2854"/>
                </a:lnTo>
                <a:lnTo>
                  <a:pt x="5422" y="2923"/>
                </a:lnTo>
                <a:lnTo>
                  <a:pt x="5306" y="2856"/>
                </a:lnTo>
                <a:close/>
                <a:moveTo>
                  <a:pt x="5427" y="2786"/>
                </a:moveTo>
                <a:lnTo>
                  <a:pt x="5543" y="2718"/>
                </a:lnTo>
                <a:lnTo>
                  <a:pt x="5660" y="2786"/>
                </a:lnTo>
                <a:lnTo>
                  <a:pt x="5543" y="2853"/>
                </a:lnTo>
                <a:lnTo>
                  <a:pt x="5427" y="2786"/>
                </a:lnTo>
                <a:close/>
                <a:moveTo>
                  <a:pt x="5546" y="2717"/>
                </a:moveTo>
                <a:lnTo>
                  <a:pt x="5664" y="2649"/>
                </a:lnTo>
                <a:lnTo>
                  <a:pt x="5781" y="2717"/>
                </a:lnTo>
                <a:lnTo>
                  <a:pt x="5664" y="2785"/>
                </a:lnTo>
                <a:lnTo>
                  <a:pt x="5546" y="2717"/>
                </a:lnTo>
                <a:close/>
                <a:moveTo>
                  <a:pt x="5667" y="2647"/>
                </a:moveTo>
                <a:lnTo>
                  <a:pt x="5784" y="2579"/>
                </a:lnTo>
                <a:lnTo>
                  <a:pt x="5900" y="2647"/>
                </a:lnTo>
                <a:lnTo>
                  <a:pt x="5784" y="2715"/>
                </a:lnTo>
                <a:lnTo>
                  <a:pt x="5667" y="2647"/>
                </a:lnTo>
                <a:close/>
                <a:moveTo>
                  <a:pt x="5788" y="2577"/>
                </a:moveTo>
                <a:lnTo>
                  <a:pt x="5905" y="2509"/>
                </a:lnTo>
                <a:lnTo>
                  <a:pt x="6021" y="2577"/>
                </a:lnTo>
                <a:lnTo>
                  <a:pt x="5904" y="2645"/>
                </a:lnTo>
                <a:lnTo>
                  <a:pt x="5788" y="2577"/>
                </a:lnTo>
                <a:close/>
                <a:moveTo>
                  <a:pt x="5907" y="2507"/>
                </a:moveTo>
                <a:lnTo>
                  <a:pt x="6025" y="2439"/>
                </a:lnTo>
                <a:lnTo>
                  <a:pt x="6142" y="2507"/>
                </a:lnTo>
                <a:lnTo>
                  <a:pt x="6025" y="2575"/>
                </a:lnTo>
                <a:lnTo>
                  <a:pt x="5907" y="2507"/>
                </a:lnTo>
                <a:close/>
                <a:moveTo>
                  <a:pt x="5904" y="2506"/>
                </a:moveTo>
                <a:lnTo>
                  <a:pt x="5786" y="2437"/>
                </a:lnTo>
                <a:lnTo>
                  <a:pt x="5904" y="2369"/>
                </a:lnTo>
                <a:lnTo>
                  <a:pt x="6021" y="2437"/>
                </a:lnTo>
                <a:lnTo>
                  <a:pt x="5904" y="2506"/>
                </a:lnTo>
                <a:close/>
                <a:moveTo>
                  <a:pt x="5907" y="2368"/>
                </a:moveTo>
                <a:lnTo>
                  <a:pt x="6025" y="2301"/>
                </a:lnTo>
                <a:lnTo>
                  <a:pt x="6142" y="2368"/>
                </a:lnTo>
                <a:lnTo>
                  <a:pt x="6025" y="2436"/>
                </a:lnTo>
                <a:lnTo>
                  <a:pt x="5907" y="2368"/>
                </a:lnTo>
                <a:close/>
                <a:moveTo>
                  <a:pt x="6028" y="2298"/>
                </a:moveTo>
                <a:lnTo>
                  <a:pt x="6145" y="2231"/>
                </a:lnTo>
                <a:lnTo>
                  <a:pt x="6263" y="2300"/>
                </a:lnTo>
                <a:lnTo>
                  <a:pt x="6145" y="2366"/>
                </a:lnTo>
                <a:lnTo>
                  <a:pt x="6028" y="2298"/>
                </a:lnTo>
                <a:close/>
                <a:moveTo>
                  <a:pt x="6149" y="2230"/>
                </a:moveTo>
                <a:lnTo>
                  <a:pt x="6265" y="2162"/>
                </a:lnTo>
                <a:lnTo>
                  <a:pt x="6382" y="2230"/>
                </a:lnTo>
                <a:lnTo>
                  <a:pt x="6266" y="2296"/>
                </a:lnTo>
                <a:lnTo>
                  <a:pt x="6149" y="2230"/>
                </a:lnTo>
                <a:close/>
                <a:moveTo>
                  <a:pt x="6268" y="2160"/>
                </a:moveTo>
                <a:lnTo>
                  <a:pt x="6386" y="2092"/>
                </a:lnTo>
                <a:lnTo>
                  <a:pt x="6503" y="2160"/>
                </a:lnTo>
                <a:lnTo>
                  <a:pt x="6386" y="2228"/>
                </a:lnTo>
                <a:lnTo>
                  <a:pt x="6268" y="2160"/>
                </a:lnTo>
                <a:close/>
                <a:moveTo>
                  <a:pt x="6265" y="2158"/>
                </a:moveTo>
                <a:lnTo>
                  <a:pt x="6149" y="2090"/>
                </a:lnTo>
                <a:lnTo>
                  <a:pt x="6266" y="2022"/>
                </a:lnTo>
                <a:lnTo>
                  <a:pt x="6382" y="2090"/>
                </a:lnTo>
                <a:lnTo>
                  <a:pt x="6265" y="2158"/>
                </a:lnTo>
                <a:close/>
                <a:moveTo>
                  <a:pt x="6145" y="2089"/>
                </a:moveTo>
                <a:lnTo>
                  <a:pt x="6028" y="2020"/>
                </a:lnTo>
                <a:lnTo>
                  <a:pt x="6145" y="1952"/>
                </a:lnTo>
                <a:lnTo>
                  <a:pt x="6263" y="2020"/>
                </a:lnTo>
                <a:lnTo>
                  <a:pt x="6145" y="2089"/>
                </a:lnTo>
                <a:close/>
                <a:moveTo>
                  <a:pt x="6025" y="2019"/>
                </a:moveTo>
                <a:lnTo>
                  <a:pt x="5907" y="1951"/>
                </a:lnTo>
                <a:lnTo>
                  <a:pt x="6025" y="1883"/>
                </a:lnTo>
                <a:lnTo>
                  <a:pt x="6142" y="1951"/>
                </a:lnTo>
                <a:lnTo>
                  <a:pt x="6025" y="2019"/>
                </a:lnTo>
                <a:close/>
                <a:moveTo>
                  <a:pt x="5904" y="1949"/>
                </a:moveTo>
                <a:lnTo>
                  <a:pt x="5788" y="1881"/>
                </a:lnTo>
                <a:lnTo>
                  <a:pt x="5905" y="1813"/>
                </a:lnTo>
                <a:lnTo>
                  <a:pt x="6021" y="1881"/>
                </a:lnTo>
                <a:lnTo>
                  <a:pt x="5904" y="1949"/>
                </a:lnTo>
                <a:close/>
                <a:moveTo>
                  <a:pt x="5784" y="1879"/>
                </a:moveTo>
                <a:lnTo>
                  <a:pt x="5667" y="1811"/>
                </a:lnTo>
                <a:lnTo>
                  <a:pt x="5784" y="1743"/>
                </a:lnTo>
                <a:lnTo>
                  <a:pt x="5902" y="1811"/>
                </a:lnTo>
                <a:lnTo>
                  <a:pt x="5784" y="1879"/>
                </a:lnTo>
                <a:close/>
                <a:moveTo>
                  <a:pt x="5664" y="1809"/>
                </a:moveTo>
                <a:lnTo>
                  <a:pt x="5546" y="1741"/>
                </a:lnTo>
                <a:lnTo>
                  <a:pt x="5664" y="1675"/>
                </a:lnTo>
                <a:lnTo>
                  <a:pt x="5781" y="1741"/>
                </a:lnTo>
                <a:lnTo>
                  <a:pt x="5664" y="1809"/>
                </a:lnTo>
                <a:close/>
                <a:moveTo>
                  <a:pt x="5543" y="1740"/>
                </a:moveTo>
                <a:lnTo>
                  <a:pt x="5425" y="1671"/>
                </a:lnTo>
                <a:lnTo>
                  <a:pt x="5543" y="1605"/>
                </a:lnTo>
                <a:lnTo>
                  <a:pt x="5660" y="1671"/>
                </a:lnTo>
                <a:lnTo>
                  <a:pt x="5543" y="1740"/>
                </a:lnTo>
                <a:close/>
                <a:moveTo>
                  <a:pt x="5422" y="1670"/>
                </a:moveTo>
                <a:lnTo>
                  <a:pt x="5306" y="1603"/>
                </a:lnTo>
                <a:lnTo>
                  <a:pt x="5424" y="1535"/>
                </a:lnTo>
                <a:lnTo>
                  <a:pt x="5539" y="1602"/>
                </a:lnTo>
                <a:lnTo>
                  <a:pt x="5422" y="1670"/>
                </a:lnTo>
                <a:close/>
                <a:moveTo>
                  <a:pt x="5303" y="1602"/>
                </a:moveTo>
                <a:lnTo>
                  <a:pt x="5185" y="1534"/>
                </a:lnTo>
                <a:lnTo>
                  <a:pt x="5303" y="1466"/>
                </a:lnTo>
                <a:lnTo>
                  <a:pt x="5420" y="1534"/>
                </a:lnTo>
                <a:lnTo>
                  <a:pt x="5303" y="1602"/>
                </a:lnTo>
                <a:close/>
                <a:moveTo>
                  <a:pt x="5182" y="1532"/>
                </a:moveTo>
                <a:lnTo>
                  <a:pt x="5064" y="1464"/>
                </a:lnTo>
                <a:lnTo>
                  <a:pt x="5182" y="1396"/>
                </a:lnTo>
                <a:lnTo>
                  <a:pt x="5299" y="1464"/>
                </a:lnTo>
                <a:lnTo>
                  <a:pt x="5182" y="1532"/>
                </a:lnTo>
                <a:close/>
                <a:moveTo>
                  <a:pt x="5061" y="1462"/>
                </a:moveTo>
                <a:lnTo>
                  <a:pt x="4945" y="1394"/>
                </a:lnTo>
                <a:lnTo>
                  <a:pt x="5063" y="1326"/>
                </a:lnTo>
                <a:lnTo>
                  <a:pt x="5178" y="1394"/>
                </a:lnTo>
                <a:lnTo>
                  <a:pt x="5061" y="1462"/>
                </a:lnTo>
                <a:close/>
                <a:moveTo>
                  <a:pt x="4942" y="1392"/>
                </a:moveTo>
                <a:lnTo>
                  <a:pt x="4824" y="1324"/>
                </a:lnTo>
                <a:lnTo>
                  <a:pt x="4942" y="1256"/>
                </a:lnTo>
                <a:lnTo>
                  <a:pt x="5059" y="1324"/>
                </a:lnTo>
                <a:lnTo>
                  <a:pt x="4942" y="1392"/>
                </a:lnTo>
                <a:close/>
                <a:moveTo>
                  <a:pt x="4821" y="1323"/>
                </a:moveTo>
                <a:lnTo>
                  <a:pt x="4703" y="1254"/>
                </a:lnTo>
                <a:lnTo>
                  <a:pt x="4821" y="1186"/>
                </a:lnTo>
                <a:lnTo>
                  <a:pt x="4938" y="1254"/>
                </a:lnTo>
                <a:lnTo>
                  <a:pt x="4821" y="1323"/>
                </a:lnTo>
                <a:close/>
                <a:moveTo>
                  <a:pt x="4700" y="1253"/>
                </a:moveTo>
                <a:lnTo>
                  <a:pt x="4582" y="1185"/>
                </a:lnTo>
                <a:lnTo>
                  <a:pt x="4700" y="1117"/>
                </a:lnTo>
                <a:lnTo>
                  <a:pt x="4817" y="1185"/>
                </a:lnTo>
                <a:lnTo>
                  <a:pt x="4700" y="1253"/>
                </a:lnTo>
                <a:close/>
                <a:moveTo>
                  <a:pt x="4579" y="1183"/>
                </a:moveTo>
                <a:lnTo>
                  <a:pt x="4463" y="1115"/>
                </a:lnTo>
                <a:lnTo>
                  <a:pt x="4581" y="1049"/>
                </a:lnTo>
                <a:lnTo>
                  <a:pt x="4696" y="1115"/>
                </a:lnTo>
                <a:lnTo>
                  <a:pt x="4579" y="1183"/>
                </a:lnTo>
                <a:close/>
                <a:moveTo>
                  <a:pt x="4460" y="1113"/>
                </a:moveTo>
                <a:lnTo>
                  <a:pt x="4342" y="1047"/>
                </a:lnTo>
                <a:lnTo>
                  <a:pt x="4460" y="979"/>
                </a:lnTo>
                <a:lnTo>
                  <a:pt x="4577" y="1045"/>
                </a:lnTo>
                <a:lnTo>
                  <a:pt x="4460" y="1113"/>
                </a:lnTo>
                <a:close/>
                <a:moveTo>
                  <a:pt x="4339" y="1043"/>
                </a:moveTo>
                <a:lnTo>
                  <a:pt x="4221" y="977"/>
                </a:lnTo>
                <a:lnTo>
                  <a:pt x="4339" y="909"/>
                </a:lnTo>
                <a:lnTo>
                  <a:pt x="4456" y="977"/>
                </a:lnTo>
                <a:lnTo>
                  <a:pt x="4339" y="1043"/>
                </a:lnTo>
                <a:close/>
                <a:moveTo>
                  <a:pt x="4218" y="975"/>
                </a:moveTo>
                <a:lnTo>
                  <a:pt x="4100" y="907"/>
                </a:lnTo>
                <a:lnTo>
                  <a:pt x="4218" y="839"/>
                </a:lnTo>
                <a:lnTo>
                  <a:pt x="4335" y="907"/>
                </a:lnTo>
                <a:lnTo>
                  <a:pt x="4218" y="975"/>
                </a:lnTo>
                <a:close/>
                <a:moveTo>
                  <a:pt x="4097" y="906"/>
                </a:moveTo>
                <a:lnTo>
                  <a:pt x="3980" y="837"/>
                </a:lnTo>
                <a:lnTo>
                  <a:pt x="4097" y="769"/>
                </a:lnTo>
                <a:lnTo>
                  <a:pt x="4214" y="837"/>
                </a:lnTo>
                <a:lnTo>
                  <a:pt x="4097" y="906"/>
                </a:lnTo>
                <a:close/>
                <a:moveTo>
                  <a:pt x="3976" y="836"/>
                </a:moveTo>
                <a:lnTo>
                  <a:pt x="3860" y="768"/>
                </a:lnTo>
                <a:lnTo>
                  <a:pt x="3978" y="700"/>
                </a:lnTo>
                <a:lnTo>
                  <a:pt x="4094" y="768"/>
                </a:lnTo>
                <a:lnTo>
                  <a:pt x="3976" y="836"/>
                </a:lnTo>
                <a:close/>
                <a:moveTo>
                  <a:pt x="3857" y="766"/>
                </a:moveTo>
                <a:lnTo>
                  <a:pt x="3739" y="698"/>
                </a:lnTo>
                <a:lnTo>
                  <a:pt x="3857" y="630"/>
                </a:lnTo>
                <a:lnTo>
                  <a:pt x="3974" y="698"/>
                </a:lnTo>
                <a:lnTo>
                  <a:pt x="3857" y="766"/>
                </a:lnTo>
                <a:close/>
                <a:moveTo>
                  <a:pt x="3736" y="696"/>
                </a:moveTo>
                <a:lnTo>
                  <a:pt x="3619" y="628"/>
                </a:lnTo>
                <a:lnTo>
                  <a:pt x="3736" y="560"/>
                </a:lnTo>
                <a:lnTo>
                  <a:pt x="3853" y="628"/>
                </a:lnTo>
                <a:lnTo>
                  <a:pt x="3736" y="696"/>
                </a:lnTo>
                <a:close/>
                <a:moveTo>
                  <a:pt x="3615" y="626"/>
                </a:moveTo>
                <a:lnTo>
                  <a:pt x="3499" y="558"/>
                </a:lnTo>
                <a:lnTo>
                  <a:pt x="3617" y="490"/>
                </a:lnTo>
                <a:lnTo>
                  <a:pt x="3733" y="558"/>
                </a:lnTo>
                <a:lnTo>
                  <a:pt x="3615" y="626"/>
                </a:lnTo>
                <a:close/>
                <a:moveTo>
                  <a:pt x="3612" y="628"/>
                </a:moveTo>
                <a:lnTo>
                  <a:pt x="3496" y="696"/>
                </a:lnTo>
                <a:lnTo>
                  <a:pt x="3378" y="628"/>
                </a:lnTo>
                <a:lnTo>
                  <a:pt x="3496" y="560"/>
                </a:lnTo>
                <a:lnTo>
                  <a:pt x="3612" y="628"/>
                </a:lnTo>
                <a:close/>
                <a:moveTo>
                  <a:pt x="3492" y="698"/>
                </a:moveTo>
                <a:lnTo>
                  <a:pt x="3375" y="766"/>
                </a:lnTo>
                <a:lnTo>
                  <a:pt x="3258" y="698"/>
                </a:lnTo>
                <a:lnTo>
                  <a:pt x="3375" y="630"/>
                </a:lnTo>
                <a:lnTo>
                  <a:pt x="3492" y="698"/>
                </a:lnTo>
                <a:close/>
                <a:moveTo>
                  <a:pt x="3372" y="768"/>
                </a:moveTo>
                <a:lnTo>
                  <a:pt x="3254" y="836"/>
                </a:lnTo>
                <a:lnTo>
                  <a:pt x="3137" y="768"/>
                </a:lnTo>
                <a:lnTo>
                  <a:pt x="3254" y="700"/>
                </a:lnTo>
                <a:lnTo>
                  <a:pt x="3372" y="768"/>
                </a:lnTo>
                <a:close/>
                <a:moveTo>
                  <a:pt x="3251" y="837"/>
                </a:moveTo>
                <a:lnTo>
                  <a:pt x="3133" y="906"/>
                </a:lnTo>
                <a:lnTo>
                  <a:pt x="3017" y="837"/>
                </a:lnTo>
                <a:lnTo>
                  <a:pt x="3133" y="769"/>
                </a:lnTo>
                <a:lnTo>
                  <a:pt x="3251" y="837"/>
                </a:lnTo>
                <a:close/>
                <a:moveTo>
                  <a:pt x="3130" y="907"/>
                </a:moveTo>
                <a:lnTo>
                  <a:pt x="3014" y="974"/>
                </a:lnTo>
                <a:lnTo>
                  <a:pt x="2897" y="907"/>
                </a:lnTo>
                <a:lnTo>
                  <a:pt x="3014" y="839"/>
                </a:lnTo>
                <a:lnTo>
                  <a:pt x="3130" y="907"/>
                </a:lnTo>
                <a:close/>
                <a:moveTo>
                  <a:pt x="3011" y="977"/>
                </a:moveTo>
                <a:lnTo>
                  <a:pt x="2893" y="1043"/>
                </a:lnTo>
                <a:lnTo>
                  <a:pt x="2776" y="977"/>
                </a:lnTo>
                <a:lnTo>
                  <a:pt x="2893" y="909"/>
                </a:lnTo>
                <a:lnTo>
                  <a:pt x="3011" y="977"/>
                </a:lnTo>
                <a:close/>
                <a:moveTo>
                  <a:pt x="2890" y="1045"/>
                </a:moveTo>
                <a:lnTo>
                  <a:pt x="2772" y="1113"/>
                </a:lnTo>
                <a:lnTo>
                  <a:pt x="2655" y="1047"/>
                </a:lnTo>
                <a:lnTo>
                  <a:pt x="2772" y="979"/>
                </a:lnTo>
                <a:lnTo>
                  <a:pt x="2890" y="1045"/>
                </a:lnTo>
                <a:close/>
                <a:moveTo>
                  <a:pt x="2769" y="1115"/>
                </a:moveTo>
                <a:lnTo>
                  <a:pt x="2653" y="1183"/>
                </a:lnTo>
                <a:lnTo>
                  <a:pt x="2536" y="1115"/>
                </a:lnTo>
                <a:lnTo>
                  <a:pt x="2651" y="1049"/>
                </a:lnTo>
                <a:lnTo>
                  <a:pt x="2769" y="1115"/>
                </a:lnTo>
                <a:close/>
                <a:moveTo>
                  <a:pt x="2650" y="1185"/>
                </a:moveTo>
                <a:lnTo>
                  <a:pt x="2532" y="1253"/>
                </a:lnTo>
                <a:lnTo>
                  <a:pt x="2415" y="1185"/>
                </a:lnTo>
                <a:lnTo>
                  <a:pt x="2532" y="1117"/>
                </a:lnTo>
                <a:lnTo>
                  <a:pt x="2650" y="1185"/>
                </a:lnTo>
                <a:close/>
                <a:moveTo>
                  <a:pt x="2529" y="1254"/>
                </a:moveTo>
                <a:lnTo>
                  <a:pt x="2411" y="1323"/>
                </a:lnTo>
                <a:lnTo>
                  <a:pt x="2294" y="1254"/>
                </a:lnTo>
                <a:lnTo>
                  <a:pt x="2411" y="1188"/>
                </a:lnTo>
                <a:lnTo>
                  <a:pt x="2529" y="1254"/>
                </a:lnTo>
                <a:close/>
                <a:moveTo>
                  <a:pt x="2408" y="1324"/>
                </a:moveTo>
                <a:lnTo>
                  <a:pt x="2290" y="1392"/>
                </a:lnTo>
                <a:lnTo>
                  <a:pt x="2175" y="1324"/>
                </a:lnTo>
                <a:lnTo>
                  <a:pt x="2290" y="1256"/>
                </a:lnTo>
                <a:lnTo>
                  <a:pt x="2408" y="1324"/>
                </a:lnTo>
                <a:close/>
                <a:moveTo>
                  <a:pt x="2289" y="1394"/>
                </a:moveTo>
                <a:lnTo>
                  <a:pt x="2171" y="1462"/>
                </a:lnTo>
                <a:lnTo>
                  <a:pt x="2054" y="1394"/>
                </a:lnTo>
                <a:lnTo>
                  <a:pt x="2171" y="1326"/>
                </a:lnTo>
                <a:lnTo>
                  <a:pt x="2289" y="1394"/>
                </a:lnTo>
                <a:close/>
                <a:moveTo>
                  <a:pt x="2168" y="1464"/>
                </a:moveTo>
                <a:lnTo>
                  <a:pt x="2050" y="1532"/>
                </a:lnTo>
                <a:lnTo>
                  <a:pt x="1933" y="1464"/>
                </a:lnTo>
                <a:lnTo>
                  <a:pt x="2050" y="1396"/>
                </a:lnTo>
                <a:lnTo>
                  <a:pt x="2168" y="1464"/>
                </a:lnTo>
                <a:close/>
                <a:moveTo>
                  <a:pt x="2047" y="1534"/>
                </a:moveTo>
                <a:lnTo>
                  <a:pt x="1929" y="1600"/>
                </a:lnTo>
                <a:lnTo>
                  <a:pt x="1814" y="1534"/>
                </a:lnTo>
                <a:lnTo>
                  <a:pt x="1929" y="1466"/>
                </a:lnTo>
                <a:lnTo>
                  <a:pt x="2047" y="1534"/>
                </a:lnTo>
                <a:close/>
                <a:moveTo>
                  <a:pt x="1926" y="1603"/>
                </a:moveTo>
                <a:lnTo>
                  <a:pt x="1808" y="1670"/>
                </a:lnTo>
                <a:lnTo>
                  <a:pt x="1693" y="1603"/>
                </a:lnTo>
                <a:lnTo>
                  <a:pt x="1810" y="1535"/>
                </a:lnTo>
                <a:lnTo>
                  <a:pt x="1926" y="1603"/>
                </a:lnTo>
                <a:close/>
                <a:moveTo>
                  <a:pt x="1805" y="1671"/>
                </a:moveTo>
                <a:lnTo>
                  <a:pt x="1688" y="1740"/>
                </a:lnTo>
                <a:lnTo>
                  <a:pt x="1572" y="1673"/>
                </a:lnTo>
                <a:lnTo>
                  <a:pt x="1689" y="1605"/>
                </a:lnTo>
                <a:lnTo>
                  <a:pt x="1805" y="1671"/>
                </a:lnTo>
                <a:close/>
                <a:moveTo>
                  <a:pt x="1684" y="1741"/>
                </a:moveTo>
                <a:lnTo>
                  <a:pt x="1568" y="1809"/>
                </a:lnTo>
                <a:lnTo>
                  <a:pt x="1451" y="1741"/>
                </a:lnTo>
                <a:lnTo>
                  <a:pt x="1568" y="1675"/>
                </a:lnTo>
                <a:lnTo>
                  <a:pt x="1684" y="1741"/>
                </a:lnTo>
                <a:close/>
                <a:moveTo>
                  <a:pt x="1565" y="1811"/>
                </a:moveTo>
                <a:lnTo>
                  <a:pt x="1447" y="1879"/>
                </a:lnTo>
                <a:lnTo>
                  <a:pt x="1332" y="1811"/>
                </a:lnTo>
                <a:lnTo>
                  <a:pt x="1447" y="1745"/>
                </a:lnTo>
                <a:lnTo>
                  <a:pt x="1565" y="1811"/>
                </a:lnTo>
                <a:close/>
                <a:moveTo>
                  <a:pt x="1444" y="1881"/>
                </a:moveTo>
                <a:lnTo>
                  <a:pt x="1327" y="1949"/>
                </a:lnTo>
                <a:lnTo>
                  <a:pt x="1211" y="1881"/>
                </a:lnTo>
                <a:lnTo>
                  <a:pt x="1328" y="1813"/>
                </a:lnTo>
                <a:lnTo>
                  <a:pt x="1444" y="1881"/>
                </a:lnTo>
                <a:close/>
                <a:moveTo>
                  <a:pt x="1323" y="1951"/>
                </a:moveTo>
                <a:lnTo>
                  <a:pt x="1207" y="2019"/>
                </a:lnTo>
                <a:lnTo>
                  <a:pt x="1090" y="1951"/>
                </a:lnTo>
                <a:lnTo>
                  <a:pt x="1207" y="1883"/>
                </a:lnTo>
                <a:lnTo>
                  <a:pt x="1323" y="1951"/>
                </a:lnTo>
                <a:close/>
                <a:moveTo>
                  <a:pt x="1204" y="2020"/>
                </a:moveTo>
                <a:lnTo>
                  <a:pt x="1086" y="2089"/>
                </a:lnTo>
                <a:lnTo>
                  <a:pt x="969" y="2020"/>
                </a:lnTo>
                <a:lnTo>
                  <a:pt x="1086" y="1952"/>
                </a:lnTo>
                <a:lnTo>
                  <a:pt x="1204" y="2020"/>
                </a:lnTo>
                <a:close/>
                <a:moveTo>
                  <a:pt x="1083" y="2090"/>
                </a:moveTo>
                <a:lnTo>
                  <a:pt x="966" y="2158"/>
                </a:lnTo>
                <a:lnTo>
                  <a:pt x="850" y="2090"/>
                </a:lnTo>
                <a:lnTo>
                  <a:pt x="966" y="2022"/>
                </a:lnTo>
                <a:lnTo>
                  <a:pt x="1083" y="2090"/>
                </a:lnTo>
                <a:close/>
                <a:moveTo>
                  <a:pt x="1086" y="2092"/>
                </a:moveTo>
                <a:lnTo>
                  <a:pt x="1204" y="2160"/>
                </a:lnTo>
                <a:lnTo>
                  <a:pt x="1086" y="2226"/>
                </a:lnTo>
                <a:lnTo>
                  <a:pt x="969" y="2160"/>
                </a:lnTo>
                <a:lnTo>
                  <a:pt x="1086" y="2092"/>
                </a:lnTo>
                <a:close/>
                <a:moveTo>
                  <a:pt x="1207" y="2162"/>
                </a:moveTo>
                <a:lnTo>
                  <a:pt x="1325" y="2230"/>
                </a:lnTo>
                <a:lnTo>
                  <a:pt x="1207" y="2296"/>
                </a:lnTo>
                <a:lnTo>
                  <a:pt x="1090" y="2230"/>
                </a:lnTo>
                <a:lnTo>
                  <a:pt x="1207" y="2162"/>
                </a:lnTo>
                <a:close/>
                <a:moveTo>
                  <a:pt x="1328" y="2231"/>
                </a:moveTo>
                <a:lnTo>
                  <a:pt x="1444" y="2298"/>
                </a:lnTo>
                <a:lnTo>
                  <a:pt x="1327" y="2366"/>
                </a:lnTo>
                <a:lnTo>
                  <a:pt x="1211" y="2300"/>
                </a:lnTo>
                <a:lnTo>
                  <a:pt x="1328" y="2231"/>
                </a:lnTo>
                <a:close/>
                <a:moveTo>
                  <a:pt x="1447" y="2301"/>
                </a:moveTo>
                <a:lnTo>
                  <a:pt x="1565" y="2368"/>
                </a:lnTo>
                <a:lnTo>
                  <a:pt x="1447" y="2436"/>
                </a:lnTo>
                <a:lnTo>
                  <a:pt x="1330" y="2368"/>
                </a:lnTo>
                <a:lnTo>
                  <a:pt x="1447" y="2301"/>
                </a:lnTo>
                <a:close/>
                <a:moveTo>
                  <a:pt x="1568" y="2371"/>
                </a:moveTo>
                <a:lnTo>
                  <a:pt x="1686" y="2437"/>
                </a:lnTo>
                <a:lnTo>
                  <a:pt x="1568" y="2506"/>
                </a:lnTo>
                <a:lnTo>
                  <a:pt x="1451" y="2437"/>
                </a:lnTo>
                <a:lnTo>
                  <a:pt x="1568" y="2371"/>
                </a:lnTo>
                <a:close/>
                <a:moveTo>
                  <a:pt x="1565" y="2507"/>
                </a:moveTo>
                <a:lnTo>
                  <a:pt x="1449" y="2575"/>
                </a:lnTo>
                <a:lnTo>
                  <a:pt x="1332" y="2507"/>
                </a:lnTo>
                <a:lnTo>
                  <a:pt x="1447" y="2439"/>
                </a:lnTo>
                <a:lnTo>
                  <a:pt x="1565" y="2507"/>
                </a:lnTo>
                <a:close/>
                <a:moveTo>
                  <a:pt x="1446" y="2577"/>
                </a:moveTo>
                <a:lnTo>
                  <a:pt x="1328" y="2645"/>
                </a:lnTo>
                <a:lnTo>
                  <a:pt x="1211" y="2577"/>
                </a:lnTo>
                <a:lnTo>
                  <a:pt x="1328" y="2509"/>
                </a:lnTo>
                <a:lnTo>
                  <a:pt x="1446" y="2577"/>
                </a:lnTo>
                <a:close/>
                <a:moveTo>
                  <a:pt x="1449" y="2579"/>
                </a:moveTo>
                <a:lnTo>
                  <a:pt x="1565" y="2647"/>
                </a:lnTo>
                <a:lnTo>
                  <a:pt x="1447" y="2713"/>
                </a:lnTo>
                <a:lnTo>
                  <a:pt x="1332" y="2647"/>
                </a:lnTo>
                <a:lnTo>
                  <a:pt x="1449" y="2579"/>
                </a:lnTo>
                <a:close/>
                <a:moveTo>
                  <a:pt x="1568" y="2649"/>
                </a:moveTo>
                <a:lnTo>
                  <a:pt x="1686" y="2717"/>
                </a:lnTo>
                <a:lnTo>
                  <a:pt x="1568" y="2783"/>
                </a:lnTo>
                <a:lnTo>
                  <a:pt x="1451" y="2717"/>
                </a:lnTo>
                <a:lnTo>
                  <a:pt x="1568" y="2649"/>
                </a:lnTo>
                <a:close/>
                <a:moveTo>
                  <a:pt x="1689" y="2718"/>
                </a:moveTo>
                <a:lnTo>
                  <a:pt x="1807" y="2786"/>
                </a:lnTo>
                <a:lnTo>
                  <a:pt x="1689" y="2853"/>
                </a:lnTo>
                <a:lnTo>
                  <a:pt x="1572" y="2786"/>
                </a:lnTo>
                <a:lnTo>
                  <a:pt x="1689" y="2718"/>
                </a:lnTo>
                <a:close/>
                <a:moveTo>
                  <a:pt x="1810" y="2788"/>
                </a:moveTo>
                <a:lnTo>
                  <a:pt x="1926" y="2854"/>
                </a:lnTo>
                <a:lnTo>
                  <a:pt x="1808" y="2923"/>
                </a:lnTo>
                <a:lnTo>
                  <a:pt x="1693" y="2856"/>
                </a:lnTo>
                <a:lnTo>
                  <a:pt x="1810" y="2788"/>
                </a:lnTo>
                <a:close/>
                <a:moveTo>
                  <a:pt x="1929" y="2858"/>
                </a:moveTo>
                <a:lnTo>
                  <a:pt x="2047" y="2924"/>
                </a:lnTo>
                <a:lnTo>
                  <a:pt x="1929" y="2992"/>
                </a:lnTo>
                <a:lnTo>
                  <a:pt x="1812" y="2924"/>
                </a:lnTo>
                <a:lnTo>
                  <a:pt x="1929" y="2858"/>
                </a:lnTo>
                <a:close/>
                <a:moveTo>
                  <a:pt x="2050" y="2926"/>
                </a:moveTo>
                <a:lnTo>
                  <a:pt x="2168" y="2994"/>
                </a:lnTo>
                <a:lnTo>
                  <a:pt x="2050" y="3062"/>
                </a:lnTo>
                <a:lnTo>
                  <a:pt x="1933" y="2994"/>
                </a:lnTo>
                <a:lnTo>
                  <a:pt x="2050" y="2926"/>
                </a:lnTo>
                <a:close/>
                <a:moveTo>
                  <a:pt x="2171" y="2997"/>
                </a:moveTo>
                <a:lnTo>
                  <a:pt x="2287" y="3064"/>
                </a:lnTo>
                <a:lnTo>
                  <a:pt x="2171" y="3132"/>
                </a:lnTo>
                <a:lnTo>
                  <a:pt x="2054" y="3064"/>
                </a:lnTo>
                <a:lnTo>
                  <a:pt x="2171" y="2997"/>
                </a:lnTo>
                <a:close/>
                <a:moveTo>
                  <a:pt x="2290" y="3066"/>
                </a:moveTo>
                <a:lnTo>
                  <a:pt x="2408" y="3134"/>
                </a:lnTo>
                <a:lnTo>
                  <a:pt x="2290" y="3202"/>
                </a:lnTo>
                <a:lnTo>
                  <a:pt x="2173" y="3134"/>
                </a:lnTo>
                <a:lnTo>
                  <a:pt x="2290" y="3066"/>
                </a:lnTo>
                <a:close/>
                <a:moveTo>
                  <a:pt x="2411" y="3135"/>
                </a:moveTo>
                <a:lnTo>
                  <a:pt x="2529" y="3203"/>
                </a:lnTo>
                <a:lnTo>
                  <a:pt x="2411" y="3271"/>
                </a:lnTo>
                <a:lnTo>
                  <a:pt x="2294" y="3203"/>
                </a:lnTo>
                <a:lnTo>
                  <a:pt x="2411" y="3135"/>
                </a:lnTo>
                <a:close/>
                <a:moveTo>
                  <a:pt x="2532" y="3205"/>
                </a:moveTo>
                <a:lnTo>
                  <a:pt x="2648" y="3273"/>
                </a:lnTo>
                <a:lnTo>
                  <a:pt x="2532" y="3340"/>
                </a:lnTo>
                <a:lnTo>
                  <a:pt x="2415" y="3273"/>
                </a:lnTo>
                <a:lnTo>
                  <a:pt x="2532" y="3205"/>
                </a:lnTo>
                <a:close/>
                <a:moveTo>
                  <a:pt x="2651" y="3275"/>
                </a:moveTo>
                <a:lnTo>
                  <a:pt x="2769" y="3343"/>
                </a:lnTo>
                <a:lnTo>
                  <a:pt x="2653" y="3409"/>
                </a:lnTo>
                <a:lnTo>
                  <a:pt x="2536" y="3343"/>
                </a:lnTo>
                <a:lnTo>
                  <a:pt x="2651" y="3275"/>
                </a:lnTo>
                <a:close/>
                <a:moveTo>
                  <a:pt x="2772" y="3345"/>
                </a:moveTo>
                <a:lnTo>
                  <a:pt x="2890" y="3413"/>
                </a:lnTo>
                <a:lnTo>
                  <a:pt x="2772" y="3479"/>
                </a:lnTo>
                <a:lnTo>
                  <a:pt x="2656" y="3413"/>
                </a:lnTo>
                <a:lnTo>
                  <a:pt x="2772" y="3345"/>
                </a:lnTo>
                <a:close/>
                <a:moveTo>
                  <a:pt x="2893" y="3414"/>
                </a:moveTo>
                <a:lnTo>
                  <a:pt x="3011" y="3483"/>
                </a:lnTo>
                <a:lnTo>
                  <a:pt x="2893" y="3549"/>
                </a:lnTo>
                <a:lnTo>
                  <a:pt x="2776" y="3483"/>
                </a:lnTo>
                <a:lnTo>
                  <a:pt x="2893" y="3414"/>
                </a:lnTo>
                <a:close/>
                <a:moveTo>
                  <a:pt x="3014" y="3484"/>
                </a:moveTo>
                <a:lnTo>
                  <a:pt x="3130" y="3551"/>
                </a:lnTo>
                <a:lnTo>
                  <a:pt x="3014" y="3619"/>
                </a:lnTo>
                <a:lnTo>
                  <a:pt x="2897" y="3552"/>
                </a:lnTo>
                <a:lnTo>
                  <a:pt x="3014" y="3484"/>
                </a:lnTo>
                <a:close/>
                <a:moveTo>
                  <a:pt x="3133" y="3554"/>
                </a:moveTo>
                <a:lnTo>
                  <a:pt x="3251" y="3620"/>
                </a:lnTo>
                <a:lnTo>
                  <a:pt x="3135" y="3689"/>
                </a:lnTo>
                <a:lnTo>
                  <a:pt x="3017" y="3620"/>
                </a:lnTo>
                <a:lnTo>
                  <a:pt x="3133" y="3554"/>
                </a:lnTo>
                <a:close/>
                <a:moveTo>
                  <a:pt x="3254" y="3622"/>
                </a:moveTo>
                <a:lnTo>
                  <a:pt x="3372" y="3690"/>
                </a:lnTo>
                <a:lnTo>
                  <a:pt x="3254" y="3758"/>
                </a:lnTo>
                <a:lnTo>
                  <a:pt x="3138" y="3690"/>
                </a:lnTo>
                <a:lnTo>
                  <a:pt x="3254" y="3622"/>
                </a:lnTo>
                <a:close/>
                <a:moveTo>
                  <a:pt x="3375" y="3692"/>
                </a:moveTo>
                <a:lnTo>
                  <a:pt x="3492" y="3760"/>
                </a:lnTo>
                <a:lnTo>
                  <a:pt x="3375" y="3828"/>
                </a:lnTo>
                <a:lnTo>
                  <a:pt x="3258" y="3760"/>
                </a:lnTo>
                <a:lnTo>
                  <a:pt x="3375" y="3692"/>
                </a:lnTo>
                <a:close/>
                <a:moveTo>
                  <a:pt x="3496" y="3762"/>
                </a:moveTo>
                <a:lnTo>
                  <a:pt x="3613" y="3830"/>
                </a:lnTo>
                <a:lnTo>
                  <a:pt x="3496" y="3898"/>
                </a:lnTo>
                <a:lnTo>
                  <a:pt x="3378" y="3830"/>
                </a:lnTo>
                <a:lnTo>
                  <a:pt x="3496" y="3762"/>
                </a:lnTo>
                <a:close/>
                <a:moveTo>
                  <a:pt x="3617" y="3831"/>
                </a:moveTo>
                <a:lnTo>
                  <a:pt x="3733" y="3900"/>
                </a:lnTo>
                <a:lnTo>
                  <a:pt x="3617" y="3968"/>
                </a:lnTo>
                <a:lnTo>
                  <a:pt x="3499" y="3900"/>
                </a:lnTo>
                <a:lnTo>
                  <a:pt x="3617" y="3831"/>
                </a:lnTo>
                <a:close/>
                <a:moveTo>
                  <a:pt x="3736" y="3901"/>
                </a:moveTo>
                <a:lnTo>
                  <a:pt x="3853" y="3969"/>
                </a:lnTo>
                <a:lnTo>
                  <a:pt x="3736" y="4036"/>
                </a:lnTo>
                <a:lnTo>
                  <a:pt x="3620" y="3969"/>
                </a:lnTo>
                <a:lnTo>
                  <a:pt x="3736" y="3901"/>
                </a:lnTo>
                <a:close/>
                <a:moveTo>
                  <a:pt x="3739" y="3900"/>
                </a:moveTo>
                <a:lnTo>
                  <a:pt x="3857" y="3831"/>
                </a:lnTo>
                <a:lnTo>
                  <a:pt x="3973" y="3900"/>
                </a:lnTo>
                <a:lnTo>
                  <a:pt x="3857" y="3968"/>
                </a:lnTo>
                <a:lnTo>
                  <a:pt x="3739" y="3900"/>
                </a:lnTo>
                <a:close/>
                <a:moveTo>
                  <a:pt x="3860" y="3830"/>
                </a:moveTo>
                <a:lnTo>
                  <a:pt x="3978" y="3762"/>
                </a:lnTo>
                <a:lnTo>
                  <a:pt x="4094" y="3830"/>
                </a:lnTo>
                <a:lnTo>
                  <a:pt x="3976" y="3898"/>
                </a:lnTo>
                <a:lnTo>
                  <a:pt x="3860" y="3830"/>
                </a:lnTo>
                <a:close/>
                <a:moveTo>
                  <a:pt x="3981" y="3760"/>
                </a:moveTo>
                <a:lnTo>
                  <a:pt x="4097" y="3692"/>
                </a:lnTo>
                <a:lnTo>
                  <a:pt x="4214" y="3760"/>
                </a:lnTo>
                <a:lnTo>
                  <a:pt x="4097" y="3828"/>
                </a:lnTo>
                <a:lnTo>
                  <a:pt x="3981" y="3760"/>
                </a:lnTo>
                <a:close/>
                <a:moveTo>
                  <a:pt x="4100" y="3690"/>
                </a:moveTo>
                <a:lnTo>
                  <a:pt x="4218" y="3624"/>
                </a:lnTo>
                <a:lnTo>
                  <a:pt x="4335" y="3690"/>
                </a:lnTo>
                <a:lnTo>
                  <a:pt x="4218" y="3758"/>
                </a:lnTo>
                <a:lnTo>
                  <a:pt x="4100" y="3690"/>
                </a:lnTo>
                <a:close/>
                <a:moveTo>
                  <a:pt x="4221" y="3620"/>
                </a:moveTo>
                <a:lnTo>
                  <a:pt x="4339" y="3554"/>
                </a:lnTo>
                <a:lnTo>
                  <a:pt x="4456" y="3620"/>
                </a:lnTo>
                <a:lnTo>
                  <a:pt x="4339" y="3689"/>
                </a:lnTo>
                <a:lnTo>
                  <a:pt x="4221" y="3620"/>
                </a:lnTo>
                <a:close/>
                <a:moveTo>
                  <a:pt x="4342" y="3551"/>
                </a:moveTo>
                <a:lnTo>
                  <a:pt x="4458" y="3484"/>
                </a:lnTo>
                <a:lnTo>
                  <a:pt x="4575" y="3551"/>
                </a:lnTo>
                <a:lnTo>
                  <a:pt x="4460" y="3619"/>
                </a:lnTo>
                <a:lnTo>
                  <a:pt x="4342" y="3551"/>
                </a:lnTo>
                <a:close/>
                <a:moveTo>
                  <a:pt x="4461" y="3483"/>
                </a:moveTo>
                <a:lnTo>
                  <a:pt x="4579" y="3414"/>
                </a:lnTo>
                <a:lnTo>
                  <a:pt x="4696" y="3481"/>
                </a:lnTo>
                <a:lnTo>
                  <a:pt x="4579" y="3549"/>
                </a:lnTo>
                <a:lnTo>
                  <a:pt x="4461" y="3483"/>
                </a:lnTo>
                <a:close/>
                <a:moveTo>
                  <a:pt x="4582" y="3413"/>
                </a:moveTo>
                <a:lnTo>
                  <a:pt x="4700" y="3345"/>
                </a:lnTo>
                <a:lnTo>
                  <a:pt x="4817" y="3413"/>
                </a:lnTo>
                <a:lnTo>
                  <a:pt x="4700" y="3479"/>
                </a:lnTo>
                <a:lnTo>
                  <a:pt x="4582" y="3413"/>
                </a:lnTo>
                <a:close/>
                <a:moveTo>
                  <a:pt x="4703" y="3343"/>
                </a:moveTo>
                <a:lnTo>
                  <a:pt x="4821" y="3275"/>
                </a:lnTo>
                <a:lnTo>
                  <a:pt x="4938" y="3343"/>
                </a:lnTo>
                <a:lnTo>
                  <a:pt x="4821" y="3409"/>
                </a:lnTo>
                <a:lnTo>
                  <a:pt x="4703" y="3343"/>
                </a:lnTo>
                <a:close/>
                <a:moveTo>
                  <a:pt x="4824" y="3273"/>
                </a:moveTo>
                <a:lnTo>
                  <a:pt x="4940" y="3205"/>
                </a:lnTo>
                <a:lnTo>
                  <a:pt x="5057" y="3273"/>
                </a:lnTo>
                <a:lnTo>
                  <a:pt x="4942" y="3340"/>
                </a:lnTo>
                <a:lnTo>
                  <a:pt x="4824" y="3273"/>
                </a:lnTo>
                <a:close/>
                <a:moveTo>
                  <a:pt x="4943" y="3203"/>
                </a:moveTo>
                <a:lnTo>
                  <a:pt x="5061" y="3135"/>
                </a:lnTo>
                <a:lnTo>
                  <a:pt x="5178" y="3203"/>
                </a:lnTo>
                <a:lnTo>
                  <a:pt x="5061" y="3271"/>
                </a:lnTo>
                <a:lnTo>
                  <a:pt x="4943" y="3203"/>
                </a:lnTo>
                <a:close/>
                <a:moveTo>
                  <a:pt x="5064" y="3134"/>
                </a:moveTo>
                <a:lnTo>
                  <a:pt x="5182" y="3066"/>
                </a:lnTo>
                <a:lnTo>
                  <a:pt x="5299" y="3134"/>
                </a:lnTo>
                <a:lnTo>
                  <a:pt x="5182" y="3202"/>
                </a:lnTo>
                <a:lnTo>
                  <a:pt x="5064" y="3134"/>
                </a:lnTo>
                <a:close/>
                <a:moveTo>
                  <a:pt x="5185" y="3064"/>
                </a:moveTo>
                <a:lnTo>
                  <a:pt x="5303" y="2997"/>
                </a:lnTo>
                <a:lnTo>
                  <a:pt x="5418" y="3064"/>
                </a:lnTo>
                <a:lnTo>
                  <a:pt x="5303" y="3132"/>
                </a:lnTo>
                <a:lnTo>
                  <a:pt x="5185" y="3064"/>
                </a:lnTo>
                <a:close/>
                <a:moveTo>
                  <a:pt x="5306" y="2994"/>
                </a:moveTo>
                <a:lnTo>
                  <a:pt x="5422" y="2928"/>
                </a:lnTo>
                <a:lnTo>
                  <a:pt x="5539" y="2994"/>
                </a:lnTo>
                <a:lnTo>
                  <a:pt x="5422" y="3062"/>
                </a:lnTo>
                <a:lnTo>
                  <a:pt x="5306" y="2994"/>
                </a:lnTo>
                <a:close/>
                <a:moveTo>
                  <a:pt x="5425" y="2924"/>
                </a:moveTo>
                <a:lnTo>
                  <a:pt x="5543" y="2858"/>
                </a:lnTo>
                <a:lnTo>
                  <a:pt x="5660" y="2924"/>
                </a:lnTo>
                <a:lnTo>
                  <a:pt x="5543" y="2992"/>
                </a:lnTo>
                <a:lnTo>
                  <a:pt x="5425" y="2924"/>
                </a:lnTo>
                <a:close/>
                <a:moveTo>
                  <a:pt x="5546" y="2854"/>
                </a:moveTo>
                <a:lnTo>
                  <a:pt x="5664" y="2788"/>
                </a:lnTo>
                <a:lnTo>
                  <a:pt x="5779" y="2856"/>
                </a:lnTo>
                <a:lnTo>
                  <a:pt x="5664" y="2923"/>
                </a:lnTo>
                <a:lnTo>
                  <a:pt x="5546" y="2854"/>
                </a:lnTo>
                <a:close/>
                <a:moveTo>
                  <a:pt x="5667" y="2786"/>
                </a:moveTo>
                <a:lnTo>
                  <a:pt x="5784" y="2718"/>
                </a:lnTo>
                <a:lnTo>
                  <a:pt x="5900" y="2786"/>
                </a:lnTo>
                <a:lnTo>
                  <a:pt x="5783" y="2853"/>
                </a:lnTo>
                <a:lnTo>
                  <a:pt x="5667" y="2786"/>
                </a:lnTo>
                <a:close/>
                <a:moveTo>
                  <a:pt x="5788" y="2717"/>
                </a:moveTo>
                <a:lnTo>
                  <a:pt x="5904" y="2649"/>
                </a:lnTo>
                <a:lnTo>
                  <a:pt x="6021" y="2717"/>
                </a:lnTo>
                <a:lnTo>
                  <a:pt x="5904" y="2783"/>
                </a:lnTo>
                <a:lnTo>
                  <a:pt x="5788" y="2717"/>
                </a:lnTo>
                <a:close/>
                <a:moveTo>
                  <a:pt x="5907" y="2647"/>
                </a:moveTo>
                <a:lnTo>
                  <a:pt x="6025" y="2579"/>
                </a:lnTo>
                <a:lnTo>
                  <a:pt x="6142" y="2647"/>
                </a:lnTo>
                <a:lnTo>
                  <a:pt x="6025" y="2715"/>
                </a:lnTo>
                <a:lnTo>
                  <a:pt x="5907" y="2647"/>
                </a:lnTo>
                <a:close/>
                <a:moveTo>
                  <a:pt x="6028" y="2577"/>
                </a:moveTo>
                <a:lnTo>
                  <a:pt x="6145" y="2509"/>
                </a:lnTo>
                <a:lnTo>
                  <a:pt x="6263" y="2577"/>
                </a:lnTo>
                <a:lnTo>
                  <a:pt x="6145" y="2645"/>
                </a:lnTo>
                <a:lnTo>
                  <a:pt x="6028" y="2577"/>
                </a:lnTo>
                <a:close/>
                <a:moveTo>
                  <a:pt x="6149" y="2507"/>
                </a:moveTo>
                <a:lnTo>
                  <a:pt x="6265" y="2439"/>
                </a:lnTo>
                <a:lnTo>
                  <a:pt x="6382" y="2507"/>
                </a:lnTo>
                <a:lnTo>
                  <a:pt x="6266" y="2575"/>
                </a:lnTo>
                <a:lnTo>
                  <a:pt x="6149" y="2507"/>
                </a:lnTo>
                <a:close/>
                <a:moveTo>
                  <a:pt x="6145" y="2506"/>
                </a:moveTo>
                <a:lnTo>
                  <a:pt x="6028" y="2437"/>
                </a:lnTo>
                <a:lnTo>
                  <a:pt x="6145" y="2371"/>
                </a:lnTo>
                <a:lnTo>
                  <a:pt x="6263" y="2437"/>
                </a:lnTo>
                <a:lnTo>
                  <a:pt x="6145" y="2506"/>
                </a:lnTo>
                <a:close/>
                <a:moveTo>
                  <a:pt x="6149" y="2368"/>
                </a:moveTo>
                <a:lnTo>
                  <a:pt x="6266" y="2301"/>
                </a:lnTo>
                <a:lnTo>
                  <a:pt x="6382" y="2368"/>
                </a:lnTo>
                <a:lnTo>
                  <a:pt x="6265" y="2436"/>
                </a:lnTo>
                <a:lnTo>
                  <a:pt x="6149" y="2368"/>
                </a:lnTo>
                <a:close/>
                <a:moveTo>
                  <a:pt x="6270" y="2300"/>
                </a:moveTo>
                <a:lnTo>
                  <a:pt x="6386" y="2231"/>
                </a:lnTo>
                <a:lnTo>
                  <a:pt x="6503" y="2298"/>
                </a:lnTo>
                <a:lnTo>
                  <a:pt x="6386" y="2366"/>
                </a:lnTo>
                <a:lnTo>
                  <a:pt x="6270" y="2300"/>
                </a:lnTo>
                <a:close/>
                <a:moveTo>
                  <a:pt x="6389" y="2230"/>
                </a:moveTo>
                <a:lnTo>
                  <a:pt x="6506" y="2162"/>
                </a:lnTo>
                <a:lnTo>
                  <a:pt x="6624" y="2228"/>
                </a:lnTo>
                <a:lnTo>
                  <a:pt x="6506" y="2296"/>
                </a:lnTo>
                <a:lnTo>
                  <a:pt x="6389" y="2230"/>
                </a:lnTo>
                <a:close/>
                <a:moveTo>
                  <a:pt x="6510" y="2160"/>
                </a:moveTo>
                <a:lnTo>
                  <a:pt x="6627" y="2092"/>
                </a:lnTo>
                <a:lnTo>
                  <a:pt x="6743" y="2160"/>
                </a:lnTo>
                <a:lnTo>
                  <a:pt x="6627" y="2226"/>
                </a:lnTo>
                <a:lnTo>
                  <a:pt x="6510" y="2160"/>
                </a:lnTo>
                <a:close/>
                <a:moveTo>
                  <a:pt x="6506" y="2158"/>
                </a:moveTo>
                <a:lnTo>
                  <a:pt x="6389" y="2090"/>
                </a:lnTo>
                <a:lnTo>
                  <a:pt x="6506" y="2022"/>
                </a:lnTo>
                <a:lnTo>
                  <a:pt x="6624" y="2090"/>
                </a:lnTo>
                <a:lnTo>
                  <a:pt x="6506" y="2158"/>
                </a:lnTo>
                <a:close/>
                <a:moveTo>
                  <a:pt x="6386" y="2087"/>
                </a:moveTo>
                <a:lnTo>
                  <a:pt x="6270" y="2020"/>
                </a:lnTo>
                <a:lnTo>
                  <a:pt x="6386" y="1952"/>
                </a:lnTo>
                <a:lnTo>
                  <a:pt x="6503" y="2020"/>
                </a:lnTo>
                <a:lnTo>
                  <a:pt x="6386" y="2087"/>
                </a:lnTo>
                <a:close/>
                <a:moveTo>
                  <a:pt x="6266" y="2019"/>
                </a:moveTo>
                <a:lnTo>
                  <a:pt x="6149" y="1951"/>
                </a:lnTo>
                <a:lnTo>
                  <a:pt x="6266" y="1883"/>
                </a:lnTo>
                <a:lnTo>
                  <a:pt x="6382" y="1951"/>
                </a:lnTo>
                <a:lnTo>
                  <a:pt x="6266" y="2019"/>
                </a:lnTo>
                <a:close/>
                <a:moveTo>
                  <a:pt x="6145" y="1949"/>
                </a:moveTo>
                <a:lnTo>
                  <a:pt x="6028" y="1881"/>
                </a:lnTo>
                <a:lnTo>
                  <a:pt x="6145" y="1813"/>
                </a:lnTo>
                <a:lnTo>
                  <a:pt x="6263" y="1881"/>
                </a:lnTo>
                <a:lnTo>
                  <a:pt x="6145" y="1949"/>
                </a:lnTo>
                <a:close/>
                <a:moveTo>
                  <a:pt x="6025" y="1879"/>
                </a:moveTo>
                <a:lnTo>
                  <a:pt x="5909" y="1811"/>
                </a:lnTo>
                <a:lnTo>
                  <a:pt x="6025" y="1745"/>
                </a:lnTo>
                <a:lnTo>
                  <a:pt x="6142" y="1811"/>
                </a:lnTo>
                <a:lnTo>
                  <a:pt x="6025" y="1879"/>
                </a:lnTo>
                <a:close/>
                <a:moveTo>
                  <a:pt x="5905" y="1809"/>
                </a:moveTo>
                <a:lnTo>
                  <a:pt x="5788" y="1741"/>
                </a:lnTo>
                <a:lnTo>
                  <a:pt x="5904" y="1675"/>
                </a:lnTo>
                <a:lnTo>
                  <a:pt x="6021" y="1741"/>
                </a:lnTo>
                <a:lnTo>
                  <a:pt x="5905" y="1809"/>
                </a:lnTo>
                <a:close/>
                <a:moveTo>
                  <a:pt x="5784" y="1740"/>
                </a:moveTo>
                <a:lnTo>
                  <a:pt x="5667" y="1671"/>
                </a:lnTo>
                <a:lnTo>
                  <a:pt x="5784" y="1605"/>
                </a:lnTo>
                <a:lnTo>
                  <a:pt x="5900" y="1673"/>
                </a:lnTo>
                <a:lnTo>
                  <a:pt x="5784" y="1740"/>
                </a:lnTo>
                <a:close/>
                <a:moveTo>
                  <a:pt x="5664" y="1670"/>
                </a:moveTo>
                <a:lnTo>
                  <a:pt x="5546" y="1602"/>
                </a:lnTo>
                <a:lnTo>
                  <a:pt x="5664" y="1535"/>
                </a:lnTo>
                <a:lnTo>
                  <a:pt x="5781" y="1603"/>
                </a:lnTo>
                <a:lnTo>
                  <a:pt x="5664" y="1670"/>
                </a:lnTo>
                <a:close/>
                <a:moveTo>
                  <a:pt x="5543" y="1600"/>
                </a:moveTo>
                <a:lnTo>
                  <a:pt x="5427" y="1534"/>
                </a:lnTo>
                <a:lnTo>
                  <a:pt x="5543" y="1466"/>
                </a:lnTo>
                <a:lnTo>
                  <a:pt x="5660" y="1534"/>
                </a:lnTo>
                <a:lnTo>
                  <a:pt x="5543" y="1600"/>
                </a:lnTo>
                <a:close/>
                <a:moveTo>
                  <a:pt x="5424" y="1532"/>
                </a:moveTo>
                <a:lnTo>
                  <a:pt x="5306" y="1464"/>
                </a:lnTo>
                <a:lnTo>
                  <a:pt x="5422" y="1396"/>
                </a:lnTo>
                <a:lnTo>
                  <a:pt x="5539" y="1464"/>
                </a:lnTo>
                <a:lnTo>
                  <a:pt x="5424" y="1532"/>
                </a:lnTo>
                <a:close/>
                <a:moveTo>
                  <a:pt x="5303" y="1462"/>
                </a:moveTo>
                <a:lnTo>
                  <a:pt x="5185" y="1394"/>
                </a:lnTo>
                <a:lnTo>
                  <a:pt x="5303" y="1326"/>
                </a:lnTo>
                <a:lnTo>
                  <a:pt x="5418" y="1394"/>
                </a:lnTo>
                <a:lnTo>
                  <a:pt x="5303" y="1462"/>
                </a:lnTo>
                <a:close/>
                <a:moveTo>
                  <a:pt x="5182" y="1392"/>
                </a:moveTo>
                <a:lnTo>
                  <a:pt x="5066" y="1324"/>
                </a:lnTo>
                <a:lnTo>
                  <a:pt x="5182" y="1256"/>
                </a:lnTo>
                <a:lnTo>
                  <a:pt x="5299" y="1324"/>
                </a:lnTo>
                <a:lnTo>
                  <a:pt x="5182" y="1392"/>
                </a:lnTo>
                <a:close/>
                <a:moveTo>
                  <a:pt x="5063" y="1323"/>
                </a:moveTo>
                <a:lnTo>
                  <a:pt x="4945" y="1254"/>
                </a:lnTo>
                <a:lnTo>
                  <a:pt x="5061" y="1186"/>
                </a:lnTo>
                <a:lnTo>
                  <a:pt x="5178" y="1254"/>
                </a:lnTo>
                <a:lnTo>
                  <a:pt x="5063" y="1323"/>
                </a:lnTo>
                <a:close/>
                <a:moveTo>
                  <a:pt x="4942" y="1253"/>
                </a:moveTo>
                <a:lnTo>
                  <a:pt x="4824" y="1185"/>
                </a:lnTo>
                <a:lnTo>
                  <a:pt x="4940" y="1117"/>
                </a:lnTo>
                <a:lnTo>
                  <a:pt x="5057" y="1185"/>
                </a:lnTo>
                <a:lnTo>
                  <a:pt x="4942" y="1253"/>
                </a:lnTo>
                <a:close/>
                <a:moveTo>
                  <a:pt x="4821" y="1183"/>
                </a:moveTo>
                <a:lnTo>
                  <a:pt x="4703" y="1115"/>
                </a:lnTo>
                <a:lnTo>
                  <a:pt x="4821" y="1049"/>
                </a:lnTo>
                <a:lnTo>
                  <a:pt x="4936" y="1115"/>
                </a:lnTo>
                <a:lnTo>
                  <a:pt x="4821" y="1183"/>
                </a:lnTo>
                <a:close/>
                <a:moveTo>
                  <a:pt x="4700" y="1113"/>
                </a:moveTo>
                <a:lnTo>
                  <a:pt x="4582" y="1045"/>
                </a:lnTo>
                <a:lnTo>
                  <a:pt x="4700" y="979"/>
                </a:lnTo>
                <a:lnTo>
                  <a:pt x="4817" y="1047"/>
                </a:lnTo>
                <a:lnTo>
                  <a:pt x="4700" y="1113"/>
                </a:lnTo>
                <a:close/>
                <a:moveTo>
                  <a:pt x="4581" y="1043"/>
                </a:moveTo>
                <a:lnTo>
                  <a:pt x="4463" y="977"/>
                </a:lnTo>
                <a:lnTo>
                  <a:pt x="4579" y="909"/>
                </a:lnTo>
                <a:lnTo>
                  <a:pt x="4696" y="977"/>
                </a:lnTo>
                <a:lnTo>
                  <a:pt x="4581" y="1043"/>
                </a:lnTo>
                <a:close/>
                <a:moveTo>
                  <a:pt x="4460" y="974"/>
                </a:moveTo>
                <a:lnTo>
                  <a:pt x="4342" y="907"/>
                </a:lnTo>
                <a:lnTo>
                  <a:pt x="4460" y="839"/>
                </a:lnTo>
                <a:lnTo>
                  <a:pt x="4575" y="907"/>
                </a:lnTo>
                <a:lnTo>
                  <a:pt x="4460" y="974"/>
                </a:lnTo>
                <a:close/>
                <a:moveTo>
                  <a:pt x="4339" y="906"/>
                </a:moveTo>
                <a:lnTo>
                  <a:pt x="4221" y="837"/>
                </a:lnTo>
                <a:lnTo>
                  <a:pt x="4339" y="769"/>
                </a:lnTo>
                <a:lnTo>
                  <a:pt x="4456" y="837"/>
                </a:lnTo>
                <a:lnTo>
                  <a:pt x="4339" y="906"/>
                </a:lnTo>
                <a:close/>
                <a:moveTo>
                  <a:pt x="4218" y="836"/>
                </a:moveTo>
                <a:lnTo>
                  <a:pt x="4100" y="768"/>
                </a:lnTo>
                <a:lnTo>
                  <a:pt x="4218" y="700"/>
                </a:lnTo>
                <a:lnTo>
                  <a:pt x="4335" y="768"/>
                </a:lnTo>
                <a:lnTo>
                  <a:pt x="4218" y="836"/>
                </a:lnTo>
                <a:close/>
                <a:moveTo>
                  <a:pt x="4097" y="766"/>
                </a:moveTo>
                <a:lnTo>
                  <a:pt x="3981" y="698"/>
                </a:lnTo>
                <a:lnTo>
                  <a:pt x="4097" y="630"/>
                </a:lnTo>
                <a:lnTo>
                  <a:pt x="4214" y="698"/>
                </a:lnTo>
                <a:lnTo>
                  <a:pt x="4097" y="766"/>
                </a:lnTo>
                <a:close/>
                <a:moveTo>
                  <a:pt x="3978" y="696"/>
                </a:moveTo>
                <a:lnTo>
                  <a:pt x="3860" y="628"/>
                </a:lnTo>
                <a:lnTo>
                  <a:pt x="3978" y="560"/>
                </a:lnTo>
                <a:lnTo>
                  <a:pt x="4094" y="628"/>
                </a:lnTo>
                <a:lnTo>
                  <a:pt x="3978" y="696"/>
                </a:lnTo>
                <a:close/>
                <a:moveTo>
                  <a:pt x="3857" y="626"/>
                </a:moveTo>
                <a:lnTo>
                  <a:pt x="3739" y="558"/>
                </a:lnTo>
                <a:lnTo>
                  <a:pt x="3857" y="490"/>
                </a:lnTo>
                <a:lnTo>
                  <a:pt x="3974" y="558"/>
                </a:lnTo>
                <a:lnTo>
                  <a:pt x="3857" y="626"/>
                </a:lnTo>
                <a:close/>
                <a:moveTo>
                  <a:pt x="3736" y="557"/>
                </a:moveTo>
                <a:lnTo>
                  <a:pt x="3620" y="489"/>
                </a:lnTo>
                <a:lnTo>
                  <a:pt x="3736" y="422"/>
                </a:lnTo>
                <a:lnTo>
                  <a:pt x="3853" y="489"/>
                </a:lnTo>
                <a:lnTo>
                  <a:pt x="3736" y="557"/>
                </a:lnTo>
                <a:close/>
                <a:moveTo>
                  <a:pt x="3617" y="487"/>
                </a:moveTo>
                <a:lnTo>
                  <a:pt x="3499" y="419"/>
                </a:lnTo>
                <a:lnTo>
                  <a:pt x="3617" y="352"/>
                </a:lnTo>
                <a:lnTo>
                  <a:pt x="3733" y="419"/>
                </a:lnTo>
                <a:lnTo>
                  <a:pt x="3617" y="487"/>
                </a:lnTo>
                <a:close/>
                <a:moveTo>
                  <a:pt x="3613" y="489"/>
                </a:moveTo>
                <a:lnTo>
                  <a:pt x="3496" y="557"/>
                </a:lnTo>
                <a:lnTo>
                  <a:pt x="3378" y="489"/>
                </a:lnTo>
                <a:lnTo>
                  <a:pt x="3496" y="422"/>
                </a:lnTo>
                <a:lnTo>
                  <a:pt x="3613" y="489"/>
                </a:lnTo>
                <a:close/>
                <a:moveTo>
                  <a:pt x="3492" y="558"/>
                </a:moveTo>
                <a:lnTo>
                  <a:pt x="3375" y="626"/>
                </a:lnTo>
                <a:lnTo>
                  <a:pt x="3258" y="558"/>
                </a:lnTo>
                <a:lnTo>
                  <a:pt x="3375" y="492"/>
                </a:lnTo>
                <a:lnTo>
                  <a:pt x="3492" y="558"/>
                </a:lnTo>
                <a:close/>
                <a:moveTo>
                  <a:pt x="3372" y="628"/>
                </a:moveTo>
                <a:lnTo>
                  <a:pt x="3254" y="696"/>
                </a:lnTo>
                <a:lnTo>
                  <a:pt x="3138" y="628"/>
                </a:lnTo>
                <a:lnTo>
                  <a:pt x="3254" y="560"/>
                </a:lnTo>
                <a:lnTo>
                  <a:pt x="3372" y="628"/>
                </a:lnTo>
                <a:close/>
                <a:moveTo>
                  <a:pt x="3251" y="698"/>
                </a:moveTo>
                <a:lnTo>
                  <a:pt x="3133" y="766"/>
                </a:lnTo>
                <a:lnTo>
                  <a:pt x="3017" y="698"/>
                </a:lnTo>
                <a:lnTo>
                  <a:pt x="3135" y="630"/>
                </a:lnTo>
                <a:lnTo>
                  <a:pt x="3251" y="698"/>
                </a:lnTo>
                <a:close/>
                <a:moveTo>
                  <a:pt x="3130" y="768"/>
                </a:moveTo>
                <a:lnTo>
                  <a:pt x="3014" y="836"/>
                </a:lnTo>
                <a:lnTo>
                  <a:pt x="2897" y="768"/>
                </a:lnTo>
                <a:lnTo>
                  <a:pt x="3014" y="700"/>
                </a:lnTo>
                <a:lnTo>
                  <a:pt x="3130" y="768"/>
                </a:lnTo>
                <a:close/>
                <a:moveTo>
                  <a:pt x="3011" y="837"/>
                </a:moveTo>
                <a:lnTo>
                  <a:pt x="2893" y="906"/>
                </a:lnTo>
                <a:lnTo>
                  <a:pt x="2776" y="837"/>
                </a:lnTo>
                <a:lnTo>
                  <a:pt x="2893" y="769"/>
                </a:lnTo>
                <a:lnTo>
                  <a:pt x="3011" y="837"/>
                </a:lnTo>
                <a:close/>
                <a:moveTo>
                  <a:pt x="2890" y="907"/>
                </a:moveTo>
                <a:lnTo>
                  <a:pt x="2772" y="974"/>
                </a:lnTo>
                <a:lnTo>
                  <a:pt x="2656" y="907"/>
                </a:lnTo>
                <a:lnTo>
                  <a:pt x="2772" y="839"/>
                </a:lnTo>
                <a:lnTo>
                  <a:pt x="2890" y="907"/>
                </a:lnTo>
                <a:close/>
                <a:moveTo>
                  <a:pt x="2769" y="977"/>
                </a:moveTo>
                <a:lnTo>
                  <a:pt x="2651" y="1043"/>
                </a:lnTo>
                <a:lnTo>
                  <a:pt x="2536" y="977"/>
                </a:lnTo>
                <a:lnTo>
                  <a:pt x="2653" y="909"/>
                </a:lnTo>
                <a:lnTo>
                  <a:pt x="2769" y="977"/>
                </a:lnTo>
                <a:close/>
                <a:moveTo>
                  <a:pt x="2648" y="1047"/>
                </a:moveTo>
                <a:lnTo>
                  <a:pt x="2532" y="1113"/>
                </a:lnTo>
                <a:lnTo>
                  <a:pt x="2415" y="1045"/>
                </a:lnTo>
                <a:lnTo>
                  <a:pt x="2532" y="979"/>
                </a:lnTo>
                <a:lnTo>
                  <a:pt x="2648" y="1047"/>
                </a:lnTo>
                <a:close/>
                <a:moveTo>
                  <a:pt x="2529" y="1115"/>
                </a:moveTo>
                <a:lnTo>
                  <a:pt x="2411" y="1183"/>
                </a:lnTo>
                <a:lnTo>
                  <a:pt x="2294" y="1115"/>
                </a:lnTo>
                <a:lnTo>
                  <a:pt x="2411" y="1049"/>
                </a:lnTo>
                <a:lnTo>
                  <a:pt x="2529" y="1115"/>
                </a:lnTo>
                <a:close/>
                <a:moveTo>
                  <a:pt x="2408" y="1185"/>
                </a:moveTo>
                <a:lnTo>
                  <a:pt x="2290" y="1253"/>
                </a:lnTo>
                <a:lnTo>
                  <a:pt x="2173" y="1185"/>
                </a:lnTo>
                <a:lnTo>
                  <a:pt x="2290" y="1118"/>
                </a:lnTo>
                <a:lnTo>
                  <a:pt x="2408" y="1185"/>
                </a:lnTo>
                <a:close/>
                <a:moveTo>
                  <a:pt x="2287" y="1254"/>
                </a:moveTo>
                <a:lnTo>
                  <a:pt x="2171" y="1323"/>
                </a:lnTo>
                <a:lnTo>
                  <a:pt x="2054" y="1254"/>
                </a:lnTo>
                <a:lnTo>
                  <a:pt x="2169" y="1188"/>
                </a:lnTo>
                <a:lnTo>
                  <a:pt x="2287" y="1254"/>
                </a:lnTo>
                <a:close/>
                <a:moveTo>
                  <a:pt x="2168" y="1324"/>
                </a:moveTo>
                <a:lnTo>
                  <a:pt x="2050" y="1392"/>
                </a:lnTo>
                <a:lnTo>
                  <a:pt x="1933" y="1324"/>
                </a:lnTo>
                <a:lnTo>
                  <a:pt x="2050" y="1256"/>
                </a:lnTo>
                <a:lnTo>
                  <a:pt x="2168" y="1324"/>
                </a:lnTo>
                <a:close/>
                <a:moveTo>
                  <a:pt x="2047" y="1394"/>
                </a:moveTo>
                <a:lnTo>
                  <a:pt x="1929" y="1462"/>
                </a:lnTo>
                <a:lnTo>
                  <a:pt x="1812" y="1394"/>
                </a:lnTo>
                <a:lnTo>
                  <a:pt x="1929" y="1326"/>
                </a:lnTo>
                <a:lnTo>
                  <a:pt x="2047" y="1394"/>
                </a:lnTo>
                <a:close/>
                <a:moveTo>
                  <a:pt x="1926" y="1464"/>
                </a:moveTo>
                <a:lnTo>
                  <a:pt x="1810" y="1532"/>
                </a:lnTo>
                <a:lnTo>
                  <a:pt x="1693" y="1464"/>
                </a:lnTo>
                <a:lnTo>
                  <a:pt x="1808" y="1396"/>
                </a:lnTo>
                <a:lnTo>
                  <a:pt x="1926" y="1464"/>
                </a:lnTo>
                <a:close/>
                <a:moveTo>
                  <a:pt x="1807" y="1534"/>
                </a:moveTo>
                <a:lnTo>
                  <a:pt x="1689" y="1600"/>
                </a:lnTo>
                <a:lnTo>
                  <a:pt x="1572" y="1534"/>
                </a:lnTo>
                <a:lnTo>
                  <a:pt x="1689" y="1466"/>
                </a:lnTo>
                <a:lnTo>
                  <a:pt x="1807" y="1534"/>
                </a:lnTo>
                <a:close/>
                <a:moveTo>
                  <a:pt x="1686" y="1603"/>
                </a:moveTo>
                <a:lnTo>
                  <a:pt x="1568" y="1671"/>
                </a:lnTo>
                <a:lnTo>
                  <a:pt x="1451" y="1603"/>
                </a:lnTo>
                <a:lnTo>
                  <a:pt x="1568" y="1535"/>
                </a:lnTo>
                <a:lnTo>
                  <a:pt x="1686" y="1603"/>
                </a:lnTo>
                <a:close/>
                <a:moveTo>
                  <a:pt x="1565" y="1673"/>
                </a:moveTo>
                <a:lnTo>
                  <a:pt x="1447" y="1740"/>
                </a:lnTo>
                <a:lnTo>
                  <a:pt x="1332" y="1671"/>
                </a:lnTo>
                <a:lnTo>
                  <a:pt x="1447" y="1605"/>
                </a:lnTo>
                <a:lnTo>
                  <a:pt x="1565" y="1673"/>
                </a:lnTo>
                <a:close/>
                <a:moveTo>
                  <a:pt x="1444" y="1741"/>
                </a:moveTo>
                <a:lnTo>
                  <a:pt x="1328" y="1809"/>
                </a:lnTo>
                <a:lnTo>
                  <a:pt x="1211" y="1741"/>
                </a:lnTo>
                <a:lnTo>
                  <a:pt x="1328" y="1675"/>
                </a:lnTo>
                <a:lnTo>
                  <a:pt x="1444" y="1741"/>
                </a:lnTo>
                <a:close/>
                <a:moveTo>
                  <a:pt x="1325" y="1811"/>
                </a:moveTo>
                <a:lnTo>
                  <a:pt x="1207" y="1879"/>
                </a:lnTo>
                <a:lnTo>
                  <a:pt x="1090" y="1811"/>
                </a:lnTo>
                <a:lnTo>
                  <a:pt x="1207" y="1743"/>
                </a:lnTo>
                <a:lnTo>
                  <a:pt x="1325" y="1811"/>
                </a:lnTo>
                <a:close/>
                <a:moveTo>
                  <a:pt x="1204" y="1881"/>
                </a:moveTo>
                <a:lnTo>
                  <a:pt x="1086" y="1949"/>
                </a:lnTo>
                <a:lnTo>
                  <a:pt x="969" y="1881"/>
                </a:lnTo>
                <a:lnTo>
                  <a:pt x="1086" y="1813"/>
                </a:lnTo>
                <a:lnTo>
                  <a:pt x="1204" y="1881"/>
                </a:lnTo>
                <a:close/>
                <a:moveTo>
                  <a:pt x="1083" y="1951"/>
                </a:moveTo>
                <a:lnTo>
                  <a:pt x="966" y="2019"/>
                </a:lnTo>
                <a:lnTo>
                  <a:pt x="848" y="1951"/>
                </a:lnTo>
                <a:lnTo>
                  <a:pt x="966" y="1883"/>
                </a:lnTo>
                <a:lnTo>
                  <a:pt x="1083" y="1951"/>
                </a:lnTo>
                <a:close/>
                <a:moveTo>
                  <a:pt x="962" y="2020"/>
                </a:moveTo>
                <a:lnTo>
                  <a:pt x="846" y="2089"/>
                </a:lnTo>
                <a:lnTo>
                  <a:pt x="729" y="2020"/>
                </a:lnTo>
                <a:lnTo>
                  <a:pt x="846" y="1952"/>
                </a:lnTo>
                <a:lnTo>
                  <a:pt x="962" y="2020"/>
                </a:lnTo>
                <a:close/>
                <a:moveTo>
                  <a:pt x="843" y="2090"/>
                </a:moveTo>
                <a:lnTo>
                  <a:pt x="725" y="2158"/>
                </a:lnTo>
                <a:lnTo>
                  <a:pt x="608" y="2090"/>
                </a:lnTo>
                <a:lnTo>
                  <a:pt x="725" y="2022"/>
                </a:lnTo>
                <a:lnTo>
                  <a:pt x="843" y="2090"/>
                </a:lnTo>
                <a:close/>
                <a:moveTo>
                  <a:pt x="846" y="2092"/>
                </a:moveTo>
                <a:lnTo>
                  <a:pt x="962" y="2160"/>
                </a:lnTo>
                <a:lnTo>
                  <a:pt x="846" y="2226"/>
                </a:lnTo>
                <a:lnTo>
                  <a:pt x="729" y="2160"/>
                </a:lnTo>
                <a:lnTo>
                  <a:pt x="846" y="2092"/>
                </a:lnTo>
                <a:close/>
                <a:moveTo>
                  <a:pt x="966" y="2162"/>
                </a:moveTo>
                <a:lnTo>
                  <a:pt x="1083" y="2230"/>
                </a:lnTo>
                <a:lnTo>
                  <a:pt x="966" y="2296"/>
                </a:lnTo>
                <a:lnTo>
                  <a:pt x="850" y="2228"/>
                </a:lnTo>
                <a:lnTo>
                  <a:pt x="966" y="2162"/>
                </a:lnTo>
                <a:close/>
                <a:moveTo>
                  <a:pt x="1086" y="2231"/>
                </a:moveTo>
                <a:lnTo>
                  <a:pt x="1204" y="2300"/>
                </a:lnTo>
                <a:lnTo>
                  <a:pt x="1086" y="2366"/>
                </a:lnTo>
                <a:lnTo>
                  <a:pt x="969" y="2298"/>
                </a:lnTo>
                <a:lnTo>
                  <a:pt x="1086" y="2231"/>
                </a:lnTo>
                <a:close/>
                <a:moveTo>
                  <a:pt x="1207" y="2301"/>
                </a:moveTo>
                <a:lnTo>
                  <a:pt x="1323" y="2368"/>
                </a:lnTo>
                <a:lnTo>
                  <a:pt x="1207" y="2436"/>
                </a:lnTo>
                <a:lnTo>
                  <a:pt x="1090" y="2368"/>
                </a:lnTo>
                <a:lnTo>
                  <a:pt x="1207" y="2301"/>
                </a:lnTo>
                <a:close/>
                <a:moveTo>
                  <a:pt x="1327" y="2369"/>
                </a:moveTo>
                <a:lnTo>
                  <a:pt x="1444" y="2437"/>
                </a:lnTo>
                <a:lnTo>
                  <a:pt x="1328" y="2506"/>
                </a:lnTo>
                <a:lnTo>
                  <a:pt x="1211" y="2437"/>
                </a:lnTo>
                <a:lnTo>
                  <a:pt x="1327" y="2369"/>
                </a:lnTo>
                <a:close/>
                <a:moveTo>
                  <a:pt x="1325" y="2507"/>
                </a:moveTo>
                <a:lnTo>
                  <a:pt x="1207" y="2575"/>
                </a:lnTo>
                <a:lnTo>
                  <a:pt x="1090" y="2507"/>
                </a:lnTo>
                <a:lnTo>
                  <a:pt x="1207" y="2439"/>
                </a:lnTo>
                <a:lnTo>
                  <a:pt x="1325" y="2507"/>
                </a:lnTo>
                <a:close/>
                <a:moveTo>
                  <a:pt x="1204" y="2577"/>
                </a:moveTo>
                <a:lnTo>
                  <a:pt x="1086" y="2645"/>
                </a:lnTo>
                <a:lnTo>
                  <a:pt x="969" y="2577"/>
                </a:lnTo>
                <a:lnTo>
                  <a:pt x="1086" y="2509"/>
                </a:lnTo>
                <a:lnTo>
                  <a:pt x="1204" y="2577"/>
                </a:lnTo>
                <a:close/>
                <a:moveTo>
                  <a:pt x="1207" y="2579"/>
                </a:moveTo>
                <a:lnTo>
                  <a:pt x="1325" y="2647"/>
                </a:lnTo>
                <a:lnTo>
                  <a:pt x="1207" y="2715"/>
                </a:lnTo>
                <a:lnTo>
                  <a:pt x="1090" y="2647"/>
                </a:lnTo>
                <a:lnTo>
                  <a:pt x="1207" y="2579"/>
                </a:lnTo>
                <a:close/>
                <a:moveTo>
                  <a:pt x="1328" y="2649"/>
                </a:moveTo>
                <a:lnTo>
                  <a:pt x="1444" y="2717"/>
                </a:lnTo>
                <a:lnTo>
                  <a:pt x="1327" y="2783"/>
                </a:lnTo>
                <a:lnTo>
                  <a:pt x="1211" y="2717"/>
                </a:lnTo>
                <a:lnTo>
                  <a:pt x="1328" y="2649"/>
                </a:lnTo>
                <a:close/>
                <a:moveTo>
                  <a:pt x="1447" y="2718"/>
                </a:moveTo>
                <a:lnTo>
                  <a:pt x="1565" y="2786"/>
                </a:lnTo>
                <a:lnTo>
                  <a:pt x="1447" y="2853"/>
                </a:lnTo>
                <a:lnTo>
                  <a:pt x="1330" y="2786"/>
                </a:lnTo>
                <a:lnTo>
                  <a:pt x="1447" y="2718"/>
                </a:lnTo>
                <a:close/>
                <a:moveTo>
                  <a:pt x="1568" y="2788"/>
                </a:moveTo>
                <a:lnTo>
                  <a:pt x="1686" y="2856"/>
                </a:lnTo>
                <a:lnTo>
                  <a:pt x="1568" y="2923"/>
                </a:lnTo>
                <a:lnTo>
                  <a:pt x="1451" y="2856"/>
                </a:lnTo>
                <a:lnTo>
                  <a:pt x="1568" y="2788"/>
                </a:lnTo>
                <a:close/>
                <a:moveTo>
                  <a:pt x="1689" y="2858"/>
                </a:moveTo>
                <a:lnTo>
                  <a:pt x="1805" y="2924"/>
                </a:lnTo>
                <a:lnTo>
                  <a:pt x="1689" y="2992"/>
                </a:lnTo>
                <a:lnTo>
                  <a:pt x="1572" y="2924"/>
                </a:lnTo>
                <a:lnTo>
                  <a:pt x="1689" y="2858"/>
                </a:lnTo>
                <a:close/>
                <a:moveTo>
                  <a:pt x="1808" y="2928"/>
                </a:moveTo>
                <a:lnTo>
                  <a:pt x="1926" y="2994"/>
                </a:lnTo>
                <a:lnTo>
                  <a:pt x="1808" y="3062"/>
                </a:lnTo>
                <a:lnTo>
                  <a:pt x="1693" y="2994"/>
                </a:lnTo>
                <a:lnTo>
                  <a:pt x="1808" y="2928"/>
                </a:lnTo>
                <a:close/>
                <a:moveTo>
                  <a:pt x="1929" y="2996"/>
                </a:moveTo>
                <a:lnTo>
                  <a:pt x="2047" y="3064"/>
                </a:lnTo>
                <a:lnTo>
                  <a:pt x="1929" y="3132"/>
                </a:lnTo>
                <a:lnTo>
                  <a:pt x="1812" y="3064"/>
                </a:lnTo>
                <a:lnTo>
                  <a:pt x="1929" y="2996"/>
                </a:lnTo>
                <a:close/>
                <a:moveTo>
                  <a:pt x="2050" y="3066"/>
                </a:moveTo>
                <a:lnTo>
                  <a:pt x="2168" y="3134"/>
                </a:lnTo>
                <a:lnTo>
                  <a:pt x="2050" y="3202"/>
                </a:lnTo>
                <a:lnTo>
                  <a:pt x="1933" y="3134"/>
                </a:lnTo>
                <a:lnTo>
                  <a:pt x="2050" y="3066"/>
                </a:lnTo>
                <a:close/>
                <a:moveTo>
                  <a:pt x="2171" y="3135"/>
                </a:moveTo>
                <a:lnTo>
                  <a:pt x="2287" y="3203"/>
                </a:lnTo>
                <a:lnTo>
                  <a:pt x="2171" y="3271"/>
                </a:lnTo>
                <a:lnTo>
                  <a:pt x="2054" y="3203"/>
                </a:lnTo>
                <a:lnTo>
                  <a:pt x="2171" y="3135"/>
                </a:lnTo>
                <a:close/>
                <a:moveTo>
                  <a:pt x="2290" y="3205"/>
                </a:moveTo>
                <a:lnTo>
                  <a:pt x="2408" y="3273"/>
                </a:lnTo>
                <a:lnTo>
                  <a:pt x="2290" y="3341"/>
                </a:lnTo>
                <a:lnTo>
                  <a:pt x="2173" y="3273"/>
                </a:lnTo>
                <a:lnTo>
                  <a:pt x="2290" y="3205"/>
                </a:lnTo>
                <a:close/>
                <a:moveTo>
                  <a:pt x="2411" y="3275"/>
                </a:moveTo>
                <a:lnTo>
                  <a:pt x="2529" y="3343"/>
                </a:lnTo>
                <a:lnTo>
                  <a:pt x="2411" y="3409"/>
                </a:lnTo>
                <a:lnTo>
                  <a:pt x="2294" y="3343"/>
                </a:lnTo>
                <a:lnTo>
                  <a:pt x="2411" y="3275"/>
                </a:lnTo>
                <a:close/>
                <a:moveTo>
                  <a:pt x="2532" y="3345"/>
                </a:moveTo>
                <a:lnTo>
                  <a:pt x="2650" y="3413"/>
                </a:lnTo>
                <a:lnTo>
                  <a:pt x="2532" y="3479"/>
                </a:lnTo>
                <a:lnTo>
                  <a:pt x="2415" y="3413"/>
                </a:lnTo>
                <a:lnTo>
                  <a:pt x="2532" y="3345"/>
                </a:lnTo>
                <a:close/>
                <a:moveTo>
                  <a:pt x="2653" y="3414"/>
                </a:moveTo>
                <a:lnTo>
                  <a:pt x="2769" y="3483"/>
                </a:lnTo>
                <a:lnTo>
                  <a:pt x="2653" y="3549"/>
                </a:lnTo>
                <a:lnTo>
                  <a:pt x="2536" y="3483"/>
                </a:lnTo>
                <a:lnTo>
                  <a:pt x="2653" y="3414"/>
                </a:lnTo>
                <a:close/>
                <a:moveTo>
                  <a:pt x="2772" y="3484"/>
                </a:moveTo>
                <a:lnTo>
                  <a:pt x="2890" y="3552"/>
                </a:lnTo>
                <a:lnTo>
                  <a:pt x="2774" y="3619"/>
                </a:lnTo>
                <a:lnTo>
                  <a:pt x="2656" y="3551"/>
                </a:lnTo>
                <a:lnTo>
                  <a:pt x="2772" y="3484"/>
                </a:lnTo>
                <a:close/>
                <a:moveTo>
                  <a:pt x="2893" y="3554"/>
                </a:moveTo>
                <a:lnTo>
                  <a:pt x="3011" y="3620"/>
                </a:lnTo>
                <a:lnTo>
                  <a:pt x="2893" y="3689"/>
                </a:lnTo>
                <a:lnTo>
                  <a:pt x="2777" y="3620"/>
                </a:lnTo>
                <a:lnTo>
                  <a:pt x="2893" y="3554"/>
                </a:lnTo>
                <a:close/>
                <a:moveTo>
                  <a:pt x="3014" y="3622"/>
                </a:moveTo>
                <a:lnTo>
                  <a:pt x="3131" y="3690"/>
                </a:lnTo>
                <a:lnTo>
                  <a:pt x="3014" y="3758"/>
                </a:lnTo>
                <a:lnTo>
                  <a:pt x="2897" y="3690"/>
                </a:lnTo>
                <a:lnTo>
                  <a:pt x="3014" y="3622"/>
                </a:lnTo>
                <a:close/>
                <a:moveTo>
                  <a:pt x="3135" y="3692"/>
                </a:moveTo>
                <a:lnTo>
                  <a:pt x="3252" y="3760"/>
                </a:lnTo>
                <a:lnTo>
                  <a:pt x="3135" y="3828"/>
                </a:lnTo>
                <a:lnTo>
                  <a:pt x="3017" y="3760"/>
                </a:lnTo>
                <a:lnTo>
                  <a:pt x="3135" y="3692"/>
                </a:lnTo>
                <a:close/>
                <a:moveTo>
                  <a:pt x="3254" y="3762"/>
                </a:moveTo>
                <a:lnTo>
                  <a:pt x="3372" y="3830"/>
                </a:lnTo>
                <a:lnTo>
                  <a:pt x="3254" y="3898"/>
                </a:lnTo>
                <a:lnTo>
                  <a:pt x="3138" y="3830"/>
                </a:lnTo>
                <a:lnTo>
                  <a:pt x="3254" y="3762"/>
                </a:lnTo>
                <a:close/>
                <a:moveTo>
                  <a:pt x="3375" y="3831"/>
                </a:moveTo>
                <a:lnTo>
                  <a:pt x="3492" y="3900"/>
                </a:lnTo>
                <a:lnTo>
                  <a:pt x="3375" y="3968"/>
                </a:lnTo>
                <a:lnTo>
                  <a:pt x="3258" y="3900"/>
                </a:lnTo>
                <a:lnTo>
                  <a:pt x="3375" y="3831"/>
                </a:lnTo>
                <a:close/>
                <a:moveTo>
                  <a:pt x="3496" y="3901"/>
                </a:moveTo>
                <a:lnTo>
                  <a:pt x="3613" y="3969"/>
                </a:lnTo>
                <a:lnTo>
                  <a:pt x="3496" y="4037"/>
                </a:lnTo>
                <a:lnTo>
                  <a:pt x="3378" y="3969"/>
                </a:lnTo>
                <a:lnTo>
                  <a:pt x="3496" y="3901"/>
                </a:lnTo>
                <a:close/>
                <a:moveTo>
                  <a:pt x="3617" y="3971"/>
                </a:moveTo>
                <a:lnTo>
                  <a:pt x="3733" y="4037"/>
                </a:lnTo>
                <a:lnTo>
                  <a:pt x="3615" y="4106"/>
                </a:lnTo>
                <a:lnTo>
                  <a:pt x="3499" y="4039"/>
                </a:lnTo>
                <a:lnTo>
                  <a:pt x="3617" y="3971"/>
                </a:lnTo>
                <a:close/>
                <a:moveTo>
                  <a:pt x="3736" y="4041"/>
                </a:moveTo>
                <a:lnTo>
                  <a:pt x="3853" y="4109"/>
                </a:lnTo>
                <a:lnTo>
                  <a:pt x="3736" y="4175"/>
                </a:lnTo>
                <a:lnTo>
                  <a:pt x="3619" y="4107"/>
                </a:lnTo>
                <a:lnTo>
                  <a:pt x="3736" y="4041"/>
                </a:lnTo>
                <a:close/>
                <a:moveTo>
                  <a:pt x="3739" y="4037"/>
                </a:moveTo>
                <a:lnTo>
                  <a:pt x="3857" y="3971"/>
                </a:lnTo>
                <a:lnTo>
                  <a:pt x="3974" y="4039"/>
                </a:lnTo>
                <a:lnTo>
                  <a:pt x="3857" y="4106"/>
                </a:lnTo>
                <a:lnTo>
                  <a:pt x="3739" y="4037"/>
                </a:lnTo>
                <a:close/>
                <a:moveTo>
                  <a:pt x="3860" y="3969"/>
                </a:moveTo>
                <a:lnTo>
                  <a:pt x="3976" y="3901"/>
                </a:lnTo>
                <a:lnTo>
                  <a:pt x="4094" y="3969"/>
                </a:lnTo>
                <a:lnTo>
                  <a:pt x="3978" y="4037"/>
                </a:lnTo>
                <a:lnTo>
                  <a:pt x="3860" y="3969"/>
                </a:lnTo>
                <a:close/>
                <a:moveTo>
                  <a:pt x="3980" y="3900"/>
                </a:moveTo>
                <a:lnTo>
                  <a:pt x="4097" y="3831"/>
                </a:lnTo>
                <a:lnTo>
                  <a:pt x="4214" y="3900"/>
                </a:lnTo>
                <a:lnTo>
                  <a:pt x="4097" y="3968"/>
                </a:lnTo>
                <a:lnTo>
                  <a:pt x="3980" y="3900"/>
                </a:lnTo>
                <a:close/>
                <a:moveTo>
                  <a:pt x="4100" y="3830"/>
                </a:moveTo>
                <a:lnTo>
                  <a:pt x="4218" y="3762"/>
                </a:lnTo>
                <a:lnTo>
                  <a:pt x="4335" y="3830"/>
                </a:lnTo>
                <a:lnTo>
                  <a:pt x="4218" y="3898"/>
                </a:lnTo>
                <a:lnTo>
                  <a:pt x="4100" y="3830"/>
                </a:lnTo>
                <a:close/>
                <a:moveTo>
                  <a:pt x="4221" y="3760"/>
                </a:moveTo>
                <a:lnTo>
                  <a:pt x="4339" y="3692"/>
                </a:lnTo>
                <a:lnTo>
                  <a:pt x="4456" y="3760"/>
                </a:lnTo>
                <a:lnTo>
                  <a:pt x="4339" y="3828"/>
                </a:lnTo>
                <a:lnTo>
                  <a:pt x="4221" y="3760"/>
                </a:lnTo>
                <a:close/>
                <a:moveTo>
                  <a:pt x="4342" y="3690"/>
                </a:moveTo>
                <a:lnTo>
                  <a:pt x="4460" y="3622"/>
                </a:lnTo>
                <a:lnTo>
                  <a:pt x="4577" y="3690"/>
                </a:lnTo>
                <a:lnTo>
                  <a:pt x="4460" y="3758"/>
                </a:lnTo>
                <a:lnTo>
                  <a:pt x="4342" y="3690"/>
                </a:lnTo>
                <a:close/>
                <a:moveTo>
                  <a:pt x="4463" y="3620"/>
                </a:moveTo>
                <a:lnTo>
                  <a:pt x="4579" y="3554"/>
                </a:lnTo>
                <a:lnTo>
                  <a:pt x="4696" y="3620"/>
                </a:lnTo>
                <a:lnTo>
                  <a:pt x="4581" y="3689"/>
                </a:lnTo>
                <a:lnTo>
                  <a:pt x="4463" y="3620"/>
                </a:lnTo>
                <a:close/>
                <a:moveTo>
                  <a:pt x="4582" y="3551"/>
                </a:moveTo>
                <a:lnTo>
                  <a:pt x="4700" y="3484"/>
                </a:lnTo>
                <a:lnTo>
                  <a:pt x="4817" y="3551"/>
                </a:lnTo>
                <a:lnTo>
                  <a:pt x="4700" y="3619"/>
                </a:lnTo>
                <a:lnTo>
                  <a:pt x="4582" y="3551"/>
                </a:lnTo>
                <a:close/>
                <a:moveTo>
                  <a:pt x="4703" y="3481"/>
                </a:moveTo>
                <a:lnTo>
                  <a:pt x="4821" y="3414"/>
                </a:lnTo>
                <a:lnTo>
                  <a:pt x="4938" y="3483"/>
                </a:lnTo>
                <a:lnTo>
                  <a:pt x="4821" y="3549"/>
                </a:lnTo>
                <a:lnTo>
                  <a:pt x="4703" y="3481"/>
                </a:lnTo>
                <a:close/>
                <a:moveTo>
                  <a:pt x="4824" y="3413"/>
                </a:moveTo>
                <a:lnTo>
                  <a:pt x="4942" y="3345"/>
                </a:lnTo>
                <a:lnTo>
                  <a:pt x="5057" y="3413"/>
                </a:lnTo>
                <a:lnTo>
                  <a:pt x="4942" y="3479"/>
                </a:lnTo>
                <a:lnTo>
                  <a:pt x="4824" y="3413"/>
                </a:lnTo>
                <a:close/>
                <a:moveTo>
                  <a:pt x="4943" y="3343"/>
                </a:moveTo>
                <a:lnTo>
                  <a:pt x="5061" y="3275"/>
                </a:lnTo>
                <a:lnTo>
                  <a:pt x="5178" y="3343"/>
                </a:lnTo>
                <a:lnTo>
                  <a:pt x="5061" y="3409"/>
                </a:lnTo>
                <a:lnTo>
                  <a:pt x="4943" y="3343"/>
                </a:lnTo>
                <a:close/>
                <a:moveTo>
                  <a:pt x="5064" y="3273"/>
                </a:moveTo>
                <a:lnTo>
                  <a:pt x="5182" y="3205"/>
                </a:lnTo>
                <a:lnTo>
                  <a:pt x="5299" y="3273"/>
                </a:lnTo>
                <a:lnTo>
                  <a:pt x="5182" y="3341"/>
                </a:lnTo>
                <a:lnTo>
                  <a:pt x="5064" y="3273"/>
                </a:lnTo>
                <a:close/>
                <a:moveTo>
                  <a:pt x="5185" y="3203"/>
                </a:moveTo>
                <a:lnTo>
                  <a:pt x="5303" y="3135"/>
                </a:lnTo>
                <a:lnTo>
                  <a:pt x="5420" y="3203"/>
                </a:lnTo>
                <a:lnTo>
                  <a:pt x="5303" y="3271"/>
                </a:lnTo>
                <a:lnTo>
                  <a:pt x="5185" y="3203"/>
                </a:lnTo>
                <a:close/>
                <a:moveTo>
                  <a:pt x="5306" y="3134"/>
                </a:moveTo>
                <a:lnTo>
                  <a:pt x="5422" y="3066"/>
                </a:lnTo>
                <a:lnTo>
                  <a:pt x="5539" y="3134"/>
                </a:lnTo>
                <a:lnTo>
                  <a:pt x="5424" y="3202"/>
                </a:lnTo>
                <a:lnTo>
                  <a:pt x="5306" y="3134"/>
                </a:lnTo>
                <a:close/>
                <a:moveTo>
                  <a:pt x="5425" y="3064"/>
                </a:moveTo>
                <a:lnTo>
                  <a:pt x="5543" y="2996"/>
                </a:lnTo>
                <a:lnTo>
                  <a:pt x="5660" y="3064"/>
                </a:lnTo>
                <a:lnTo>
                  <a:pt x="5543" y="3132"/>
                </a:lnTo>
                <a:lnTo>
                  <a:pt x="5425" y="3064"/>
                </a:lnTo>
                <a:close/>
                <a:moveTo>
                  <a:pt x="5546" y="2994"/>
                </a:moveTo>
                <a:lnTo>
                  <a:pt x="5664" y="2926"/>
                </a:lnTo>
                <a:lnTo>
                  <a:pt x="5781" y="2994"/>
                </a:lnTo>
                <a:lnTo>
                  <a:pt x="5664" y="3062"/>
                </a:lnTo>
                <a:lnTo>
                  <a:pt x="5546" y="2994"/>
                </a:lnTo>
                <a:close/>
                <a:moveTo>
                  <a:pt x="5667" y="2924"/>
                </a:moveTo>
                <a:lnTo>
                  <a:pt x="5783" y="2858"/>
                </a:lnTo>
                <a:lnTo>
                  <a:pt x="5900" y="2926"/>
                </a:lnTo>
                <a:lnTo>
                  <a:pt x="5784" y="2992"/>
                </a:lnTo>
                <a:lnTo>
                  <a:pt x="5667" y="2924"/>
                </a:lnTo>
                <a:close/>
                <a:moveTo>
                  <a:pt x="5786" y="2856"/>
                </a:moveTo>
                <a:lnTo>
                  <a:pt x="5904" y="2788"/>
                </a:lnTo>
                <a:lnTo>
                  <a:pt x="6021" y="2856"/>
                </a:lnTo>
                <a:lnTo>
                  <a:pt x="5904" y="2923"/>
                </a:lnTo>
                <a:lnTo>
                  <a:pt x="5786" y="2856"/>
                </a:lnTo>
                <a:close/>
                <a:moveTo>
                  <a:pt x="5907" y="2786"/>
                </a:moveTo>
                <a:lnTo>
                  <a:pt x="6025" y="2718"/>
                </a:lnTo>
                <a:lnTo>
                  <a:pt x="6142" y="2786"/>
                </a:lnTo>
                <a:lnTo>
                  <a:pt x="6025" y="2853"/>
                </a:lnTo>
                <a:lnTo>
                  <a:pt x="5907" y="2786"/>
                </a:lnTo>
                <a:close/>
                <a:moveTo>
                  <a:pt x="6028" y="2717"/>
                </a:moveTo>
                <a:lnTo>
                  <a:pt x="6145" y="2649"/>
                </a:lnTo>
                <a:lnTo>
                  <a:pt x="6263" y="2717"/>
                </a:lnTo>
                <a:lnTo>
                  <a:pt x="6145" y="2783"/>
                </a:lnTo>
                <a:lnTo>
                  <a:pt x="6028" y="2717"/>
                </a:lnTo>
                <a:close/>
                <a:moveTo>
                  <a:pt x="6149" y="2647"/>
                </a:moveTo>
                <a:lnTo>
                  <a:pt x="6266" y="2579"/>
                </a:lnTo>
                <a:lnTo>
                  <a:pt x="6382" y="2647"/>
                </a:lnTo>
                <a:lnTo>
                  <a:pt x="6266" y="2715"/>
                </a:lnTo>
                <a:lnTo>
                  <a:pt x="6149" y="2647"/>
                </a:lnTo>
                <a:close/>
                <a:moveTo>
                  <a:pt x="6270" y="2577"/>
                </a:moveTo>
                <a:lnTo>
                  <a:pt x="6386" y="2509"/>
                </a:lnTo>
                <a:lnTo>
                  <a:pt x="6503" y="2577"/>
                </a:lnTo>
                <a:lnTo>
                  <a:pt x="6386" y="2645"/>
                </a:lnTo>
                <a:lnTo>
                  <a:pt x="6270" y="2577"/>
                </a:lnTo>
                <a:close/>
                <a:moveTo>
                  <a:pt x="6389" y="2507"/>
                </a:moveTo>
                <a:lnTo>
                  <a:pt x="6506" y="2439"/>
                </a:lnTo>
                <a:lnTo>
                  <a:pt x="6624" y="2507"/>
                </a:lnTo>
                <a:lnTo>
                  <a:pt x="6506" y="2575"/>
                </a:lnTo>
                <a:lnTo>
                  <a:pt x="6389" y="2507"/>
                </a:lnTo>
                <a:close/>
                <a:moveTo>
                  <a:pt x="6386" y="2506"/>
                </a:moveTo>
                <a:lnTo>
                  <a:pt x="6268" y="2437"/>
                </a:lnTo>
                <a:lnTo>
                  <a:pt x="6386" y="2369"/>
                </a:lnTo>
                <a:lnTo>
                  <a:pt x="6503" y="2437"/>
                </a:lnTo>
                <a:lnTo>
                  <a:pt x="6386" y="2506"/>
                </a:lnTo>
                <a:close/>
                <a:moveTo>
                  <a:pt x="6389" y="2368"/>
                </a:moveTo>
                <a:lnTo>
                  <a:pt x="6506" y="2301"/>
                </a:lnTo>
                <a:lnTo>
                  <a:pt x="6624" y="2368"/>
                </a:lnTo>
                <a:lnTo>
                  <a:pt x="6506" y="2436"/>
                </a:lnTo>
                <a:lnTo>
                  <a:pt x="6389" y="2368"/>
                </a:lnTo>
                <a:close/>
                <a:moveTo>
                  <a:pt x="6510" y="2298"/>
                </a:moveTo>
                <a:lnTo>
                  <a:pt x="6627" y="2231"/>
                </a:lnTo>
                <a:lnTo>
                  <a:pt x="6745" y="2298"/>
                </a:lnTo>
                <a:lnTo>
                  <a:pt x="6627" y="2366"/>
                </a:lnTo>
                <a:lnTo>
                  <a:pt x="6510" y="2298"/>
                </a:lnTo>
                <a:close/>
                <a:moveTo>
                  <a:pt x="6631" y="2228"/>
                </a:moveTo>
                <a:lnTo>
                  <a:pt x="6747" y="2162"/>
                </a:lnTo>
                <a:lnTo>
                  <a:pt x="6864" y="2230"/>
                </a:lnTo>
                <a:lnTo>
                  <a:pt x="6748" y="2296"/>
                </a:lnTo>
                <a:lnTo>
                  <a:pt x="6631" y="2228"/>
                </a:lnTo>
                <a:close/>
                <a:moveTo>
                  <a:pt x="6750" y="2160"/>
                </a:moveTo>
                <a:lnTo>
                  <a:pt x="6867" y="2092"/>
                </a:lnTo>
                <a:lnTo>
                  <a:pt x="6985" y="2160"/>
                </a:lnTo>
                <a:lnTo>
                  <a:pt x="6867" y="2228"/>
                </a:lnTo>
                <a:lnTo>
                  <a:pt x="6750" y="2160"/>
                </a:lnTo>
                <a:close/>
                <a:moveTo>
                  <a:pt x="6747" y="2158"/>
                </a:moveTo>
                <a:lnTo>
                  <a:pt x="6631" y="2090"/>
                </a:lnTo>
                <a:lnTo>
                  <a:pt x="6748" y="2022"/>
                </a:lnTo>
                <a:lnTo>
                  <a:pt x="6864" y="2090"/>
                </a:lnTo>
                <a:lnTo>
                  <a:pt x="6747" y="2158"/>
                </a:lnTo>
                <a:close/>
                <a:moveTo>
                  <a:pt x="6627" y="2089"/>
                </a:moveTo>
                <a:lnTo>
                  <a:pt x="6510" y="2020"/>
                </a:lnTo>
                <a:lnTo>
                  <a:pt x="6627" y="1952"/>
                </a:lnTo>
                <a:lnTo>
                  <a:pt x="6745" y="2020"/>
                </a:lnTo>
                <a:lnTo>
                  <a:pt x="6627" y="2089"/>
                </a:lnTo>
                <a:close/>
                <a:moveTo>
                  <a:pt x="6506" y="2019"/>
                </a:moveTo>
                <a:lnTo>
                  <a:pt x="6389" y="1951"/>
                </a:lnTo>
                <a:lnTo>
                  <a:pt x="6506" y="1883"/>
                </a:lnTo>
                <a:lnTo>
                  <a:pt x="6624" y="1951"/>
                </a:lnTo>
                <a:lnTo>
                  <a:pt x="6506" y="2019"/>
                </a:lnTo>
                <a:close/>
                <a:moveTo>
                  <a:pt x="6386" y="1949"/>
                </a:moveTo>
                <a:lnTo>
                  <a:pt x="6268" y="1881"/>
                </a:lnTo>
                <a:lnTo>
                  <a:pt x="6386" y="1813"/>
                </a:lnTo>
                <a:lnTo>
                  <a:pt x="6503" y="1881"/>
                </a:lnTo>
                <a:lnTo>
                  <a:pt x="6386" y="1949"/>
                </a:lnTo>
                <a:close/>
                <a:moveTo>
                  <a:pt x="6265" y="1879"/>
                </a:moveTo>
                <a:lnTo>
                  <a:pt x="6149" y="1811"/>
                </a:lnTo>
                <a:lnTo>
                  <a:pt x="6266" y="1743"/>
                </a:lnTo>
                <a:lnTo>
                  <a:pt x="6382" y="1811"/>
                </a:lnTo>
                <a:lnTo>
                  <a:pt x="6265" y="1879"/>
                </a:lnTo>
                <a:close/>
                <a:moveTo>
                  <a:pt x="6145" y="1809"/>
                </a:moveTo>
                <a:lnTo>
                  <a:pt x="6028" y="1741"/>
                </a:lnTo>
                <a:lnTo>
                  <a:pt x="6145" y="1675"/>
                </a:lnTo>
                <a:lnTo>
                  <a:pt x="6263" y="1741"/>
                </a:lnTo>
                <a:lnTo>
                  <a:pt x="6145" y="1809"/>
                </a:lnTo>
                <a:close/>
                <a:moveTo>
                  <a:pt x="6025" y="1740"/>
                </a:moveTo>
                <a:lnTo>
                  <a:pt x="5907" y="1673"/>
                </a:lnTo>
                <a:lnTo>
                  <a:pt x="6025" y="1605"/>
                </a:lnTo>
                <a:lnTo>
                  <a:pt x="6142" y="1671"/>
                </a:lnTo>
                <a:lnTo>
                  <a:pt x="6025" y="1740"/>
                </a:lnTo>
                <a:close/>
                <a:moveTo>
                  <a:pt x="5904" y="1670"/>
                </a:moveTo>
                <a:lnTo>
                  <a:pt x="5788" y="1603"/>
                </a:lnTo>
                <a:lnTo>
                  <a:pt x="5904" y="1535"/>
                </a:lnTo>
                <a:lnTo>
                  <a:pt x="6021" y="1603"/>
                </a:lnTo>
                <a:lnTo>
                  <a:pt x="5904" y="1670"/>
                </a:lnTo>
                <a:close/>
                <a:moveTo>
                  <a:pt x="5784" y="1600"/>
                </a:moveTo>
                <a:lnTo>
                  <a:pt x="5667" y="1534"/>
                </a:lnTo>
                <a:lnTo>
                  <a:pt x="5783" y="1466"/>
                </a:lnTo>
                <a:lnTo>
                  <a:pt x="5900" y="1534"/>
                </a:lnTo>
                <a:lnTo>
                  <a:pt x="5784" y="1600"/>
                </a:lnTo>
                <a:close/>
                <a:moveTo>
                  <a:pt x="5664" y="1530"/>
                </a:moveTo>
                <a:lnTo>
                  <a:pt x="5546" y="1464"/>
                </a:lnTo>
                <a:lnTo>
                  <a:pt x="5664" y="1396"/>
                </a:lnTo>
                <a:lnTo>
                  <a:pt x="5779" y="1464"/>
                </a:lnTo>
                <a:lnTo>
                  <a:pt x="5664" y="1530"/>
                </a:lnTo>
                <a:close/>
                <a:moveTo>
                  <a:pt x="5543" y="1462"/>
                </a:moveTo>
                <a:lnTo>
                  <a:pt x="5425" y="1394"/>
                </a:lnTo>
                <a:lnTo>
                  <a:pt x="5543" y="1326"/>
                </a:lnTo>
                <a:lnTo>
                  <a:pt x="5660" y="1394"/>
                </a:lnTo>
                <a:lnTo>
                  <a:pt x="5543" y="1462"/>
                </a:lnTo>
                <a:close/>
                <a:moveTo>
                  <a:pt x="5422" y="1392"/>
                </a:moveTo>
                <a:lnTo>
                  <a:pt x="5306" y="1324"/>
                </a:lnTo>
                <a:lnTo>
                  <a:pt x="5422" y="1256"/>
                </a:lnTo>
                <a:lnTo>
                  <a:pt x="5539" y="1324"/>
                </a:lnTo>
                <a:lnTo>
                  <a:pt x="5422" y="1392"/>
                </a:lnTo>
                <a:close/>
                <a:moveTo>
                  <a:pt x="5303" y="1323"/>
                </a:moveTo>
                <a:lnTo>
                  <a:pt x="5185" y="1254"/>
                </a:lnTo>
                <a:lnTo>
                  <a:pt x="5303" y="1188"/>
                </a:lnTo>
                <a:lnTo>
                  <a:pt x="5418" y="1254"/>
                </a:lnTo>
                <a:lnTo>
                  <a:pt x="5303" y="1323"/>
                </a:lnTo>
                <a:close/>
                <a:moveTo>
                  <a:pt x="5182" y="1253"/>
                </a:moveTo>
                <a:lnTo>
                  <a:pt x="5064" y="1185"/>
                </a:lnTo>
                <a:lnTo>
                  <a:pt x="5182" y="1118"/>
                </a:lnTo>
                <a:lnTo>
                  <a:pt x="5299" y="1185"/>
                </a:lnTo>
                <a:lnTo>
                  <a:pt x="5182" y="1253"/>
                </a:lnTo>
                <a:close/>
                <a:moveTo>
                  <a:pt x="5061" y="1183"/>
                </a:moveTo>
                <a:lnTo>
                  <a:pt x="4943" y="1115"/>
                </a:lnTo>
                <a:lnTo>
                  <a:pt x="5061" y="1049"/>
                </a:lnTo>
                <a:lnTo>
                  <a:pt x="5178" y="1115"/>
                </a:lnTo>
                <a:lnTo>
                  <a:pt x="5061" y="1183"/>
                </a:lnTo>
                <a:close/>
                <a:moveTo>
                  <a:pt x="4940" y="1113"/>
                </a:moveTo>
                <a:lnTo>
                  <a:pt x="4824" y="1047"/>
                </a:lnTo>
                <a:lnTo>
                  <a:pt x="4942" y="979"/>
                </a:lnTo>
                <a:lnTo>
                  <a:pt x="5057" y="1047"/>
                </a:lnTo>
                <a:lnTo>
                  <a:pt x="4940" y="1113"/>
                </a:lnTo>
                <a:close/>
                <a:moveTo>
                  <a:pt x="4821" y="1043"/>
                </a:moveTo>
                <a:lnTo>
                  <a:pt x="4703" y="977"/>
                </a:lnTo>
                <a:lnTo>
                  <a:pt x="4821" y="909"/>
                </a:lnTo>
                <a:lnTo>
                  <a:pt x="4938" y="977"/>
                </a:lnTo>
                <a:lnTo>
                  <a:pt x="4821" y="1043"/>
                </a:lnTo>
                <a:close/>
                <a:moveTo>
                  <a:pt x="4700" y="974"/>
                </a:moveTo>
                <a:lnTo>
                  <a:pt x="4582" y="907"/>
                </a:lnTo>
                <a:lnTo>
                  <a:pt x="4700" y="839"/>
                </a:lnTo>
                <a:lnTo>
                  <a:pt x="4817" y="907"/>
                </a:lnTo>
                <a:lnTo>
                  <a:pt x="4700" y="974"/>
                </a:lnTo>
                <a:close/>
                <a:moveTo>
                  <a:pt x="4579" y="906"/>
                </a:moveTo>
                <a:lnTo>
                  <a:pt x="4463" y="837"/>
                </a:lnTo>
                <a:lnTo>
                  <a:pt x="4579" y="769"/>
                </a:lnTo>
                <a:lnTo>
                  <a:pt x="4696" y="837"/>
                </a:lnTo>
                <a:lnTo>
                  <a:pt x="4579" y="906"/>
                </a:lnTo>
                <a:close/>
                <a:moveTo>
                  <a:pt x="4460" y="836"/>
                </a:moveTo>
                <a:lnTo>
                  <a:pt x="4342" y="768"/>
                </a:lnTo>
                <a:lnTo>
                  <a:pt x="4460" y="700"/>
                </a:lnTo>
                <a:lnTo>
                  <a:pt x="4575" y="768"/>
                </a:lnTo>
                <a:lnTo>
                  <a:pt x="4460" y="836"/>
                </a:lnTo>
                <a:close/>
                <a:moveTo>
                  <a:pt x="4339" y="766"/>
                </a:moveTo>
                <a:lnTo>
                  <a:pt x="4221" y="698"/>
                </a:lnTo>
                <a:lnTo>
                  <a:pt x="4339" y="630"/>
                </a:lnTo>
                <a:lnTo>
                  <a:pt x="4456" y="698"/>
                </a:lnTo>
                <a:lnTo>
                  <a:pt x="4339" y="766"/>
                </a:lnTo>
                <a:close/>
                <a:moveTo>
                  <a:pt x="4218" y="696"/>
                </a:moveTo>
                <a:lnTo>
                  <a:pt x="4100" y="628"/>
                </a:lnTo>
                <a:lnTo>
                  <a:pt x="4218" y="560"/>
                </a:lnTo>
                <a:lnTo>
                  <a:pt x="4335" y="628"/>
                </a:lnTo>
                <a:lnTo>
                  <a:pt x="4218" y="696"/>
                </a:lnTo>
                <a:close/>
                <a:moveTo>
                  <a:pt x="4097" y="626"/>
                </a:moveTo>
                <a:lnTo>
                  <a:pt x="3981" y="558"/>
                </a:lnTo>
                <a:lnTo>
                  <a:pt x="4097" y="492"/>
                </a:lnTo>
                <a:lnTo>
                  <a:pt x="4214" y="558"/>
                </a:lnTo>
                <a:lnTo>
                  <a:pt x="4097" y="626"/>
                </a:lnTo>
                <a:close/>
                <a:moveTo>
                  <a:pt x="3978" y="557"/>
                </a:moveTo>
                <a:lnTo>
                  <a:pt x="3860" y="489"/>
                </a:lnTo>
                <a:lnTo>
                  <a:pt x="3976" y="422"/>
                </a:lnTo>
                <a:lnTo>
                  <a:pt x="4094" y="489"/>
                </a:lnTo>
                <a:lnTo>
                  <a:pt x="3978" y="557"/>
                </a:lnTo>
                <a:close/>
                <a:moveTo>
                  <a:pt x="3857" y="487"/>
                </a:moveTo>
                <a:lnTo>
                  <a:pt x="3739" y="419"/>
                </a:lnTo>
                <a:lnTo>
                  <a:pt x="3857" y="352"/>
                </a:lnTo>
                <a:lnTo>
                  <a:pt x="3973" y="420"/>
                </a:lnTo>
                <a:lnTo>
                  <a:pt x="3857" y="487"/>
                </a:lnTo>
                <a:close/>
                <a:moveTo>
                  <a:pt x="3736" y="417"/>
                </a:moveTo>
                <a:lnTo>
                  <a:pt x="3620" y="351"/>
                </a:lnTo>
                <a:lnTo>
                  <a:pt x="3736" y="283"/>
                </a:lnTo>
                <a:lnTo>
                  <a:pt x="3853" y="351"/>
                </a:lnTo>
                <a:lnTo>
                  <a:pt x="3736" y="417"/>
                </a:lnTo>
                <a:close/>
                <a:moveTo>
                  <a:pt x="3617" y="347"/>
                </a:moveTo>
                <a:lnTo>
                  <a:pt x="3499" y="281"/>
                </a:lnTo>
                <a:lnTo>
                  <a:pt x="3615" y="213"/>
                </a:lnTo>
                <a:lnTo>
                  <a:pt x="3733" y="281"/>
                </a:lnTo>
                <a:lnTo>
                  <a:pt x="3617" y="347"/>
                </a:lnTo>
                <a:close/>
                <a:moveTo>
                  <a:pt x="3613" y="351"/>
                </a:moveTo>
                <a:lnTo>
                  <a:pt x="3496" y="417"/>
                </a:lnTo>
                <a:lnTo>
                  <a:pt x="3378" y="351"/>
                </a:lnTo>
                <a:lnTo>
                  <a:pt x="3496" y="283"/>
                </a:lnTo>
                <a:lnTo>
                  <a:pt x="3613" y="351"/>
                </a:lnTo>
                <a:close/>
                <a:moveTo>
                  <a:pt x="3492" y="419"/>
                </a:moveTo>
                <a:lnTo>
                  <a:pt x="3375" y="487"/>
                </a:lnTo>
                <a:lnTo>
                  <a:pt x="3258" y="420"/>
                </a:lnTo>
                <a:lnTo>
                  <a:pt x="3375" y="352"/>
                </a:lnTo>
                <a:lnTo>
                  <a:pt x="3492" y="419"/>
                </a:lnTo>
                <a:close/>
                <a:moveTo>
                  <a:pt x="3372" y="489"/>
                </a:moveTo>
                <a:lnTo>
                  <a:pt x="3254" y="557"/>
                </a:lnTo>
                <a:lnTo>
                  <a:pt x="3138" y="489"/>
                </a:lnTo>
                <a:lnTo>
                  <a:pt x="3254" y="422"/>
                </a:lnTo>
                <a:lnTo>
                  <a:pt x="3372" y="489"/>
                </a:lnTo>
                <a:close/>
                <a:moveTo>
                  <a:pt x="3252" y="558"/>
                </a:moveTo>
                <a:lnTo>
                  <a:pt x="3135" y="626"/>
                </a:lnTo>
                <a:lnTo>
                  <a:pt x="3017" y="558"/>
                </a:lnTo>
                <a:lnTo>
                  <a:pt x="3135" y="490"/>
                </a:lnTo>
                <a:lnTo>
                  <a:pt x="3252" y="558"/>
                </a:lnTo>
                <a:close/>
                <a:moveTo>
                  <a:pt x="3131" y="628"/>
                </a:moveTo>
                <a:lnTo>
                  <a:pt x="3014" y="696"/>
                </a:lnTo>
                <a:lnTo>
                  <a:pt x="2897" y="628"/>
                </a:lnTo>
                <a:lnTo>
                  <a:pt x="3014" y="560"/>
                </a:lnTo>
                <a:lnTo>
                  <a:pt x="3131" y="628"/>
                </a:lnTo>
                <a:close/>
                <a:moveTo>
                  <a:pt x="3011" y="698"/>
                </a:moveTo>
                <a:lnTo>
                  <a:pt x="2893" y="766"/>
                </a:lnTo>
                <a:lnTo>
                  <a:pt x="2776" y="698"/>
                </a:lnTo>
                <a:lnTo>
                  <a:pt x="2893" y="630"/>
                </a:lnTo>
                <a:lnTo>
                  <a:pt x="3011" y="698"/>
                </a:lnTo>
                <a:close/>
                <a:moveTo>
                  <a:pt x="2890" y="768"/>
                </a:moveTo>
                <a:lnTo>
                  <a:pt x="2772" y="836"/>
                </a:lnTo>
                <a:lnTo>
                  <a:pt x="2656" y="768"/>
                </a:lnTo>
                <a:lnTo>
                  <a:pt x="2772" y="700"/>
                </a:lnTo>
                <a:lnTo>
                  <a:pt x="2890" y="768"/>
                </a:lnTo>
                <a:close/>
                <a:moveTo>
                  <a:pt x="2769" y="837"/>
                </a:moveTo>
                <a:lnTo>
                  <a:pt x="2653" y="906"/>
                </a:lnTo>
                <a:lnTo>
                  <a:pt x="2536" y="837"/>
                </a:lnTo>
                <a:lnTo>
                  <a:pt x="2653" y="769"/>
                </a:lnTo>
                <a:lnTo>
                  <a:pt x="2769" y="837"/>
                </a:lnTo>
                <a:close/>
                <a:moveTo>
                  <a:pt x="2650" y="907"/>
                </a:moveTo>
                <a:lnTo>
                  <a:pt x="2532" y="975"/>
                </a:lnTo>
                <a:lnTo>
                  <a:pt x="2415" y="907"/>
                </a:lnTo>
                <a:lnTo>
                  <a:pt x="2532" y="839"/>
                </a:lnTo>
                <a:lnTo>
                  <a:pt x="2650" y="907"/>
                </a:lnTo>
                <a:close/>
                <a:moveTo>
                  <a:pt x="2529" y="977"/>
                </a:moveTo>
                <a:lnTo>
                  <a:pt x="2411" y="1043"/>
                </a:lnTo>
                <a:lnTo>
                  <a:pt x="2294" y="977"/>
                </a:lnTo>
                <a:lnTo>
                  <a:pt x="2411" y="909"/>
                </a:lnTo>
                <a:lnTo>
                  <a:pt x="2529" y="977"/>
                </a:lnTo>
                <a:close/>
                <a:moveTo>
                  <a:pt x="2408" y="1045"/>
                </a:moveTo>
                <a:lnTo>
                  <a:pt x="2290" y="1113"/>
                </a:lnTo>
                <a:lnTo>
                  <a:pt x="2173" y="1047"/>
                </a:lnTo>
                <a:lnTo>
                  <a:pt x="2290" y="979"/>
                </a:lnTo>
                <a:lnTo>
                  <a:pt x="2408" y="1045"/>
                </a:lnTo>
                <a:close/>
                <a:moveTo>
                  <a:pt x="2287" y="1115"/>
                </a:moveTo>
                <a:lnTo>
                  <a:pt x="2169" y="1183"/>
                </a:lnTo>
                <a:lnTo>
                  <a:pt x="2054" y="1115"/>
                </a:lnTo>
                <a:lnTo>
                  <a:pt x="2171" y="1049"/>
                </a:lnTo>
                <a:lnTo>
                  <a:pt x="2287" y="1115"/>
                </a:lnTo>
                <a:close/>
                <a:moveTo>
                  <a:pt x="2168" y="1185"/>
                </a:moveTo>
                <a:lnTo>
                  <a:pt x="2050" y="1253"/>
                </a:lnTo>
                <a:lnTo>
                  <a:pt x="1933" y="1185"/>
                </a:lnTo>
                <a:lnTo>
                  <a:pt x="2050" y="1118"/>
                </a:lnTo>
                <a:lnTo>
                  <a:pt x="2168" y="1185"/>
                </a:lnTo>
                <a:close/>
                <a:moveTo>
                  <a:pt x="2047" y="1254"/>
                </a:moveTo>
                <a:lnTo>
                  <a:pt x="1929" y="1323"/>
                </a:lnTo>
                <a:lnTo>
                  <a:pt x="1812" y="1254"/>
                </a:lnTo>
                <a:lnTo>
                  <a:pt x="1929" y="1186"/>
                </a:lnTo>
                <a:lnTo>
                  <a:pt x="2047" y="1254"/>
                </a:lnTo>
                <a:close/>
                <a:moveTo>
                  <a:pt x="1926" y="1324"/>
                </a:moveTo>
                <a:lnTo>
                  <a:pt x="1808" y="1392"/>
                </a:lnTo>
                <a:lnTo>
                  <a:pt x="1693" y="1324"/>
                </a:lnTo>
                <a:lnTo>
                  <a:pt x="1808" y="1256"/>
                </a:lnTo>
                <a:lnTo>
                  <a:pt x="1926" y="1324"/>
                </a:lnTo>
                <a:close/>
                <a:moveTo>
                  <a:pt x="1805" y="1394"/>
                </a:moveTo>
                <a:lnTo>
                  <a:pt x="1689" y="1462"/>
                </a:lnTo>
                <a:lnTo>
                  <a:pt x="1572" y="1394"/>
                </a:lnTo>
                <a:lnTo>
                  <a:pt x="1689" y="1326"/>
                </a:lnTo>
                <a:lnTo>
                  <a:pt x="1805" y="1394"/>
                </a:lnTo>
                <a:close/>
                <a:moveTo>
                  <a:pt x="1686" y="1464"/>
                </a:moveTo>
                <a:lnTo>
                  <a:pt x="1568" y="1532"/>
                </a:lnTo>
                <a:lnTo>
                  <a:pt x="1451" y="1464"/>
                </a:lnTo>
                <a:lnTo>
                  <a:pt x="1568" y="1396"/>
                </a:lnTo>
                <a:lnTo>
                  <a:pt x="1686" y="1464"/>
                </a:lnTo>
                <a:close/>
                <a:moveTo>
                  <a:pt x="1565" y="1534"/>
                </a:moveTo>
                <a:lnTo>
                  <a:pt x="1447" y="1602"/>
                </a:lnTo>
                <a:lnTo>
                  <a:pt x="1330" y="1534"/>
                </a:lnTo>
                <a:lnTo>
                  <a:pt x="1447" y="1466"/>
                </a:lnTo>
                <a:lnTo>
                  <a:pt x="1565" y="1534"/>
                </a:lnTo>
                <a:close/>
                <a:moveTo>
                  <a:pt x="1444" y="1603"/>
                </a:moveTo>
                <a:lnTo>
                  <a:pt x="1328" y="1670"/>
                </a:lnTo>
                <a:lnTo>
                  <a:pt x="1211" y="1603"/>
                </a:lnTo>
                <a:lnTo>
                  <a:pt x="1327" y="1535"/>
                </a:lnTo>
                <a:lnTo>
                  <a:pt x="1444" y="1603"/>
                </a:lnTo>
                <a:close/>
                <a:moveTo>
                  <a:pt x="1325" y="1671"/>
                </a:moveTo>
                <a:lnTo>
                  <a:pt x="1207" y="1740"/>
                </a:lnTo>
                <a:lnTo>
                  <a:pt x="1090" y="1671"/>
                </a:lnTo>
                <a:lnTo>
                  <a:pt x="1207" y="1605"/>
                </a:lnTo>
                <a:lnTo>
                  <a:pt x="1325" y="1671"/>
                </a:lnTo>
                <a:close/>
                <a:moveTo>
                  <a:pt x="1204" y="1741"/>
                </a:moveTo>
                <a:lnTo>
                  <a:pt x="1086" y="1809"/>
                </a:lnTo>
                <a:lnTo>
                  <a:pt x="969" y="1741"/>
                </a:lnTo>
                <a:lnTo>
                  <a:pt x="1086" y="1675"/>
                </a:lnTo>
                <a:lnTo>
                  <a:pt x="1204" y="1741"/>
                </a:lnTo>
                <a:close/>
                <a:moveTo>
                  <a:pt x="1083" y="1811"/>
                </a:moveTo>
                <a:lnTo>
                  <a:pt x="966" y="1879"/>
                </a:lnTo>
                <a:lnTo>
                  <a:pt x="850" y="1811"/>
                </a:lnTo>
                <a:lnTo>
                  <a:pt x="966" y="1745"/>
                </a:lnTo>
                <a:lnTo>
                  <a:pt x="1083" y="1811"/>
                </a:lnTo>
                <a:close/>
                <a:moveTo>
                  <a:pt x="962" y="1881"/>
                </a:moveTo>
                <a:lnTo>
                  <a:pt x="846" y="1949"/>
                </a:lnTo>
                <a:lnTo>
                  <a:pt x="729" y="1881"/>
                </a:lnTo>
                <a:lnTo>
                  <a:pt x="846" y="1813"/>
                </a:lnTo>
                <a:lnTo>
                  <a:pt x="962" y="1881"/>
                </a:lnTo>
                <a:close/>
                <a:moveTo>
                  <a:pt x="843" y="1951"/>
                </a:moveTo>
                <a:lnTo>
                  <a:pt x="725" y="2019"/>
                </a:lnTo>
                <a:lnTo>
                  <a:pt x="608" y="1951"/>
                </a:lnTo>
                <a:lnTo>
                  <a:pt x="725" y="1883"/>
                </a:lnTo>
                <a:lnTo>
                  <a:pt x="843" y="1951"/>
                </a:lnTo>
                <a:close/>
                <a:moveTo>
                  <a:pt x="722" y="2020"/>
                </a:moveTo>
                <a:lnTo>
                  <a:pt x="605" y="2089"/>
                </a:lnTo>
                <a:lnTo>
                  <a:pt x="489" y="2020"/>
                </a:lnTo>
                <a:lnTo>
                  <a:pt x="605" y="1952"/>
                </a:lnTo>
                <a:lnTo>
                  <a:pt x="722" y="2020"/>
                </a:lnTo>
                <a:close/>
                <a:moveTo>
                  <a:pt x="601" y="2090"/>
                </a:moveTo>
                <a:lnTo>
                  <a:pt x="484" y="2158"/>
                </a:lnTo>
                <a:lnTo>
                  <a:pt x="368" y="2090"/>
                </a:lnTo>
                <a:lnTo>
                  <a:pt x="485" y="2022"/>
                </a:lnTo>
                <a:lnTo>
                  <a:pt x="601" y="2090"/>
                </a:lnTo>
                <a:close/>
                <a:moveTo>
                  <a:pt x="605" y="2092"/>
                </a:moveTo>
                <a:lnTo>
                  <a:pt x="722" y="2160"/>
                </a:lnTo>
                <a:lnTo>
                  <a:pt x="605" y="2228"/>
                </a:lnTo>
                <a:lnTo>
                  <a:pt x="487" y="2160"/>
                </a:lnTo>
                <a:lnTo>
                  <a:pt x="605" y="2092"/>
                </a:lnTo>
                <a:close/>
                <a:moveTo>
                  <a:pt x="725" y="2162"/>
                </a:moveTo>
                <a:lnTo>
                  <a:pt x="843" y="2228"/>
                </a:lnTo>
                <a:lnTo>
                  <a:pt x="725" y="2296"/>
                </a:lnTo>
                <a:lnTo>
                  <a:pt x="608" y="2230"/>
                </a:lnTo>
                <a:lnTo>
                  <a:pt x="725" y="2162"/>
                </a:lnTo>
                <a:close/>
                <a:moveTo>
                  <a:pt x="846" y="2231"/>
                </a:moveTo>
                <a:lnTo>
                  <a:pt x="962" y="2298"/>
                </a:lnTo>
                <a:lnTo>
                  <a:pt x="846" y="2366"/>
                </a:lnTo>
                <a:lnTo>
                  <a:pt x="729" y="2298"/>
                </a:lnTo>
                <a:lnTo>
                  <a:pt x="846" y="2231"/>
                </a:lnTo>
                <a:close/>
                <a:moveTo>
                  <a:pt x="966" y="2300"/>
                </a:moveTo>
                <a:lnTo>
                  <a:pt x="1083" y="2368"/>
                </a:lnTo>
                <a:lnTo>
                  <a:pt x="966" y="2436"/>
                </a:lnTo>
                <a:lnTo>
                  <a:pt x="848" y="2368"/>
                </a:lnTo>
                <a:lnTo>
                  <a:pt x="966" y="2300"/>
                </a:lnTo>
                <a:close/>
                <a:moveTo>
                  <a:pt x="1086" y="2369"/>
                </a:moveTo>
                <a:lnTo>
                  <a:pt x="1204" y="2437"/>
                </a:lnTo>
                <a:lnTo>
                  <a:pt x="1086" y="2506"/>
                </a:lnTo>
                <a:lnTo>
                  <a:pt x="969" y="2437"/>
                </a:lnTo>
                <a:lnTo>
                  <a:pt x="1086" y="2369"/>
                </a:lnTo>
                <a:close/>
                <a:moveTo>
                  <a:pt x="1083" y="2507"/>
                </a:moveTo>
                <a:lnTo>
                  <a:pt x="966" y="2575"/>
                </a:lnTo>
                <a:lnTo>
                  <a:pt x="850" y="2507"/>
                </a:lnTo>
                <a:lnTo>
                  <a:pt x="966" y="2439"/>
                </a:lnTo>
                <a:lnTo>
                  <a:pt x="1083" y="2507"/>
                </a:lnTo>
                <a:close/>
                <a:moveTo>
                  <a:pt x="962" y="2577"/>
                </a:moveTo>
                <a:lnTo>
                  <a:pt x="845" y="2645"/>
                </a:lnTo>
                <a:lnTo>
                  <a:pt x="729" y="2577"/>
                </a:lnTo>
                <a:lnTo>
                  <a:pt x="846" y="2509"/>
                </a:lnTo>
                <a:lnTo>
                  <a:pt x="962" y="2577"/>
                </a:lnTo>
                <a:close/>
                <a:moveTo>
                  <a:pt x="966" y="2579"/>
                </a:moveTo>
                <a:lnTo>
                  <a:pt x="1083" y="2647"/>
                </a:lnTo>
                <a:lnTo>
                  <a:pt x="966" y="2715"/>
                </a:lnTo>
                <a:lnTo>
                  <a:pt x="848" y="2647"/>
                </a:lnTo>
                <a:lnTo>
                  <a:pt x="966" y="2579"/>
                </a:lnTo>
                <a:close/>
                <a:moveTo>
                  <a:pt x="1086" y="2649"/>
                </a:moveTo>
                <a:lnTo>
                  <a:pt x="1204" y="2717"/>
                </a:lnTo>
                <a:lnTo>
                  <a:pt x="1086" y="2785"/>
                </a:lnTo>
                <a:lnTo>
                  <a:pt x="969" y="2717"/>
                </a:lnTo>
                <a:lnTo>
                  <a:pt x="1086" y="2649"/>
                </a:lnTo>
                <a:close/>
                <a:moveTo>
                  <a:pt x="1207" y="2718"/>
                </a:moveTo>
                <a:lnTo>
                  <a:pt x="1323" y="2786"/>
                </a:lnTo>
                <a:lnTo>
                  <a:pt x="1206" y="2853"/>
                </a:lnTo>
                <a:lnTo>
                  <a:pt x="1090" y="2786"/>
                </a:lnTo>
                <a:lnTo>
                  <a:pt x="1207" y="2718"/>
                </a:lnTo>
                <a:close/>
                <a:moveTo>
                  <a:pt x="1327" y="2788"/>
                </a:moveTo>
                <a:lnTo>
                  <a:pt x="1444" y="2856"/>
                </a:lnTo>
                <a:lnTo>
                  <a:pt x="1327" y="2923"/>
                </a:lnTo>
                <a:lnTo>
                  <a:pt x="1209" y="2856"/>
                </a:lnTo>
                <a:lnTo>
                  <a:pt x="1327" y="2788"/>
                </a:lnTo>
                <a:close/>
                <a:moveTo>
                  <a:pt x="1447" y="2858"/>
                </a:moveTo>
                <a:lnTo>
                  <a:pt x="1565" y="2924"/>
                </a:lnTo>
                <a:lnTo>
                  <a:pt x="1447" y="2992"/>
                </a:lnTo>
                <a:lnTo>
                  <a:pt x="1330" y="2926"/>
                </a:lnTo>
                <a:lnTo>
                  <a:pt x="1447" y="2858"/>
                </a:lnTo>
                <a:close/>
                <a:moveTo>
                  <a:pt x="1568" y="2928"/>
                </a:moveTo>
                <a:lnTo>
                  <a:pt x="1686" y="2994"/>
                </a:lnTo>
                <a:lnTo>
                  <a:pt x="1568" y="3062"/>
                </a:lnTo>
                <a:lnTo>
                  <a:pt x="1451" y="2994"/>
                </a:lnTo>
                <a:lnTo>
                  <a:pt x="1568" y="2928"/>
                </a:lnTo>
                <a:close/>
                <a:moveTo>
                  <a:pt x="1689" y="2996"/>
                </a:moveTo>
                <a:lnTo>
                  <a:pt x="1805" y="3064"/>
                </a:lnTo>
                <a:lnTo>
                  <a:pt x="1688" y="3132"/>
                </a:lnTo>
                <a:lnTo>
                  <a:pt x="1572" y="3064"/>
                </a:lnTo>
                <a:lnTo>
                  <a:pt x="1689" y="2996"/>
                </a:lnTo>
                <a:close/>
                <a:moveTo>
                  <a:pt x="1808" y="3066"/>
                </a:moveTo>
                <a:lnTo>
                  <a:pt x="1926" y="3134"/>
                </a:lnTo>
                <a:lnTo>
                  <a:pt x="1808" y="3202"/>
                </a:lnTo>
                <a:lnTo>
                  <a:pt x="1691" y="3134"/>
                </a:lnTo>
                <a:lnTo>
                  <a:pt x="1808" y="3066"/>
                </a:lnTo>
                <a:close/>
                <a:moveTo>
                  <a:pt x="1929" y="3135"/>
                </a:moveTo>
                <a:lnTo>
                  <a:pt x="2047" y="3203"/>
                </a:lnTo>
                <a:lnTo>
                  <a:pt x="1929" y="3271"/>
                </a:lnTo>
                <a:lnTo>
                  <a:pt x="1812" y="3203"/>
                </a:lnTo>
                <a:lnTo>
                  <a:pt x="1929" y="3135"/>
                </a:lnTo>
                <a:close/>
                <a:moveTo>
                  <a:pt x="2050" y="3205"/>
                </a:moveTo>
                <a:lnTo>
                  <a:pt x="2168" y="3273"/>
                </a:lnTo>
                <a:lnTo>
                  <a:pt x="2050" y="3341"/>
                </a:lnTo>
                <a:lnTo>
                  <a:pt x="1933" y="3273"/>
                </a:lnTo>
                <a:lnTo>
                  <a:pt x="2050" y="3205"/>
                </a:lnTo>
                <a:close/>
                <a:moveTo>
                  <a:pt x="2171" y="3275"/>
                </a:moveTo>
                <a:lnTo>
                  <a:pt x="2289" y="3343"/>
                </a:lnTo>
                <a:lnTo>
                  <a:pt x="2171" y="3411"/>
                </a:lnTo>
                <a:lnTo>
                  <a:pt x="2054" y="3343"/>
                </a:lnTo>
                <a:lnTo>
                  <a:pt x="2171" y="3275"/>
                </a:lnTo>
                <a:close/>
                <a:moveTo>
                  <a:pt x="2290" y="3345"/>
                </a:moveTo>
                <a:lnTo>
                  <a:pt x="2408" y="3411"/>
                </a:lnTo>
                <a:lnTo>
                  <a:pt x="2290" y="3479"/>
                </a:lnTo>
                <a:lnTo>
                  <a:pt x="2173" y="3413"/>
                </a:lnTo>
                <a:lnTo>
                  <a:pt x="2290" y="3345"/>
                </a:lnTo>
                <a:close/>
                <a:moveTo>
                  <a:pt x="2411" y="3414"/>
                </a:moveTo>
                <a:lnTo>
                  <a:pt x="2529" y="3483"/>
                </a:lnTo>
                <a:lnTo>
                  <a:pt x="2411" y="3549"/>
                </a:lnTo>
                <a:lnTo>
                  <a:pt x="2294" y="3483"/>
                </a:lnTo>
                <a:lnTo>
                  <a:pt x="2411" y="3414"/>
                </a:lnTo>
                <a:close/>
                <a:moveTo>
                  <a:pt x="2532" y="3484"/>
                </a:moveTo>
                <a:lnTo>
                  <a:pt x="2650" y="3551"/>
                </a:lnTo>
                <a:lnTo>
                  <a:pt x="2532" y="3619"/>
                </a:lnTo>
                <a:lnTo>
                  <a:pt x="2415" y="3552"/>
                </a:lnTo>
                <a:lnTo>
                  <a:pt x="2532" y="3484"/>
                </a:lnTo>
                <a:close/>
                <a:moveTo>
                  <a:pt x="2653" y="3554"/>
                </a:moveTo>
                <a:lnTo>
                  <a:pt x="2770" y="3620"/>
                </a:lnTo>
                <a:lnTo>
                  <a:pt x="2653" y="3689"/>
                </a:lnTo>
                <a:lnTo>
                  <a:pt x="2536" y="3620"/>
                </a:lnTo>
                <a:lnTo>
                  <a:pt x="2653" y="3554"/>
                </a:lnTo>
                <a:close/>
                <a:moveTo>
                  <a:pt x="2774" y="3624"/>
                </a:moveTo>
                <a:lnTo>
                  <a:pt x="2890" y="3690"/>
                </a:lnTo>
                <a:lnTo>
                  <a:pt x="2772" y="3758"/>
                </a:lnTo>
                <a:lnTo>
                  <a:pt x="2656" y="3690"/>
                </a:lnTo>
                <a:lnTo>
                  <a:pt x="2774" y="3624"/>
                </a:lnTo>
                <a:close/>
                <a:moveTo>
                  <a:pt x="2893" y="3692"/>
                </a:moveTo>
                <a:lnTo>
                  <a:pt x="3011" y="3760"/>
                </a:lnTo>
                <a:lnTo>
                  <a:pt x="2893" y="3828"/>
                </a:lnTo>
                <a:lnTo>
                  <a:pt x="2776" y="3760"/>
                </a:lnTo>
                <a:lnTo>
                  <a:pt x="2893" y="3692"/>
                </a:lnTo>
                <a:close/>
                <a:moveTo>
                  <a:pt x="3014" y="3762"/>
                </a:moveTo>
                <a:lnTo>
                  <a:pt x="3131" y="3830"/>
                </a:lnTo>
                <a:lnTo>
                  <a:pt x="3014" y="3898"/>
                </a:lnTo>
                <a:lnTo>
                  <a:pt x="2897" y="3830"/>
                </a:lnTo>
                <a:lnTo>
                  <a:pt x="3014" y="3762"/>
                </a:lnTo>
                <a:close/>
                <a:moveTo>
                  <a:pt x="3135" y="3831"/>
                </a:moveTo>
                <a:lnTo>
                  <a:pt x="3251" y="3900"/>
                </a:lnTo>
                <a:lnTo>
                  <a:pt x="3133" y="3968"/>
                </a:lnTo>
                <a:lnTo>
                  <a:pt x="3017" y="3900"/>
                </a:lnTo>
                <a:lnTo>
                  <a:pt x="3135" y="3831"/>
                </a:lnTo>
                <a:close/>
                <a:moveTo>
                  <a:pt x="3254" y="3901"/>
                </a:moveTo>
                <a:lnTo>
                  <a:pt x="3372" y="3969"/>
                </a:lnTo>
                <a:lnTo>
                  <a:pt x="3254" y="4037"/>
                </a:lnTo>
                <a:lnTo>
                  <a:pt x="3137" y="3969"/>
                </a:lnTo>
                <a:lnTo>
                  <a:pt x="3254" y="3901"/>
                </a:lnTo>
                <a:close/>
                <a:moveTo>
                  <a:pt x="3375" y="3971"/>
                </a:moveTo>
                <a:lnTo>
                  <a:pt x="3492" y="4039"/>
                </a:lnTo>
                <a:lnTo>
                  <a:pt x="3375" y="4107"/>
                </a:lnTo>
                <a:lnTo>
                  <a:pt x="3258" y="4039"/>
                </a:lnTo>
                <a:lnTo>
                  <a:pt x="3375" y="3971"/>
                </a:lnTo>
                <a:close/>
                <a:moveTo>
                  <a:pt x="3496" y="4041"/>
                </a:moveTo>
                <a:lnTo>
                  <a:pt x="3612" y="4107"/>
                </a:lnTo>
                <a:lnTo>
                  <a:pt x="3494" y="4175"/>
                </a:lnTo>
                <a:lnTo>
                  <a:pt x="3378" y="4109"/>
                </a:lnTo>
                <a:lnTo>
                  <a:pt x="3496" y="4041"/>
                </a:lnTo>
                <a:close/>
                <a:moveTo>
                  <a:pt x="3615" y="4111"/>
                </a:moveTo>
                <a:lnTo>
                  <a:pt x="3733" y="4177"/>
                </a:lnTo>
                <a:lnTo>
                  <a:pt x="3615" y="4245"/>
                </a:lnTo>
                <a:lnTo>
                  <a:pt x="3498" y="4177"/>
                </a:lnTo>
                <a:lnTo>
                  <a:pt x="3615" y="4111"/>
                </a:lnTo>
                <a:close/>
                <a:moveTo>
                  <a:pt x="3736" y="4180"/>
                </a:moveTo>
                <a:lnTo>
                  <a:pt x="3853" y="4247"/>
                </a:lnTo>
                <a:lnTo>
                  <a:pt x="3736" y="4315"/>
                </a:lnTo>
                <a:lnTo>
                  <a:pt x="3619" y="4247"/>
                </a:lnTo>
                <a:lnTo>
                  <a:pt x="3736" y="4180"/>
                </a:lnTo>
                <a:close/>
                <a:moveTo>
                  <a:pt x="3739" y="4177"/>
                </a:moveTo>
                <a:lnTo>
                  <a:pt x="3857" y="4111"/>
                </a:lnTo>
                <a:lnTo>
                  <a:pt x="3974" y="4177"/>
                </a:lnTo>
                <a:lnTo>
                  <a:pt x="3857" y="4245"/>
                </a:lnTo>
                <a:lnTo>
                  <a:pt x="3739" y="4177"/>
                </a:lnTo>
                <a:close/>
                <a:moveTo>
                  <a:pt x="3860" y="4109"/>
                </a:moveTo>
                <a:lnTo>
                  <a:pt x="3978" y="4041"/>
                </a:lnTo>
                <a:lnTo>
                  <a:pt x="4094" y="4109"/>
                </a:lnTo>
                <a:lnTo>
                  <a:pt x="3978" y="4175"/>
                </a:lnTo>
                <a:lnTo>
                  <a:pt x="3860" y="4109"/>
                </a:lnTo>
                <a:close/>
                <a:moveTo>
                  <a:pt x="3981" y="4039"/>
                </a:moveTo>
                <a:lnTo>
                  <a:pt x="4097" y="3971"/>
                </a:lnTo>
                <a:lnTo>
                  <a:pt x="4214" y="4039"/>
                </a:lnTo>
                <a:lnTo>
                  <a:pt x="4097" y="4106"/>
                </a:lnTo>
                <a:lnTo>
                  <a:pt x="3981" y="4039"/>
                </a:lnTo>
                <a:close/>
                <a:moveTo>
                  <a:pt x="4100" y="3969"/>
                </a:moveTo>
                <a:lnTo>
                  <a:pt x="4218" y="3901"/>
                </a:lnTo>
                <a:lnTo>
                  <a:pt x="4335" y="3969"/>
                </a:lnTo>
                <a:lnTo>
                  <a:pt x="4218" y="4037"/>
                </a:lnTo>
                <a:lnTo>
                  <a:pt x="4100" y="3969"/>
                </a:lnTo>
                <a:close/>
                <a:moveTo>
                  <a:pt x="4221" y="3900"/>
                </a:moveTo>
                <a:lnTo>
                  <a:pt x="4339" y="3831"/>
                </a:lnTo>
                <a:lnTo>
                  <a:pt x="4456" y="3900"/>
                </a:lnTo>
                <a:lnTo>
                  <a:pt x="4339" y="3968"/>
                </a:lnTo>
                <a:lnTo>
                  <a:pt x="4221" y="3900"/>
                </a:lnTo>
                <a:close/>
                <a:moveTo>
                  <a:pt x="4342" y="3830"/>
                </a:moveTo>
                <a:lnTo>
                  <a:pt x="4460" y="3762"/>
                </a:lnTo>
                <a:lnTo>
                  <a:pt x="4575" y="3830"/>
                </a:lnTo>
                <a:lnTo>
                  <a:pt x="4460" y="3898"/>
                </a:lnTo>
                <a:lnTo>
                  <a:pt x="4342" y="3830"/>
                </a:lnTo>
                <a:close/>
                <a:moveTo>
                  <a:pt x="4463" y="3760"/>
                </a:moveTo>
                <a:lnTo>
                  <a:pt x="4581" y="3692"/>
                </a:lnTo>
                <a:lnTo>
                  <a:pt x="4696" y="3760"/>
                </a:lnTo>
                <a:lnTo>
                  <a:pt x="4579" y="3828"/>
                </a:lnTo>
                <a:lnTo>
                  <a:pt x="4463" y="3760"/>
                </a:lnTo>
                <a:close/>
                <a:moveTo>
                  <a:pt x="4582" y="3690"/>
                </a:moveTo>
                <a:lnTo>
                  <a:pt x="4700" y="3624"/>
                </a:lnTo>
                <a:lnTo>
                  <a:pt x="4817" y="3690"/>
                </a:lnTo>
                <a:lnTo>
                  <a:pt x="4700" y="3758"/>
                </a:lnTo>
                <a:lnTo>
                  <a:pt x="4582" y="3690"/>
                </a:lnTo>
                <a:close/>
                <a:moveTo>
                  <a:pt x="4703" y="3620"/>
                </a:moveTo>
                <a:lnTo>
                  <a:pt x="4821" y="3554"/>
                </a:lnTo>
                <a:lnTo>
                  <a:pt x="4938" y="3620"/>
                </a:lnTo>
                <a:lnTo>
                  <a:pt x="4821" y="3689"/>
                </a:lnTo>
                <a:lnTo>
                  <a:pt x="4703" y="3620"/>
                </a:lnTo>
                <a:close/>
                <a:moveTo>
                  <a:pt x="4824" y="3551"/>
                </a:moveTo>
                <a:lnTo>
                  <a:pt x="4942" y="3484"/>
                </a:lnTo>
                <a:lnTo>
                  <a:pt x="5057" y="3551"/>
                </a:lnTo>
                <a:lnTo>
                  <a:pt x="4942" y="3619"/>
                </a:lnTo>
                <a:lnTo>
                  <a:pt x="4824" y="3551"/>
                </a:lnTo>
                <a:close/>
                <a:moveTo>
                  <a:pt x="4945" y="3483"/>
                </a:moveTo>
                <a:lnTo>
                  <a:pt x="5061" y="3414"/>
                </a:lnTo>
                <a:lnTo>
                  <a:pt x="5178" y="3483"/>
                </a:lnTo>
                <a:lnTo>
                  <a:pt x="5061" y="3549"/>
                </a:lnTo>
                <a:lnTo>
                  <a:pt x="4945" y="3483"/>
                </a:lnTo>
                <a:close/>
                <a:moveTo>
                  <a:pt x="5064" y="3413"/>
                </a:moveTo>
                <a:lnTo>
                  <a:pt x="5182" y="3345"/>
                </a:lnTo>
                <a:lnTo>
                  <a:pt x="5299" y="3413"/>
                </a:lnTo>
                <a:lnTo>
                  <a:pt x="5182" y="3479"/>
                </a:lnTo>
                <a:lnTo>
                  <a:pt x="5064" y="3413"/>
                </a:lnTo>
                <a:close/>
                <a:moveTo>
                  <a:pt x="5185" y="3343"/>
                </a:moveTo>
                <a:lnTo>
                  <a:pt x="5303" y="3275"/>
                </a:lnTo>
                <a:lnTo>
                  <a:pt x="5420" y="3343"/>
                </a:lnTo>
                <a:lnTo>
                  <a:pt x="5303" y="3411"/>
                </a:lnTo>
                <a:lnTo>
                  <a:pt x="5185" y="3343"/>
                </a:lnTo>
                <a:close/>
                <a:moveTo>
                  <a:pt x="5306" y="3273"/>
                </a:moveTo>
                <a:lnTo>
                  <a:pt x="5424" y="3205"/>
                </a:lnTo>
                <a:lnTo>
                  <a:pt x="5541" y="3273"/>
                </a:lnTo>
                <a:lnTo>
                  <a:pt x="5424" y="3341"/>
                </a:lnTo>
                <a:lnTo>
                  <a:pt x="5306" y="3273"/>
                </a:lnTo>
                <a:close/>
                <a:moveTo>
                  <a:pt x="5427" y="3203"/>
                </a:moveTo>
                <a:lnTo>
                  <a:pt x="5543" y="3135"/>
                </a:lnTo>
                <a:lnTo>
                  <a:pt x="5660" y="3203"/>
                </a:lnTo>
                <a:lnTo>
                  <a:pt x="5544" y="3271"/>
                </a:lnTo>
                <a:lnTo>
                  <a:pt x="5427" y="3203"/>
                </a:lnTo>
                <a:close/>
                <a:moveTo>
                  <a:pt x="5546" y="3134"/>
                </a:moveTo>
                <a:lnTo>
                  <a:pt x="5664" y="3066"/>
                </a:lnTo>
                <a:lnTo>
                  <a:pt x="5781" y="3134"/>
                </a:lnTo>
                <a:lnTo>
                  <a:pt x="5664" y="3202"/>
                </a:lnTo>
                <a:lnTo>
                  <a:pt x="5546" y="3134"/>
                </a:lnTo>
                <a:close/>
                <a:moveTo>
                  <a:pt x="5667" y="3064"/>
                </a:moveTo>
                <a:lnTo>
                  <a:pt x="5784" y="2996"/>
                </a:lnTo>
                <a:lnTo>
                  <a:pt x="5902" y="3064"/>
                </a:lnTo>
                <a:lnTo>
                  <a:pt x="5784" y="3132"/>
                </a:lnTo>
                <a:lnTo>
                  <a:pt x="5667" y="3064"/>
                </a:lnTo>
                <a:close/>
                <a:moveTo>
                  <a:pt x="5788" y="2994"/>
                </a:moveTo>
                <a:lnTo>
                  <a:pt x="5904" y="2928"/>
                </a:lnTo>
                <a:lnTo>
                  <a:pt x="6021" y="2994"/>
                </a:lnTo>
                <a:lnTo>
                  <a:pt x="5905" y="3062"/>
                </a:lnTo>
                <a:lnTo>
                  <a:pt x="5788" y="2994"/>
                </a:lnTo>
                <a:close/>
                <a:moveTo>
                  <a:pt x="5907" y="2926"/>
                </a:moveTo>
                <a:lnTo>
                  <a:pt x="6025" y="2858"/>
                </a:lnTo>
                <a:lnTo>
                  <a:pt x="6142" y="2924"/>
                </a:lnTo>
                <a:lnTo>
                  <a:pt x="6025" y="2992"/>
                </a:lnTo>
                <a:lnTo>
                  <a:pt x="5907" y="2926"/>
                </a:lnTo>
                <a:close/>
                <a:moveTo>
                  <a:pt x="6028" y="2856"/>
                </a:moveTo>
                <a:lnTo>
                  <a:pt x="6145" y="2788"/>
                </a:lnTo>
                <a:lnTo>
                  <a:pt x="6263" y="2856"/>
                </a:lnTo>
                <a:lnTo>
                  <a:pt x="6145" y="2923"/>
                </a:lnTo>
                <a:lnTo>
                  <a:pt x="6028" y="2856"/>
                </a:lnTo>
                <a:close/>
                <a:moveTo>
                  <a:pt x="6149" y="2786"/>
                </a:moveTo>
                <a:lnTo>
                  <a:pt x="6266" y="2718"/>
                </a:lnTo>
                <a:lnTo>
                  <a:pt x="6382" y="2786"/>
                </a:lnTo>
                <a:lnTo>
                  <a:pt x="6266" y="2853"/>
                </a:lnTo>
                <a:lnTo>
                  <a:pt x="6149" y="2786"/>
                </a:lnTo>
                <a:close/>
                <a:moveTo>
                  <a:pt x="6270" y="2717"/>
                </a:moveTo>
                <a:lnTo>
                  <a:pt x="6386" y="2649"/>
                </a:lnTo>
                <a:lnTo>
                  <a:pt x="6503" y="2717"/>
                </a:lnTo>
                <a:lnTo>
                  <a:pt x="6386" y="2785"/>
                </a:lnTo>
                <a:lnTo>
                  <a:pt x="6270" y="2717"/>
                </a:lnTo>
                <a:close/>
                <a:moveTo>
                  <a:pt x="6389" y="2647"/>
                </a:moveTo>
                <a:lnTo>
                  <a:pt x="6506" y="2579"/>
                </a:lnTo>
                <a:lnTo>
                  <a:pt x="6624" y="2647"/>
                </a:lnTo>
                <a:lnTo>
                  <a:pt x="6506" y="2715"/>
                </a:lnTo>
                <a:lnTo>
                  <a:pt x="6389" y="2647"/>
                </a:lnTo>
                <a:close/>
                <a:moveTo>
                  <a:pt x="6510" y="2577"/>
                </a:moveTo>
                <a:lnTo>
                  <a:pt x="6627" y="2509"/>
                </a:lnTo>
                <a:lnTo>
                  <a:pt x="6745" y="2577"/>
                </a:lnTo>
                <a:lnTo>
                  <a:pt x="6627" y="2645"/>
                </a:lnTo>
                <a:lnTo>
                  <a:pt x="6510" y="2577"/>
                </a:lnTo>
                <a:close/>
                <a:moveTo>
                  <a:pt x="6631" y="2507"/>
                </a:moveTo>
                <a:lnTo>
                  <a:pt x="6748" y="2439"/>
                </a:lnTo>
                <a:lnTo>
                  <a:pt x="6864" y="2507"/>
                </a:lnTo>
                <a:lnTo>
                  <a:pt x="6748" y="2575"/>
                </a:lnTo>
                <a:lnTo>
                  <a:pt x="6631" y="2507"/>
                </a:lnTo>
                <a:close/>
                <a:moveTo>
                  <a:pt x="6627" y="2506"/>
                </a:moveTo>
                <a:lnTo>
                  <a:pt x="6510" y="2437"/>
                </a:lnTo>
                <a:lnTo>
                  <a:pt x="6627" y="2371"/>
                </a:lnTo>
                <a:lnTo>
                  <a:pt x="6745" y="2437"/>
                </a:lnTo>
                <a:lnTo>
                  <a:pt x="6627" y="2506"/>
                </a:lnTo>
                <a:close/>
                <a:moveTo>
                  <a:pt x="6631" y="2368"/>
                </a:moveTo>
                <a:lnTo>
                  <a:pt x="6748" y="2301"/>
                </a:lnTo>
                <a:lnTo>
                  <a:pt x="6866" y="2368"/>
                </a:lnTo>
                <a:lnTo>
                  <a:pt x="6748" y="2436"/>
                </a:lnTo>
                <a:lnTo>
                  <a:pt x="6631" y="2368"/>
                </a:lnTo>
                <a:close/>
                <a:moveTo>
                  <a:pt x="6752" y="2298"/>
                </a:moveTo>
                <a:lnTo>
                  <a:pt x="6867" y="2231"/>
                </a:lnTo>
                <a:lnTo>
                  <a:pt x="6985" y="2300"/>
                </a:lnTo>
                <a:lnTo>
                  <a:pt x="6869" y="2366"/>
                </a:lnTo>
                <a:lnTo>
                  <a:pt x="6752" y="2298"/>
                </a:lnTo>
                <a:close/>
                <a:moveTo>
                  <a:pt x="6871" y="2230"/>
                </a:moveTo>
                <a:lnTo>
                  <a:pt x="6988" y="2162"/>
                </a:lnTo>
                <a:lnTo>
                  <a:pt x="7106" y="2230"/>
                </a:lnTo>
                <a:lnTo>
                  <a:pt x="6988" y="2296"/>
                </a:lnTo>
                <a:lnTo>
                  <a:pt x="6871" y="2230"/>
                </a:lnTo>
                <a:close/>
                <a:moveTo>
                  <a:pt x="6992" y="2160"/>
                </a:moveTo>
                <a:lnTo>
                  <a:pt x="7109" y="2092"/>
                </a:lnTo>
                <a:lnTo>
                  <a:pt x="7227" y="2160"/>
                </a:lnTo>
                <a:lnTo>
                  <a:pt x="7109" y="2226"/>
                </a:lnTo>
                <a:lnTo>
                  <a:pt x="6992" y="2160"/>
                </a:lnTo>
                <a:close/>
                <a:moveTo>
                  <a:pt x="6988" y="2158"/>
                </a:moveTo>
                <a:lnTo>
                  <a:pt x="6871" y="2090"/>
                </a:lnTo>
                <a:lnTo>
                  <a:pt x="6988" y="2022"/>
                </a:lnTo>
                <a:lnTo>
                  <a:pt x="7106" y="2090"/>
                </a:lnTo>
                <a:lnTo>
                  <a:pt x="6988" y="2158"/>
                </a:lnTo>
                <a:close/>
                <a:moveTo>
                  <a:pt x="6867" y="2089"/>
                </a:moveTo>
                <a:lnTo>
                  <a:pt x="6752" y="2020"/>
                </a:lnTo>
                <a:lnTo>
                  <a:pt x="6869" y="1952"/>
                </a:lnTo>
                <a:lnTo>
                  <a:pt x="6985" y="2020"/>
                </a:lnTo>
                <a:lnTo>
                  <a:pt x="6867" y="2089"/>
                </a:lnTo>
                <a:close/>
                <a:moveTo>
                  <a:pt x="6748" y="2019"/>
                </a:moveTo>
                <a:lnTo>
                  <a:pt x="6631" y="1951"/>
                </a:lnTo>
                <a:lnTo>
                  <a:pt x="6748" y="1883"/>
                </a:lnTo>
                <a:lnTo>
                  <a:pt x="6866" y="1951"/>
                </a:lnTo>
                <a:lnTo>
                  <a:pt x="6748" y="2019"/>
                </a:lnTo>
                <a:close/>
                <a:moveTo>
                  <a:pt x="6627" y="1949"/>
                </a:moveTo>
                <a:lnTo>
                  <a:pt x="6510" y="1881"/>
                </a:lnTo>
                <a:lnTo>
                  <a:pt x="6627" y="1813"/>
                </a:lnTo>
                <a:lnTo>
                  <a:pt x="6745" y="1881"/>
                </a:lnTo>
                <a:lnTo>
                  <a:pt x="6627" y="1949"/>
                </a:lnTo>
                <a:close/>
                <a:moveTo>
                  <a:pt x="6506" y="1879"/>
                </a:moveTo>
                <a:lnTo>
                  <a:pt x="6389" y="1811"/>
                </a:lnTo>
                <a:lnTo>
                  <a:pt x="6506" y="1743"/>
                </a:lnTo>
                <a:lnTo>
                  <a:pt x="6624" y="1811"/>
                </a:lnTo>
                <a:lnTo>
                  <a:pt x="6506" y="1879"/>
                </a:lnTo>
                <a:close/>
                <a:moveTo>
                  <a:pt x="6386" y="1809"/>
                </a:moveTo>
                <a:lnTo>
                  <a:pt x="6270" y="1741"/>
                </a:lnTo>
                <a:lnTo>
                  <a:pt x="6386" y="1675"/>
                </a:lnTo>
                <a:lnTo>
                  <a:pt x="6503" y="1741"/>
                </a:lnTo>
                <a:lnTo>
                  <a:pt x="6386" y="1809"/>
                </a:lnTo>
                <a:close/>
                <a:moveTo>
                  <a:pt x="6266" y="1740"/>
                </a:moveTo>
                <a:lnTo>
                  <a:pt x="6149" y="1671"/>
                </a:lnTo>
                <a:lnTo>
                  <a:pt x="6266" y="1605"/>
                </a:lnTo>
                <a:lnTo>
                  <a:pt x="6382" y="1671"/>
                </a:lnTo>
                <a:lnTo>
                  <a:pt x="6266" y="1740"/>
                </a:lnTo>
                <a:close/>
                <a:moveTo>
                  <a:pt x="6145" y="1670"/>
                </a:moveTo>
                <a:lnTo>
                  <a:pt x="6028" y="1603"/>
                </a:lnTo>
                <a:lnTo>
                  <a:pt x="6145" y="1535"/>
                </a:lnTo>
                <a:lnTo>
                  <a:pt x="6263" y="1603"/>
                </a:lnTo>
                <a:lnTo>
                  <a:pt x="6145" y="1670"/>
                </a:lnTo>
                <a:close/>
                <a:moveTo>
                  <a:pt x="6025" y="1600"/>
                </a:moveTo>
                <a:lnTo>
                  <a:pt x="5907" y="1534"/>
                </a:lnTo>
                <a:lnTo>
                  <a:pt x="6025" y="1466"/>
                </a:lnTo>
                <a:lnTo>
                  <a:pt x="6142" y="1534"/>
                </a:lnTo>
                <a:lnTo>
                  <a:pt x="6025" y="1600"/>
                </a:lnTo>
                <a:close/>
                <a:moveTo>
                  <a:pt x="5904" y="1532"/>
                </a:moveTo>
                <a:lnTo>
                  <a:pt x="5786" y="1464"/>
                </a:lnTo>
                <a:lnTo>
                  <a:pt x="5904" y="1396"/>
                </a:lnTo>
                <a:lnTo>
                  <a:pt x="6021" y="1464"/>
                </a:lnTo>
                <a:lnTo>
                  <a:pt x="5904" y="1532"/>
                </a:lnTo>
                <a:close/>
                <a:moveTo>
                  <a:pt x="5783" y="1462"/>
                </a:moveTo>
                <a:lnTo>
                  <a:pt x="5667" y="1394"/>
                </a:lnTo>
                <a:lnTo>
                  <a:pt x="5784" y="1326"/>
                </a:lnTo>
                <a:lnTo>
                  <a:pt x="5900" y="1394"/>
                </a:lnTo>
                <a:lnTo>
                  <a:pt x="5783" y="1462"/>
                </a:lnTo>
                <a:close/>
                <a:moveTo>
                  <a:pt x="5664" y="1392"/>
                </a:moveTo>
                <a:lnTo>
                  <a:pt x="5546" y="1324"/>
                </a:lnTo>
                <a:lnTo>
                  <a:pt x="5664" y="1256"/>
                </a:lnTo>
                <a:lnTo>
                  <a:pt x="5781" y="1324"/>
                </a:lnTo>
                <a:lnTo>
                  <a:pt x="5664" y="1392"/>
                </a:lnTo>
                <a:close/>
                <a:moveTo>
                  <a:pt x="5543" y="1323"/>
                </a:moveTo>
                <a:lnTo>
                  <a:pt x="5425" y="1254"/>
                </a:lnTo>
                <a:lnTo>
                  <a:pt x="5543" y="1186"/>
                </a:lnTo>
                <a:lnTo>
                  <a:pt x="5660" y="1254"/>
                </a:lnTo>
                <a:lnTo>
                  <a:pt x="5543" y="1323"/>
                </a:lnTo>
                <a:close/>
                <a:moveTo>
                  <a:pt x="5422" y="1253"/>
                </a:moveTo>
                <a:lnTo>
                  <a:pt x="5306" y="1185"/>
                </a:lnTo>
                <a:lnTo>
                  <a:pt x="5424" y="1118"/>
                </a:lnTo>
                <a:lnTo>
                  <a:pt x="5539" y="1185"/>
                </a:lnTo>
                <a:lnTo>
                  <a:pt x="5422" y="1253"/>
                </a:lnTo>
                <a:close/>
                <a:moveTo>
                  <a:pt x="5303" y="1183"/>
                </a:moveTo>
                <a:lnTo>
                  <a:pt x="5185" y="1115"/>
                </a:lnTo>
                <a:lnTo>
                  <a:pt x="5303" y="1049"/>
                </a:lnTo>
                <a:lnTo>
                  <a:pt x="5420" y="1115"/>
                </a:lnTo>
                <a:lnTo>
                  <a:pt x="5303" y="1183"/>
                </a:lnTo>
                <a:close/>
                <a:moveTo>
                  <a:pt x="5182" y="1113"/>
                </a:moveTo>
                <a:lnTo>
                  <a:pt x="5064" y="1047"/>
                </a:lnTo>
                <a:lnTo>
                  <a:pt x="5182" y="979"/>
                </a:lnTo>
                <a:lnTo>
                  <a:pt x="5299" y="1045"/>
                </a:lnTo>
                <a:lnTo>
                  <a:pt x="5182" y="1113"/>
                </a:lnTo>
                <a:close/>
                <a:moveTo>
                  <a:pt x="5061" y="1043"/>
                </a:moveTo>
                <a:lnTo>
                  <a:pt x="4943" y="977"/>
                </a:lnTo>
                <a:lnTo>
                  <a:pt x="5061" y="909"/>
                </a:lnTo>
                <a:lnTo>
                  <a:pt x="5178" y="977"/>
                </a:lnTo>
                <a:lnTo>
                  <a:pt x="5061" y="1043"/>
                </a:lnTo>
                <a:close/>
                <a:moveTo>
                  <a:pt x="4942" y="975"/>
                </a:moveTo>
                <a:lnTo>
                  <a:pt x="4824" y="907"/>
                </a:lnTo>
                <a:lnTo>
                  <a:pt x="4942" y="839"/>
                </a:lnTo>
                <a:lnTo>
                  <a:pt x="5057" y="907"/>
                </a:lnTo>
                <a:lnTo>
                  <a:pt x="4942" y="975"/>
                </a:lnTo>
                <a:close/>
                <a:moveTo>
                  <a:pt x="4821" y="906"/>
                </a:moveTo>
                <a:lnTo>
                  <a:pt x="4703" y="837"/>
                </a:lnTo>
                <a:lnTo>
                  <a:pt x="4821" y="769"/>
                </a:lnTo>
                <a:lnTo>
                  <a:pt x="4938" y="837"/>
                </a:lnTo>
                <a:lnTo>
                  <a:pt x="4821" y="906"/>
                </a:lnTo>
                <a:close/>
                <a:moveTo>
                  <a:pt x="4700" y="836"/>
                </a:moveTo>
                <a:lnTo>
                  <a:pt x="4582" y="768"/>
                </a:lnTo>
                <a:lnTo>
                  <a:pt x="4700" y="700"/>
                </a:lnTo>
                <a:lnTo>
                  <a:pt x="4817" y="768"/>
                </a:lnTo>
                <a:lnTo>
                  <a:pt x="4700" y="836"/>
                </a:lnTo>
                <a:close/>
                <a:moveTo>
                  <a:pt x="4579" y="766"/>
                </a:moveTo>
                <a:lnTo>
                  <a:pt x="4463" y="698"/>
                </a:lnTo>
                <a:lnTo>
                  <a:pt x="4581" y="630"/>
                </a:lnTo>
                <a:lnTo>
                  <a:pt x="4696" y="698"/>
                </a:lnTo>
                <a:lnTo>
                  <a:pt x="4579" y="766"/>
                </a:lnTo>
                <a:close/>
                <a:moveTo>
                  <a:pt x="4460" y="696"/>
                </a:moveTo>
                <a:lnTo>
                  <a:pt x="4342" y="628"/>
                </a:lnTo>
                <a:lnTo>
                  <a:pt x="4460" y="560"/>
                </a:lnTo>
                <a:lnTo>
                  <a:pt x="4577" y="628"/>
                </a:lnTo>
                <a:lnTo>
                  <a:pt x="4460" y="696"/>
                </a:lnTo>
                <a:close/>
                <a:moveTo>
                  <a:pt x="4339" y="626"/>
                </a:moveTo>
                <a:lnTo>
                  <a:pt x="4221" y="558"/>
                </a:lnTo>
                <a:lnTo>
                  <a:pt x="4339" y="490"/>
                </a:lnTo>
                <a:lnTo>
                  <a:pt x="4456" y="558"/>
                </a:lnTo>
                <a:lnTo>
                  <a:pt x="4339" y="626"/>
                </a:lnTo>
                <a:close/>
                <a:moveTo>
                  <a:pt x="4218" y="557"/>
                </a:moveTo>
                <a:lnTo>
                  <a:pt x="4100" y="489"/>
                </a:lnTo>
                <a:lnTo>
                  <a:pt x="4218" y="422"/>
                </a:lnTo>
                <a:lnTo>
                  <a:pt x="4335" y="489"/>
                </a:lnTo>
                <a:lnTo>
                  <a:pt x="4218" y="557"/>
                </a:lnTo>
                <a:close/>
                <a:moveTo>
                  <a:pt x="4097" y="487"/>
                </a:moveTo>
                <a:lnTo>
                  <a:pt x="3980" y="420"/>
                </a:lnTo>
                <a:lnTo>
                  <a:pt x="4097" y="352"/>
                </a:lnTo>
                <a:lnTo>
                  <a:pt x="4214" y="419"/>
                </a:lnTo>
                <a:lnTo>
                  <a:pt x="4097" y="487"/>
                </a:lnTo>
                <a:close/>
                <a:moveTo>
                  <a:pt x="3976" y="417"/>
                </a:moveTo>
                <a:lnTo>
                  <a:pt x="3860" y="351"/>
                </a:lnTo>
                <a:lnTo>
                  <a:pt x="3978" y="283"/>
                </a:lnTo>
                <a:lnTo>
                  <a:pt x="4094" y="351"/>
                </a:lnTo>
                <a:lnTo>
                  <a:pt x="3976" y="417"/>
                </a:lnTo>
                <a:close/>
                <a:moveTo>
                  <a:pt x="3857" y="349"/>
                </a:moveTo>
                <a:lnTo>
                  <a:pt x="3739" y="281"/>
                </a:lnTo>
                <a:lnTo>
                  <a:pt x="3857" y="213"/>
                </a:lnTo>
                <a:lnTo>
                  <a:pt x="3974" y="281"/>
                </a:lnTo>
                <a:lnTo>
                  <a:pt x="3857" y="349"/>
                </a:lnTo>
                <a:close/>
                <a:moveTo>
                  <a:pt x="3736" y="279"/>
                </a:moveTo>
                <a:lnTo>
                  <a:pt x="3619" y="211"/>
                </a:lnTo>
                <a:lnTo>
                  <a:pt x="3736" y="143"/>
                </a:lnTo>
                <a:lnTo>
                  <a:pt x="3853" y="211"/>
                </a:lnTo>
                <a:lnTo>
                  <a:pt x="3736" y="279"/>
                </a:lnTo>
                <a:close/>
                <a:moveTo>
                  <a:pt x="3615" y="209"/>
                </a:moveTo>
                <a:lnTo>
                  <a:pt x="3498" y="141"/>
                </a:lnTo>
                <a:lnTo>
                  <a:pt x="3615" y="73"/>
                </a:lnTo>
                <a:lnTo>
                  <a:pt x="3733" y="141"/>
                </a:lnTo>
                <a:lnTo>
                  <a:pt x="3615" y="209"/>
                </a:lnTo>
                <a:close/>
                <a:moveTo>
                  <a:pt x="3612" y="211"/>
                </a:moveTo>
                <a:lnTo>
                  <a:pt x="3496" y="279"/>
                </a:lnTo>
                <a:lnTo>
                  <a:pt x="3378" y="211"/>
                </a:lnTo>
                <a:lnTo>
                  <a:pt x="3494" y="143"/>
                </a:lnTo>
                <a:lnTo>
                  <a:pt x="3612" y="211"/>
                </a:lnTo>
                <a:close/>
                <a:moveTo>
                  <a:pt x="3492" y="281"/>
                </a:moveTo>
                <a:lnTo>
                  <a:pt x="3375" y="347"/>
                </a:lnTo>
                <a:lnTo>
                  <a:pt x="3258" y="281"/>
                </a:lnTo>
                <a:lnTo>
                  <a:pt x="3375" y="213"/>
                </a:lnTo>
                <a:lnTo>
                  <a:pt x="3492" y="281"/>
                </a:lnTo>
                <a:close/>
                <a:moveTo>
                  <a:pt x="3372" y="351"/>
                </a:moveTo>
                <a:lnTo>
                  <a:pt x="3254" y="417"/>
                </a:lnTo>
                <a:lnTo>
                  <a:pt x="3137" y="351"/>
                </a:lnTo>
                <a:lnTo>
                  <a:pt x="3254" y="283"/>
                </a:lnTo>
                <a:lnTo>
                  <a:pt x="3372" y="351"/>
                </a:lnTo>
                <a:close/>
                <a:moveTo>
                  <a:pt x="3251" y="420"/>
                </a:moveTo>
                <a:lnTo>
                  <a:pt x="3135" y="487"/>
                </a:lnTo>
                <a:lnTo>
                  <a:pt x="3017" y="419"/>
                </a:lnTo>
                <a:lnTo>
                  <a:pt x="3133" y="352"/>
                </a:lnTo>
                <a:lnTo>
                  <a:pt x="3251" y="420"/>
                </a:lnTo>
                <a:close/>
                <a:moveTo>
                  <a:pt x="3131" y="489"/>
                </a:moveTo>
                <a:lnTo>
                  <a:pt x="3014" y="557"/>
                </a:lnTo>
                <a:lnTo>
                  <a:pt x="2897" y="489"/>
                </a:lnTo>
                <a:lnTo>
                  <a:pt x="3014" y="420"/>
                </a:lnTo>
                <a:lnTo>
                  <a:pt x="3131" y="489"/>
                </a:lnTo>
                <a:close/>
                <a:moveTo>
                  <a:pt x="3011" y="558"/>
                </a:moveTo>
                <a:lnTo>
                  <a:pt x="2893" y="626"/>
                </a:lnTo>
                <a:lnTo>
                  <a:pt x="2776" y="558"/>
                </a:lnTo>
                <a:lnTo>
                  <a:pt x="2893" y="490"/>
                </a:lnTo>
                <a:lnTo>
                  <a:pt x="3011" y="558"/>
                </a:lnTo>
                <a:close/>
                <a:moveTo>
                  <a:pt x="2890" y="628"/>
                </a:moveTo>
                <a:lnTo>
                  <a:pt x="2772" y="696"/>
                </a:lnTo>
                <a:lnTo>
                  <a:pt x="2655" y="628"/>
                </a:lnTo>
                <a:lnTo>
                  <a:pt x="2772" y="560"/>
                </a:lnTo>
                <a:lnTo>
                  <a:pt x="2890" y="628"/>
                </a:lnTo>
                <a:close/>
                <a:moveTo>
                  <a:pt x="2769" y="698"/>
                </a:moveTo>
                <a:lnTo>
                  <a:pt x="2653" y="766"/>
                </a:lnTo>
                <a:lnTo>
                  <a:pt x="2536" y="698"/>
                </a:lnTo>
                <a:lnTo>
                  <a:pt x="2651" y="630"/>
                </a:lnTo>
                <a:lnTo>
                  <a:pt x="2769" y="698"/>
                </a:lnTo>
                <a:close/>
                <a:moveTo>
                  <a:pt x="2650" y="768"/>
                </a:moveTo>
                <a:lnTo>
                  <a:pt x="2532" y="836"/>
                </a:lnTo>
                <a:lnTo>
                  <a:pt x="2415" y="768"/>
                </a:lnTo>
                <a:lnTo>
                  <a:pt x="2532" y="700"/>
                </a:lnTo>
                <a:lnTo>
                  <a:pt x="2650" y="768"/>
                </a:lnTo>
                <a:close/>
                <a:moveTo>
                  <a:pt x="2529" y="837"/>
                </a:moveTo>
                <a:lnTo>
                  <a:pt x="2411" y="906"/>
                </a:lnTo>
                <a:lnTo>
                  <a:pt x="2294" y="837"/>
                </a:lnTo>
                <a:lnTo>
                  <a:pt x="2411" y="769"/>
                </a:lnTo>
                <a:lnTo>
                  <a:pt x="2529" y="837"/>
                </a:lnTo>
                <a:close/>
                <a:moveTo>
                  <a:pt x="2408" y="907"/>
                </a:moveTo>
                <a:lnTo>
                  <a:pt x="2290" y="974"/>
                </a:lnTo>
                <a:lnTo>
                  <a:pt x="2175" y="907"/>
                </a:lnTo>
                <a:lnTo>
                  <a:pt x="2290" y="839"/>
                </a:lnTo>
                <a:lnTo>
                  <a:pt x="2408" y="907"/>
                </a:lnTo>
                <a:close/>
                <a:moveTo>
                  <a:pt x="2289" y="977"/>
                </a:moveTo>
                <a:lnTo>
                  <a:pt x="2171" y="1043"/>
                </a:lnTo>
                <a:lnTo>
                  <a:pt x="2054" y="977"/>
                </a:lnTo>
                <a:lnTo>
                  <a:pt x="2171" y="909"/>
                </a:lnTo>
                <a:lnTo>
                  <a:pt x="2289" y="977"/>
                </a:lnTo>
                <a:close/>
                <a:moveTo>
                  <a:pt x="2168" y="1047"/>
                </a:moveTo>
                <a:lnTo>
                  <a:pt x="2050" y="1113"/>
                </a:lnTo>
                <a:lnTo>
                  <a:pt x="1933" y="1047"/>
                </a:lnTo>
                <a:lnTo>
                  <a:pt x="2050" y="979"/>
                </a:lnTo>
                <a:lnTo>
                  <a:pt x="2168" y="1047"/>
                </a:lnTo>
                <a:close/>
                <a:moveTo>
                  <a:pt x="2047" y="1115"/>
                </a:moveTo>
                <a:lnTo>
                  <a:pt x="1929" y="1183"/>
                </a:lnTo>
                <a:lnTo>
                  <a:pt x="1814" y="1115"/>
                </a:lnTo>
                <a:lnTo>
                  <a:pt x="1929" y="1049"/>
                </a:lnTo>
                <a:lnTo>
                  <a:pt x="2047" y="1115"/>
                </a:lnTo>
                <a:close/>
                <a:moveTo>
                  <a:pt x="1926" y="1185"/>
                </a:moveTo>
                <a:lnTo>
                  <a:pt x="1808" y="1253"/>
                </a:lnTo>
                <a:lnTo>
                  <a:pt x="1693" y="1185"/>
                </a:lnTo>
                <a:lnTo>
                  <a:pt x="1810" y="1117"/>
                </a:lnTo>
                <a:lnTo>
                  <a:pt x="1926" y="1185"/>
                </a:lnTo>
                <a:close/>
                <a:moveTo>
                  <a:pt x="1805" y="1254"/>
                </a:moveTo>
                <a:lnTo>
                  <a:pt x="1689" y="1323"/>
                </a:lnTo>
                <a:lnTo>
                  <a:pt x="1572" y="1254"/>
                </a:lnTo>
                <a:lnTo>
                  <a:pt x="1689" y="1186"/>
                </a:lnTo>
                <a:lnTo>
                  <a:pt x="1805" y="1254"/>
                </a:lnTo>
                <a:close/>
                <a:moveTo>
                  <a:pt x="1686" y="1324"/>
                </a:moveTo>
                <a:lnTo>
                  <a:pt x="1568" y="1392"/>
                </a:lnTo>
                <a:lnTo>
                  <a:pt x="1451" y="1324"/>
                </a:lnTo>
                <a:lnTo>
                  <a:pt x="1568" y="1256"/>
                </a:lnTo>
                <a:lnTo>
                  <a:pt x="1686" y="1324"/>
                </a:lnTo>
                <a:close/>
                <a:moveTo>
                  <a:pt x="1565" y="1394"/>
                </a:moveTo>
                <a:lnTo>
                  <a:pt x="1447" y="1462"/>
                </a:lnTo>
                <a:lnTo>
                  <a:pt x="1330" y="1394"/>
                </a:lnTo>
                <a:lnTo>
                  <a:pt x="1447" y="1326"/>
                </a:lnTo>
                <a:lnTo>
                  <a:pt x="1565" y="1394"/>
                </a:lnTo>
                <a:close/>
                <a:moveTo>
                  <a:pt x="1444" y="1464"/>
                </a:moveTo>
                <a:lnTo>
                  <a:pt x="1327" y="1532"/>
                </a:lnTo>
                <a:lnTo>
                  <a:pt x="1211" y="1464"/>
                </a:lnTo>
                <a:lnTo>
                  <a:pt x="1327" y="1396"/>
                </a:lnTo>
                <a:lnTo>
                  <a:pt x="1444" y="1464"/>
                </a:lnTo>
                <a:close/>
                <a:moveTo>
                  <a:pt x="1323" y="1534"/>
                </a:moveTo>
                <a:lnTo>
                  <a:pt x="1207" y="1600"/>
                </a:lnTo>
                <a:lnTo>
                  <a:pt x="1090" y="1534"/>
                </a:lnTo>
                <a:lnTo>
                  <a:pt x="1207" y="1466"/>
                </a:lnTo>
                <a:lnTo>
                  <a:pt x="1323" y="1534"/>
                </a:lnTo>
                <a:close/>
                <a:moveTo>
                  <a:pt x="1204" y="1603"/>
                </a:moveTo>
                <a:lnTo>
                  <a:pt x="1086" y="1670"/>
                </a:lnTo>
                <a:lnTo>
                  <a:pt x="969" y="1603"/>
                </a:lnTo>
                <a:lnTo>
                  <a:pt x="1086" y="1535"/>
                </a:lnTo>
                <a:lnTo>
                  <a:pt x="1204" y="1603"/>
                </a:lnTo>
                <a:close/>
                <a:moveTo>
                  <a:pt x="1083" y="1671"/>
                </a:moveTo>
                <a:lnTo>
                  <a:pt x="966" y="1740"/>
                </a:lnTo>
                <a:lnTo>
                  <a:pt x="848" y="1673"/>
                </a:lnTo>
                <a:lnTo>
                  <a:pt x="966" y="1605"/>
                </a:lnTo>
                <a:lnTo>
                  <a:pt x="1083" y="1671"/>
                </a:lnTo>
                <a:close/>
                <a:moveTo>
                  <a:pt x="962" y="1741"/>
                </a:moveTo>
                <a:lnTo>
                  <a:pt x="846" y="1809"/>
                </a:lnTo>
                <a:lnTo>
                  <a:pt x="729" y="1741"/>
                </a:lnTo>
                <a:lnTo>
                  <a:pt x="845" y="1675"/>
                </a:lnTo>
                <a:lnTo>
                  <a:pt x="962" y="1741"/>
                </a:lnTo>
                <a:close/>
                <a:moveTo>
                  <a:pt x="843" y="1811"/>
                </a:moveTo>
                <a:lnTo>
                  <a:pt x="725" y="1879"/>
                </a:lnTo>
                <a:lnTo>
                  <a:pt x="608" y="1811"/>
                </a:lnTo>
                <a:lnTo>
                  <a:pt x="725" y="1743"/>
                </a:lnTo>
                <a:lnTo>
                  <a:pt x="843" y="1811"/>
                </a:lnTo>
                <a:close/>
                <a:moveTo>
                  <a:pt x="722" y="1881"/>
                </a:moveTo>
                <a:lnTo>
                  <a:pt x="605" y="1949"/>
                </a:lnTo>
                <a:lnTo>
                  <a:pt x="487" y="1881"/>
                </a:lnTo>
                <a:lnTo>
                  <a:pt x="605" y="1813"/>
                </a:lnTo>
                <a:lnTo>
                  <a:pt x="722" y="1881"/>
                </a:lnTo>
                <a:close/>
                <a:moveTo>
                  <a:pt x="601" y="1951"/>
                </a:moveTo>
                <a:lnTo>
                  <a:pt x="485" y="2019"/>
                </a:lnTo>
                <a:lnTo>
                  <a:pt x="368" y="1951"/>
                </a:lnTo>
                <a:lnTo>
                  <a:pt x="484" y="1883"/>
                </a:lnTo>
                <a:lnTo>
                  <a:pt x="601" y="1951"/>
                </a:lnTo>
                <a:close/>
                <a:moveTo>
                  <a:pt x="482" y="2020"/>
                </a:moveTo>
                <a:lnTo>
                  <a:pt x="364" y="2089"/>
                </a:lnTo>
                <a:lnTo>
                  <a:pt x="247" y="2020"/>
                </a:lnTo>
                <a:lnTo>
                  <a:pt x="364" y="1952"/>
                </a:lnTo>
                <a:lnTo>
                  <a:pt x="482" y="2020"/>
                </a:lnTo>
                <a:close/>
                <a:moveTo>
                  <a:pt x="361" y="2090"/>
                </a:moveTo>
                <a:lnTo>
                  <a:pt x="244" y="2158"/>
                </a:lnTo>
                <a:lnTo>
                  <a:pt x="126" y="2090"/>
                </a:lnTo>
                <a:lnTo>
                  <a:pt x="244" y="2022"/>
                </a:lnTo>
                <a:lnTo>
                  <a:pt x="361" y="2090"/>
                </a:lnTo>
                <a:close/>
                <a:moveTo>
                  <a:pt x="484" y="2162"/>
                </a:moveTo>
                <a:lnTo>
                  <a:pt x="601" y="2230"/>
                </a:lnTo>
                <a:lnTo>
                  <a:pt x="485" y="2296"/>
                </a:lnTo>
                <a:lnTo>
                  <a:pt x="368" y="2230"/>
                </a:lnTo>
                <a:lnTo>
                  <a:pt x="484" y="2162"/>
                </a:lnTo>
                <a:close/>
                <a:moveTo>
                  <a:pt x="605" y="2231"/>
                </a:moveTo>
                <a:lnTo>
                  <a:pt x="722" y="2298"/>
                </a:lnTo>
                <a:lnTo>
                  <a:pt x="605" y="2366"/>
                </a:lnTo>
                <a:lnTo>
                  <a:pt x="489" y="2300"/>
                </a:lnTo>
                <a:lnTo>
                  <a:pt x="605" y="2231"/>
                </a:lnTo>
                <a:close/>
                <a:moveTo>
                  <a:pt x="725" y="2301"/>
                </a:moveTo>
                <a:lnTo>
                  <a:pt x="843" y="2368"/>
                </a:lnTo>
                <a:lnTo>
                  <a:pt x="725" y="2436"/>
                </a:lnTo>
                <a:lnTo>
                  <a:pt x="608" y="2368"/>
                </a:lnTo>
                <a:lnTo>
                  <a:pt x="725" y="2301"/>
                </a:lnTo>
                <a:close/>
                <a:moveTo>
                  <a:pt x="846" y="2369"/>
                </a:moveTo>
                <a:lnTo>
                  <a:pt x="962" y="2437"/>
                </a:lnTo>
                <a:lnTo>
                  <a:pt x="846" y="2506"/>
                </a:lnTo>
                <a:lnTo>
                  <a:pt x="729" y="2437"/>
                </a:lnTo>
                <a:lnTo>
                  <a:pt x="846" y="2369"/>
                </a:lnTo>
                <a:close/>
                <a:moveTo>
                  <a:pt x="843" y="2507"/>
                </a:moveTo>
                <a:lnTo>
                  <a:pt x="725" y="2575"/>
                </a:lnTo>
                <a:lnTo>
                  <a:pt x="608" y="2507"/>
                </a:lnTo>
                <a:lnTo>
                  <a:pt x="725" y="2439"/>
                </a:lnTo>
                <a:lnTo>
                  <a:pt x="843" y="2507"/>
                </a:lnTo>
                <a:close/>
                <a:moveTo>
                  <a:pt x="6752" y="2437"/>
                </a:moveTo>
                <a:lnTo>
                  <a:pt x="6869" y="2369"/>
                </a:lnTo>
                <a:lnTo>
                  <a:pt x="6985" y="2437"/>
                </a:lnTo>
                <a:lnTo>
                  <a:pt x="6867" y="2506"/>
                </a:lnTo>
                <a:lnTo>
                  <a:pt x="6752" y="2437"/>
                </a:lnTo>
                <a:close/>
                <a:moveTo>
                  <a:pt x="6873" y="2368"/>
                </a:moveTo>
                <a:lnTo>
                  <a:pt x="6988" y="2301"/>
                </a:lnTo>
                <a:lnTo>
                  <a:pt x="7106" y="2369"/>
                </a:lnTo>
                <a:lnTo>
                  <a:pt x="6988" y="2436"/>
                </a:lnTo>
                <a:lnTo>
                  <a:pt x="6873" y="2368"/>
                </a:lnTo>
                <a:close/>
                <a:moveTo>
                  <a:pt x="6992" y="2300"/>
                </a:moveTo>
                <a:lnTo>
                  <a:pt x="7109" y="2231"/>
                </a:lnTo>
                <a:lnTo>
                  <a:pt x="7227" y="2298"/>
                </a:lnTo>
                <a:lnTo>
                  <a:pt x="7109" y="2366"/>
                </a:lnTo>
                <a:lnTo>
                  <a:pt x="6992" y="2300"/>
                </a:lnTo>
                <a:close/>
                <a:moveTo>
                  <a:pt x="7113" y="2230"/>
                </a:moveTo>
                <a:lnTo>
                  <a:pt x="7230" y="2162"/>
                </a:lnTo>
                <a:lnTo>
                  <a:pt x="7346" y="2230"/>
                </a:lnTo>
                <a:lnTo>
                  <a:pt x="7230" y="2296"/>
                </a:lnTo>
                <a:lnTo>
                  <a:pt x="7113" y="2230"/>
                </a:lnTo>
                <a:close/>
                <a:moveTo>
                  <a:pt x="7234" y="2160"/>
                </a:moveTo>
                <a:lnTo>
                  <a:pt x="7349" y="2092"/>
                </a:lnTo>
                <a:lnTo>
                  <a:pt x="7467" y="2160"/>
                </a:lnTo>
                <a:lnTo>
                  <a:pt x="7349" y="2226"/>
                </a:lnTo>
                <a:lnTo>
                  <a:pt x="7234" y="2160"/>
                </a:lnTo>
                <a:close/>
                <a:moveTo>
                  <a:pt x="7230" y="2158"/>
                </a:moveTo>
                <a:lnTo>
                  <a:pt x="7113" y="2090"/>
                </a:lnTo>
                <a:lnTo>
                  <a:pt x="7228" y="2022"/>
                </a:lnTo>
                <a:lnTo>
                  <a:pt x="7346" y="2090"/>
                </a:lnTo>
                <a:lnTo>
                  <a:pt x="7230" y="2158"/>
                </a:lnTo>
                <a:close/>
                <a:moveTo>
                  <a:pt x="7109" y="2089"/>
                </a:moveTo>
                <a:lnTo>
                  <a:pt x="6992" y="2020"/>
                </a:lnTo>
                <a:lnTo>
                  <a:pt x="7108" y="1952"/>
                </a:lnTo>
                <a:lnTo>
                  <a:pt x="7225" y="2020"/>
                </a:lnTo>
                <a:lnTo>
                  <a:pt x="7109" y="2089"/>
                </a:lnTo>
                <a:close/>
                <a:moveTo>
                  <a:pt x="6988" y="2019"/>
                </a:moveTo>
                <a:lnTo>
                  <a:pt x="6873" y="1951"/>
                </a:lnTo>
                <a:lnTo>
                  <a:pt x="6988" y="1883"/>
                </a:lnTo>
                <a:lnTo>
                  <a:pt x="7104" y="1951"/>
                </a:lnTo>
                <a:lnTo>
                  <a:pt x="6988" y="2019"/>
                </a:lnTo>
                <a:close/>
                <a:moveTo>
                  <a:pt x="6869" y="1949"/>
                </a:moveTo>
                <a:lnTo>
                  <a:pt x="6752" y="1881"/>
                </a:lnTo>
                <a:lnTo>
                  <a:pt x="6867" y="1813"/>
                </a:lnTo>
                <a:lnTo>
                  <a:pt x="6985" y="1881"/>
                </a:lnTo>
                <a:lnTo>
                  <a:pt x="6869" y="1949"/>
                </a:lnTo>
                <a:close/>
                <a:moveTo>
                  <a:pt x="6748" y="1879"/>
                </a:moveTo>
                <a:lnTo>
                  <a:pt x="6631" y="1811"/>
                </a:lnTo>
                <a:lnTo>
                  <a:pt x="6747" y="1745"/>
                </a:lnTo>
                <a:lnTo>
                  <a:pt x="6864" y="1811"/>
                </a:lnTo>
                <a:lnTo>
                  <a:pt x="6748" y="1879"/>
                </a:lnTo>
                <a:close/>
                <a:moveTo>
                  <a:pt x="6627" y="1809"/>
                </a:moveTo>
                <a:lnTo>
                  <a:pt x="6510" y="1741"/>
                </a:lnTo>
                <a:lnTo>
                  <a:pt x="6627" y="1675"/>
                </a:lnTo>
                <a:lnTo>
                  <a:pt x="6743" y="1741"/>
                </a:lnTo>
                <a:lnTo>
                  <a:pt x="6627" y="1809"/>
                </a:lnTo>
                <a:close/>
                <a:moveTo>
                  <a:pt x="6506" y="1740"/>
                </a:moveTo>
                <a:lnTo>
                  <a:pt x="6389" y="1671"/>
                </a:lnTo>
                <a:lnTo>
                  <a:pt x="6506" y="1605"/>
                </a:lnTo>
                <a:lnTo>
                  <a:pt x="6624" y="1673"/>
                </a:lnTo>
                <a:lnTo>
                  <a:pt x="6506" y="1740"/>
                </a:lnTo>
                <a:close/>
                <a:moveTo>
                  <a:pt x="6386" y="1670"/>
                </a:moveTo>
                <a:lnTo>
                  <a:pt x="6270" y="1603"/>
                </a:lnTo>
                <a:lnTo>
                  <a:pt x="6386" y="1535"/>
                </a:lnTo>
                <a:lnTo>
                  <a:pt x="6503" y="1603"/>
                </a:lnTo>
                <a:lnTo>
                  <a:pt x="6386" y="1670"/>
                </a:lnTo>
                <a:close/>
                <a:moveTo>
                  <a:pt x="6266" y="1600"/>
                </a:moveTo>
                <a:lnTo>
                  <a:pt x="6149" y="1534"/>
                </a:lnTo>
                <a:lnTo>
                  <a:pt x="6266" y="1466"/>
                </a:lnTo>
                <a:lnTo>
                  <a:pt x="6382" y="1534"/>
                </a:lnTo>
                <a:lnTo>
                  <a:pt x="6266" y="1600"/>
                </a:lnTo>
                <a:close/>
                <a:moveTo>
                  <a:pt x="6145" y="1532"/>
                </a:moveTo>
                <a:lnTo>
                  <a:pt x="6028" y="1464"/>
                </a:lnTo>
                <a:lnTo>
                  <a:pt x="6145" y="1396"/>
                </a:lnTo>
                <a:lnTo>
                  <a:pt x="6263" y="1464"/>
                </a:lnTo>
                <a:lnTo>
                  <a:pt x="6145" y="1532"/>
                </a:lnTo>
                <a:close/>
                <a:moveTo>
                  <a:pt x="6025" y="1462"/>
                </a:moveTo>
                <a:lnTo>
                  <a:pt x="5907" y="1394"/>
                </a:lnTo>
                <a:lnTo>
                  <a:pt x="6025" y="1326"/>
                </a:lnTo>
                <a:lnTo>
                  <a:pt x="6142" y="1394"/>
                </a:lnTo>
                <a:lnTo>
                  <a:pt x="6025" y="1462"/>
                </a:lnTo>
                <a:close/>
                <a:moveTo>
                  <a:pt x="5904" y="1392"/>
                </a:moveTo>
                <a:lnTo>
                  <a:pt x="5788" y="1324"/>
                </a:lnTo>
                <a:lnTo>
                  <a:pt x="5904" y="1256"/>
                </a:lnTo>
                <a:lnTo>
                  <a:pt x="6021" y="1324"/>
                </a:lnTo>
                <a:lnTo>
                  <a:pt x="5904" y="1392"/>
                </a:lnTo>
                <a:close/>
                <a:moveTo>
                  <a:pt x="5784" y="1323"/>
                </a:moveTo>
                <a:lnTo>
                  <a:pt x="5667" y="1254"/>
                </a:lnTo>
                <a:lnTo>
                  <a:pt x="5783" y="1186"/>
                </a:lnTo>
                <a:lnTo>
                  <a:pt x="5900" y="1254"/>
                </a:lnTo>
                <a:lnTo>
                  <a:pt x="5784" y="1323"/>
                </a:lnTo>
                <a:close/>
                <a:moveTo>
                  <a:pt x="5664" y="1253"/>
                </a:moveTo>
                <a:lnTo>
                  <a:pt x="5546" y="1185"/>
                </a:lnTo>
                <a:lnTo>
                  <a:pt x="5664" y="1118"/>
                </a:lnTo>
                <a:lnTo>
                  <a:pt x="5779" y="1185"/>
                </a:lnTo>
                <a:lnTo>
                  <a:pt x="5664" y="1253"/>
                </a:lnTo>
                <a:close/>
                <a:moveTo>
                  <a:pt x="5543" y="1183"/>
                </a:moveTo>
                <a:lnTo>
                  <a:pt x="5427" y="1115"/>
                </a:lnTo>
                <a:lnTo>
                  <a:pt x="5543" y="1049"/>
                </a:lnTo>
                <a:lnTo>
                  <a:pt x="5660" y="1115"/>
                </a:lnTo>
                <a:lnTo>
                  <a:pt x="5543" y="1183"/>
                </a:lnTo>
                <a:close/>
                <a:moveTo>
                  <a:pt x="5424" y="1113"/>
                </a:moveTo>
                <a:lnTo>
                  <a:pt x="5306" y="1045"/>
                </a:lnTo>
                <a:lnTo>
                  <a:pt x="5422" y="979"/>
                </a:lnTo>
                <a:lnTo>
                  <a:pt x="5539" y="1047"/>
                </a:lnTo>
                <a:lnTo>
                  <a:pt x="5424" y="1113"/>
                </a:lnTo>
                <a:close/>
                <a:moveTo>
                  <a:pt x="5303" y="1043"/>
                </a:moveTo>
                <a:lnTo>
                  <a:pt x="5185" y="977"/>
                </a:lnTo>
                <a:lnTo>
                  <a:pt x="5303" y="909"/>
                </a:lnTo>
                <a:lnTo>
                  <a:pt x="5418" y="977"/>
                </a:lnTo>
                <a:lnTo>
                  <a:pt x="5303" y="1043"/>
                </a:lnTo>
                <a:close/>
                <a:moveTo>
                  <a:pt x="5182" y="974"/>
                </a:moveTo>
                <a:lnTo>
                  <a:pt x="5064" y="907"/>
                </a:lnTo>
                <a:lnTo>
                  <a:pt x="5182" y="839"/>
                </a:lnTo>
                <a:lnTo>
                  <a:pt x="5299" y="907"/>
                </a:lnTo>
                <a:lnTo>
                  <a:pt x="5182" y="974"/>
                </a:lnTo>
                <a:close/>
                <a:moveTo>
                  <a:pt x="5061" y="906"/>
                </a:moveTo>
                <a:lnTo>
                  <a:pt x="4945" y="837"/>
                </a:lnTo>
                <a:lnTo>
                  <a:pt x="5061" y="769"/>
                </a:lnTo>
                <a:lnTo>
                  <a:pt x="5178" y="837"/>
                </a:lnTo>
                <a:lnTo>
                  <a:pt x="5061" y="906"/>
                </a:lnTo>
                <a:close/>
                <a:moveTo>
                  <a:pt x="4942" y="836"/>
                </a:moveTo>
                <a:lnTo>
                  <a:pt x="4824" y="768"/>
                </a:lnTo>
                <a:lnTo>
                  <a:pt x="4942" y="700"/>
                </a:lnTo>
                <a:lnTo>
                  <a:pt x="5057" y="768"/>
                </a:lnTo>
                <a:lnTo>
                  <a:pt x="4942" y="836"/>
                </a:lnTo>
                <a:close/>
                <a:moveTo>
                  <a:pt x="4821" y="766"/>
                </a:moveTo>
                <a:lnTo>
                  <a:pt x="4703" y="698"/>
                </a:lnTo>
                <a:lnTo>
                  <a:pt x="4821" y="630"/>
                </a:lnTo>
                <a:lnTo>
                  <a:pt x="4938" y="698"/>
                </a:lnTo>
                <a:lnTo>
                  <a:pt x="4821" y="766"/>
                </a:lnTo>
                <a:close/>
                <a:moveTo>
                  <a:pt x="4700" y="696"/>
                </a:moveTo>
                <a:lnTo>
                  <a:pt x="4582" y="628"/>
                </a:lnTo>
                <a:lnTo>
                  <a:pt x="4700" y="560"/>
                </a:lnTo>
                <a:lnTo>
                  <a:pt x="4817" y="628"/>
                </a:lnTo>
                <a:lnTo>
                  <a:pt x="4700" y="696"/>
                </a:lnTo>
                <a:close/>
                <a:moveTo>
                  <a:pt x="4581" y="626"/>
                </a:moveTo>
                <a:lnTo>
                  <a:pt x="4463" y="558"/>
                </a:lnTo>
                <a:lnTo>
                  <a:pt x="4579" y="490"/>
                </a:lnTo>
                <a:lnTo>
                  <a:pt x="4696" y="558"/>
                </a:lnTo>
                <a:lnTo>
                  <a:pt x="4581" y="626"/>
                </a:lnTo>
                <a:close/>
                <a:moveTo>
                  <a:pt x="4460" y="557"/>
                </a:moveTo>
                <a:lnTo>
                  <a:pt x="4342" y="489"/>
                </a:lnTo>
                <a:lnTo>
                  <a:pt x="4458" y="422"/>
                </a:lnTo>
                <a:lnTo>
                  <a:pt x="4575" y="489"/>
                </a:lnTo>
                <a:lnTo>
                  <a:pt x="4460" y="557"/>
                </a:lnTo>
                <a:close/>
                <a:moveTo>
                  <a:pt x="4339" y="487"/>
                </a:moveTo>
                <a:lnTo>
                  <a:pt x="4221" y="419"/>
                </a:lnTo>
                <a:lnTo>
                  <a:pt x="4339" y="352"/>
                </a:lnTo>
                <a:lnTo>
                  <a:pt x="4455" y="419"/>
                </a:lnTo>
                <a:lnTo>
                  <a:pt x="4339" y="487"/>
                </a:lnTo>
                <a:close/>
                <a:moveTo>
                  <a:pt x="4218" y="417"/>
                </a:moveTo>
                <a:lnTo>
                  <a:pt x="4100" y="351"/>
                </a:lnTo>
                <a:lnTo>
                  <a:pt x="4218" y="283"/>
                </a:lnTo>
                <a:lnTo>
                  <a:pt x="4335" y="351"/>
                </a:lnTo>
                <a:lnTo>
                  <a:pt x="4218" y="417"/>
                </a:lnTo>
                <a:close/>
                <a:moveTo>
                  <a:pt x="4097" y="347"/>
                </a:moveTo>
                <a:lnTo>
                  <a:pt x="3981" y="281"/>
                </a:lnTo>
                <a:lnTo>
                  <a:pt x="4097" y="213"/>
                </a:lnTo>
                <a:lnTo>
                  <a:pt x="4214" y="281"/>
                </a:lnTo>
                <a:lnTo>
                  <a:pt x="4097" y="347"/>
                </a:lnTo>
                <a:close/>
                <a:moveTo>
                  <a:pt x="3978" y="279"/>
                </a:moveTo>
                <a:lnTo>
                  <a:pt x="3860" y="211"/>
                </a:lnTo>
                <a:lnTo>
                  <a:pt x="3978" y="143"/>
                </a:lnTo>
                <a:lnTo>
                  <a:pt x="4094" y="211"/>
                </a:lnTo>
                <a:lnTo>
                  <a:pt x="3978" y="279"/>
                </a:lnTo>
                <a:close/>
                <a:moveTo>
                  <a:pt x="3857" y="209"/>
                </a:moveTo>
                <a:lnTo>
                  <a:pt x="3739" y="141"/>
                </a:lnTo>
                <a:lnTo>
                  <a:pt x="3857" y="73"/>
                </a:lnTo>
                <a:lnTo>
                  <a:pt x="3974" y="141"/>
                </a:lnTo>
                <a:lnTo>
                  <a:pt x="3857" y="209"/>
                </a:lnTo>
                <a:close/>
                <a:moveTo>
                  <a:pt x="3736" y="140"/>
                </a:moveTo>
                <a:lnTo>
                  <a:pt x="3619" y="71"/>
                </a:lnTo>
                <a:lnTo>
                  <a:pt x="3736" y="3"/>
                </a:lnTo>
                <a:lnTo>
                  <a:pt x="3853" y="71"/>
                </a:lnTo>
                <a:lnTo>
                  <a:pt x="3736" y="140"/>
                </a:lnTo>
                <a:close/>
                <a:moveTo>
                  <a:pt x="123" y="2092"/>
                </a:moveTo>
                <a:lnTo>
                  <a:pt x="240" y="2160"/>
                </a:lnTo>
                <a:lnTo>
                  <a:pt x="123" y="2228"/>
                </a:lnTo>
                <a:lnTo>
                  <a:pt x="5" y="2160"/>
                </a:lnTo>
                <a:lnTo>
                  <a:pt x="123" y="2092"/>
                </a:lnTo>
                <a:close/>
                <a:moveTo>
                  <a:pt x="364" y="2231"/>
                </a:moveTo>
                <a:lnTo>
                  <a:pt x="482" y="2300"/>
                </a:lnTo>
                <a:lnTo>
                  <a:pt x="364" y="2366"/>
                </a:lnTo>
                <a:lnTo>
                  <a:pt x="247" y="2300"/>
                </a:lnTo>
                <a:lnTo>
                  <a:pt x="364" y="2231"/>
                </a:lnTo>
                <a:close/>
                <a:moveTo>
                  <a:pt x="485" y="2301"/>
                </a:moveTo>
                <a:lnTo>
                  <a:pt x="601" y="2368"/>
                </a:lnTo>
                <a:lnTo>
                  <a:pt x="484" y="2436"/>
                </a:lnTo>
                <a:lnTo>
                  <a:pt x="368" y="2369"/>
                </a:lnTo>
                <a:lnTo>
                  <a:pt x="485" y="2301"/>
                </a:lnTo>
                <a:close/>
                <a:moveTo>
                  <a:pt x="605" y="2369"/>
                </a:moveTo>
                <a:lnTo>
                  <a:pt x="722" y="2437"/>
                </a:lnTo>
                <a:lnTo>
                  <a:pt x="605" y="2506"/>
                </a:lnTo>
                <a:lnTo>
                  <a:pt x="487" y="2437"/>
                </a:lnTo>
                <a:lnTo>
                  <a:pt x="605" y="236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7" name="Group 120">
            <a:extLst>
              <a:ext uri="{FF2B5EF4-FFF2-40B4-BE49-F238E27FC236}">
                <a16:creationId xmlns:a16="http://schemas.microsoft.com/office/drawing/2014/main" id="{CE23C159-42D9-4A2B-BAAB-4D8320CB563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98103" y="2341519"/>
            <a:ext cx="2219767" cy="2344347"/>
            <a:chOff x="2664" y="918"/>
            <a:chExt cx="2352" cy="2484"/>
          </a:xfrm>
        </p:grpSpPr>
        <p:sp>
          <p:nvSpPr>
            <p:cNvPr id="8" name="Freeform 121">
              <a:extLst>
                <a:ext uri="{FF2B5EF4-FFF2-40B4-BE49-F238E27FC236}">
                  <a16:creationId xmlns:a16="http://schemas.microsoft.com/office/drawing/2014/main" id="{EEC2DFF0-58F8-4E20-86E7-41C22968DB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4" y="2046"/>
              <a:ext cx="2352" cy="1356"/>
            </a:xfrm>
            <a:custGeom>
              <a:avLst/>
              <a:gdLst>
                <a:gd name="T0" fmla="*/ 1142 w 2352"/>
                <a:gd name="T1" fmla="*/ 1356 h 1356"/>
                <a:gd name="T2" fmla="*/ 1110 w 2352"/>
                <a:gd name="T3" fmla="*/ 1352 h 1356"/>
                <a:gd name="T4" fmla="*/ 1084 w 2352"/>
                <a:gd name="T5" fmla="*/ 1342 h 1356"/>
                <a:gd name="T6" fmla="*/ 26 w 2352"/>
                <a:gd name="T7" fmla="*/ 725 h 1356"/>
                <a:gd name="T8" fmla="*/ 6 w 2352"/>
                <a:gd name="T9" fmla="*/ 709 h 1356"/>
                <a:gd name="T10" fmla="*/ 0 w 2352"/>
                <a:gd name="T11" fmla="*/ 689 h 1356"/>
                <a:gd name="T12" fmla="*/ 2 w 2352"/>
                <a:gd name="T13" fmla="*/ 679 h 1356"/>
                <a:gd name="T14" fmla="*/ 14 w 2352"/>
                <a:gd name="T15" fmla="*/ 661 h 1356"/>
                <a:gd name="T16" fmla="*/ 1150 w 2352"/>
                <a:gd name="T17" fmla="*/ 14 h 1356"/>
                <a:gd name="T18" fmla="*/ 1164 w 2352"/>
                <a:gd name="T19" fmla="*/ 8 h 1356"/>
                <a:gd name="T20" fmla="*/ 1194 w 2352"/>
                <a:gd name="T21" fmla="*/ 0 h 1356"/>
                <a:gd name="T22" fmla="*/ 1210 w 2352"/>
                <a:gd name="T23" fmla="*/ 0 h 1356"/>
                <a:gd name="T24" fmla="*/ 1242 w 2352"/>
                <a:gd name="T25" fmla="*/ 4 h 1356"/>
                <a:gd name="T26" fmla="*/ 1268 w 2352"/>
                <a:gd name="T27" fmla="*/ 14 h 1356"/>
                <a:gd name="T28" fmla="*/ 2326 w 2352"/>
                <a:gd name="T29" fmla="*/ 631 h 1356"/>
                <a:gd name="T30" fmla="*/ 2346 w 2352"/>
                <a:gd name="T31" fmla="*/ 647 h 1356"/>
                <a:gd name="T32" fmla="*/ 2352 w 2352"/>
                <a:gd name="T33" fmla="*/ 667 h 1356"/>
                <a:gd name="T34" fmla="*/ 2350 w 2352"/>
                <a:gd name="T35" fmla="*/ 677 h 1356"/>
                <a:gd name="T36" fmla="*/ 2338 w 2352"/>
                <a:gd name="T37" fmla="*/ 695 h 1356"/>
                <a:gd name="T38" fmla="*/ 1202 w 2352"/>
                <a:gd name="T39" fmla="*/ 1342 h 1356"/>
                <a:gd name="T40" fmla="*/ 1188 w 2352"/>
                <a:gd name="T41" fmla="*/ 1348 h 1356"/>
                <a:gd name="T42" fmla="*/ 1158 w 2352"/>
                <a:gd name="T43" fmla="*/ 1356 h 1356"/>
                <a:gd name="T44" fmla="*/ 1142 w 2352"/>
                <a:gd name="T45" fmla="*/ 1356 h 1356"/>
                <a:gd name="T46" fmla="*/ 1210 w 2352"/>
                <a:gd name="T47" fmla="*/ 6 h 1356"/>
                <a:gd name="T48" fmla="*/ 1180 w 2352"/>
                <a:gd name="T49" fmla="*/ 8 h 1356"/>
                <a:gd name="T50" fmla="*/ 1154 w 2352"/>
                <a:gd name="T51" fmla="*/ 18 h 1356"/>
                <a:gd name="T52" fmla="*/ 28 w 2352"/>
                <a:gd name="T53" fmla="*/ 659 h 1356"/>
                <a:gd name="T54" fmla="*/ 12 w 2352"/>
                <a:gd name="T55" fmla="*/ 673 h 1356"/>
                <a:gd name="T56" fmla="*/ 6 w 2352"/>
                <a:gd name="T57" fmla="*/ 689 h 1356"/>
                <a:gd name="T58" fmla="*/ 8 w 2352"/>
                <a:gd name="T59" fmla="*/ 697 h 1356"/>
                <a:gd name="T60" fmla="*/ 18 w 2352"/>
                <a:gd name="T61" fmla="*/ 713 h 1356"/>
                <a:gd name="T62" fmla="*/ 1086 w 2352"/>
                <a:gd name="T63" fmla="*/ 1338 h 1356"/>
                <a:gd name="T64" fmla="*/ 1098 w 2352"/>
                <a:gd name="T65" fmla="*/ 1344 h 1356"/>
                <a:gd name="T66" fmla="*/ 1126 w 2352"/>
                <a:gd name="T67" fmla="*/ 1350 h 1356"/>
                <a:gd name="T68" fmla="*/ 1142 w 2352"/>
                <a:gd name="T69" fmla="*/ 1350 h 1356"/>
                <a:gd name="T70" fmla="*/ 1174 w 2352"/>
                <a:gd name="T71" fmla="*/ 1348 h 1356"/>
                <a:gd name="T72" fmla="*/ 1198 w 2352"/>
                <a:gd name="T73" fmla="*/ 1338 h 1356"/>
                <a:gd name="T74" fmla="*/ 2324 w 2352"/>
                <a:gd name="T75" fmla="*/ 697 h 1356"/>
                <a:gd name="T76" fmla="*/ 2340 w 2352"/>
                <a:gd name="T77" fmla="*/ 683 h 1356"/>
                <a:gd name="T78" fmla="*/ 2346 w 2352"/>
                <a:gd name="T79" fmla="*/ 667 h 1356"/>
                <a:gd name="T80" fmla="*/ 2344 w 2352"/>
                <a:gd name="T81" fmla="*/ 659 h 1356"/>
                <a:gd name="T82" fmla="*/ 2334 w 2352"/>
                <a:gd name="T83" fmla="*/ 643 h 1356"/>
                <a:gd name="T84" fmla="*/ 1266 w 2352"/>
                <a:gd name="T85" fmla="*/ 18 h 1356"/>
                <a:gd name="T86" fmla="*/ 1254 w 2352"/>
                <a:gd name="T87" fmla="*/ 14 h 1356"/>
                <a:gd name="T88" fmla="*/ 1226 w 2352"/>
                <a:gd name="T89" fmla="*/ 6 h 1356"/>
                <a:gd name="T90" fmla="*/ 1210 w 2352"/>
                <a:gd name="T91" fmla="*/ 6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52" h="1356">
                  <a:moveTo>
                    <a:pt x="1142" y="1356"/>
                  </a:moveTo>
                  <a:lnTo>
                    <a:pt x="1142" y="1356"/>
                  </a:lnTo>
                  <a:lnTo>
                    <a:pt x="1126" y="1356"/>
                  </a:lnTo>
                  <a:lnTo>
                    <a:pt x="1110" y="1352"/>
                  </a:lnTo>
                  <a:lnTo>
                    <a:pt x="1096" y="1348"/>
                  </a:lnTo>
                  <a:lnTo>
                    <a:pt x="1084" y="1342"/>
                  </a:lnTo>
                  <a:lnTo>
                    <a:pt x="26" y="725"/>
                  </a:lnTo>
                  <a:lnTo>
                    <a:pt x="26" y="725"/>
                  </a:lnTo>
                  <a:lnTo>
                    <a:pt x="14" y="717"/>
                  </a:lnTo>
                  <a:lnTo>
                    <a:pt x="6" y="709"/>
                  </a:lnTo>
                  <a:lnTo>
                    <a:pt x="2" y="699"/>
                  </a:lnTo>
                  <a:lnTo>
                    <a:pt x="0" y="689"/>
                  </a:lnTo>
                  <a:lnTo>
                    <a:pt x="0" y="689"/>
                  </a:lnTo>
                  <a:lnTo>
                    <a:pt x="2" y="679"/>
                  </a:lnTo>
                  <a:lnTo>
                    <a:pt x="6" y="669"/>
                  </a:lnTo>
                  <a:lnTo>
                    <a:pt x="14" y="661"/>
                  </a:lnTo>
                  <a:lnTo>
                    <a:pt x="26" y="653"/>
                  </a:lnTo>
                  <a:lnTo>
                    <a:pt x="1150" y="14"/>
                  </a:lnTo>
                  <a:lnTo>
                    <a:pt x="1150" y="14"/>
                  </a:lnTo>
                  <a:lnTo>
                    <a:pt x="1164" y="8"/>
                  </a:lnTo>
                  <a:lnTo>
                    <a:pt x="1178" y="4"/>
                  </a:lnTo>
                  <a:lnTo>
                    <a:pt x="1194" y="0"/>
                  </a:lnTo>
                  <a:lnTo>
                    <a:pt x="1210" y="0"/>
                  </a:lnTo>
                  <a:lnTo>
                    <a:pt x="1210" y="0"/>
                  </a:lnTo>
                  <a:lnTo>
                    <a:pt x="1226" y="0"/>
                  </a:lnTo>
                  <a:lnTo>
                    <a:pt x="1242" y="4"/>
                  </a:lnTo>
                  <a:lnTo>
                    <a:pt x="1256" y="8"/>
                  </a:lnTo>
                  <a:lnTo>
                    <a:pt x="1268" y="14"/>
                  </a:lnTo>
                  <a:lnTo>
                    <a:pt x="2326" y="631"/>
                  </a:lnTo>
                  <a:lnTo>
                    <a:pt x="2326" y="631"/>
                  </a:lnTo>
                  <a:lnTo>
                    <a:pt x="2338" y="639"/>
                  </a:lnTo>
                  <a:lnTo>
                    <a:pt x="2346" y="647"/>
                  </a:lnTo>
                  <a:lnTo>
                    <a:pt x="2350" y="657"/>
                  </a:lnTo>
                  <a:lnTo>
                    <a:pt x="2352" y="667"/>
                  </a:lnTo>
                  <a:lnTo>
                    <a:pt x="2352" y="667"/>
                  </a:lnTo>
                  <a:lnTo>
                    <a:pt x="2350" y="677"/>
                  </a:lnTo>
                  <a:lnTo>
                    <a:pt x="2346" y="687"/>
                  </a:lnTo>
                  <a:lnTo>
                    <a:pt x="2338" y="695"/>
                  </a:lnTo>
                  <a:lnTo>
                    <a:pt x="2328" y="703"/>
                  </a:lnTo>
                  <a:lnTo>
                    <a:pt x="1202" y="1342"/>
                  </a:lnTo>
                  <a:lnTo>
                    <a:pt x="1202" y="1342"/>
                  </a:lnTo>
                  <a:lnTo>
                    <a:pt x="1188" y="1348"/>
                  </a:lnTo>
                  <a:lnTo>
                    <a:pt x="1174" y="1352"/>
                  </a:lnTo>
                  <a:lnTo>
                    <a:pt x="1158" y="1356"/>
                  </a:lnTo>
                  <a:lnTo>
                    <a:pt x="1142" y="1356"/>
                  </a:lnTo>
                  <a:lnTo>
                    <a:pt x="1142" y="1356"/>
                  </a:lnTo>
                  <a:close/>
                  <a:moveTo>
                    <a:pt x="1210" y="6"/>
                  </a:moveTo>
                  <a:lnTo>
                    <a:pt x="1210" y="6"/>
                  </a:lnTo>
                  <a:lnTo>
                    <a:pt x="1194" y="6"/>
                  </a:lnTo>
                  <a:lnTo>
                    <a:pt x="1180" y="8"/>
                  </a:lnTo>
                  <a:lnTo>
                    <a:pt x="1166" y="14"/>
                  </a:lnTo>
                  <a:lnTo>
                    <a:pt x="1154" y="18"/>
                  </a:lnTo>
                  <a:lnTo>
                    <a:pt x="28" y="659"/>
                  </a:lnTo>
                  <a:lnTo>
                    <a:pt x="28" y="659"/>
                  </a:lnTo>
                  <a:lnTo>
                    <a:pt x="18" y="665"/>
                  </a:lnTo>
                  <a:lnTo>
                    <a:pt x="12" y="673"/>
                  </a:lnTo>
                  <a:lnTo>
                    <a:pt x="8" y="681"/>
                  </a:lnTo>
                  <a:lnTo>
                    <a:pt x="6" y="689"/>
                  </a:lnTo>
                  <a:lnTo>
                    <a:pt x="6" y="689"/>
                  </a:lnTo>
                  <a:lnTo>
                    <a:pt x="8" y="697"/>
                  </a:lnTo>
                  <a:lnTo>
                    <a:pt x="12" y="707"/>
                  </a:lnTo>
                  <a:lnTo>
                    <a:pt x="18" y="713"/>
                  </a:lnTo>
                  <a:lnTo>
                    <a:pt x="28" y="721"/>
                  </a:lnTo>
                  <a:lnTo>
                    <a:pt x="1086" y="1338"/>
                  </a:lnTo>
                  <a:lnTo>
                    <a:pt x="1086" y="1338"/>
                  </a:lnTo>
                  <a:lnTo>
                    <a:pt x="1098" y="1344"/>
                  </a:lnTo>
                  <a:lnTo>
                    <a:pt x="1112" y="1348"/>
                  </a:lnTo>
                  <a:lnTo>
                    <a:pt x="1126" y="1350"/>
                  </a:lnTo>
                  <a:lnTo>
                    <a:pt x="1142" y="1350"/>
                  </a:lnTo>
                  <a:lnTo>
                    <a:pt x="1142" y="1350"/>
                  </a:lnTo>
                  <a:lnTo>
                    <a:pt x="1158" y="1350"/>
                  </a:lnTo>
                  <a:lnTo>
                    <a:pt x="1174" y="1348"/>
                  </a:lnTo>
                  <a:lnTo>
                    <a:pt x="1186" y="1344"/>
                  </a:lnTo>
                  <a:lnTo>
                    <a:pt x="1198" y="1338"/>
                  </a:lnTo>
                  <a:lnTo>
                    <a:pt x="2324" y="697"/>
                  </a:lnTo>
                  <a:lnTo>
                    <a:pt x="2324" y="697"/>
                  </a:lnTo>
                  <a:lnTo>
                    <a:pt x="2334" y="691"/>
                  </a:lnTo>
                  <a:lnTo>
                    <a:pt x="2340" y="683"/>
                  </a:lnTo>
                  <a:lnTo>
                    <a:pt x="2344" y="675"/>
                  </a:lnTo>
                  <a:lnTo>
                    <a:pt x="2346" y="667"/>
                  </a:lnTo>
                  <a:lnTo>
                    <a:pt x="2346" y="667"/>
                  </a:lnTo>
                  <a:lnTo>
                    <a:pt x="2344" y="659"/>
                  </a:lnTo>
                  <a:lnTo>
                    <a:pt x="2340" y="651"/>
                  </a:lnTo>
                  <a:lnTo>
                    <a:pt x="2334" y="643"/>
                  </a:lnTo>
                  <a:lnTo>
                    <a:pt x="2324" y="635"/>
                  </a:lnTo>
                  <a:lnTo>
                    <a:pt x="1266" y="18"/>
                  </a:lnTo>
                  <a:lnTo>
                    <a:pt x="1266" y="18"/>
                  </a:lnTo>
                  <a:lnTo>
                    <a:pt x="1254" y="14"/>
                  </a:lnTo>
                  <a:lnTo>
                    <a:pt x="1240" y="8"/>
                  </a:lnTo>
                  <a:lnTo>
                    <a:pt x="1226" y="6"/>
                  </a:lnTo>
                  <a:lnTo>
                    <a:pt x="1210" y="6"/>
                  </a:lnTo>
                  <a:lnTo>
                    <a:pt x="1210" y="6"/>
                  </a:lnTo>
                  <a:close/>
                </a:path>
              </a:pathLst>
            </a:custGeom>
            <a:solidFill>
              <a:srgbClr val="0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122">
              <a:extLst>
                <a:ext uri="{FF2B5EF4-FFF2-40B4-BE49-F238E27FC236}">
                  <a16:creationId xmlns:a16="http://schemas.microsoft.com/office/drawing/2014/main" id="{A94F750C-A929-4B94-927F-1A52AB92A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487"/>
              <a:ext cx="2012" cy="1647"/>
            </a:xfrm>
            <a:custGeom>
              <a:avLst/>
              <a:gdLst>
                <a:gd name="T0" fmla="*/ 1992 w 2012"/>
                <a:gd name="T1" fmla="*/ 30 h 1647"/>
                <a:gd name="T2" fmla="*/ 1026 w 2012"/>
                <a:gd name="T3" fmla="*/ 577 h 1647"/>
                <a:gd name="T4" fmla="*/ 1026 w 2012"/>
                <a:gd name="T5" fmla="*/ 577 h 1647"/>
                <a:gd name="T6" fmla="*/ 1016 w 2012"/>
                <a:gd name="T7" fmla="*/ 583 h 1647"/>
                <a:gd name="T8" fmla="*/ 1004 w 2012"/>
                <a:gd name="T9" fmla="*/ 587 h 1647"/>
                <a:gd name="T10" fmla="*/ 990 w 2012"/>
                <a:gd name="T11" fmla="*/ 589 h 1647"/>
                <a:gd name="T12" fmla="*/ 978 w 2012"/>
                <a:gd name="T13" fmla="*/ 589 h 1647"/>
                <a:gd name="T14" fmla="*/ 964 w 2012"/>
                <a:gd name="T15" fmla="*/ 589 h 1647"/>
                <a:gd name="T16" fmla="*/ 950 w 2012"/>
                <a:gd name="T17" fmla="*/ 587 h 1647"/>
                <a:gd name="T18" fmla="*/ 938 w 2012"/>
                <a:gd name="T19" fmla="*/ 583 h 1647"/>
                <a:gd name="T20" fmla="*/ 928 w 2012"/>
                <a:gd name="T21" fmla="*/ 577 h 1647"/>
                <a:gd name="T22" fmla="*/ 20 w 2012"/>
                <a:gd name="T23" fmla="*/ 48 h 1647"/>
                <a:gd name="T24" fmla="*/ 20 w 2012"/>
                <a:gd name="T25" fmla="*/ 48 h 1647"/>
                <a:gd name="T26" fmla="*/ 12 w 2012"/>
                <a:gd name="T27" fmla="*/ 42 h 1647"/>
                <a:gd name="T28" fmla="*/ 4 w 2012"/>
                <a:gd name="T29" fmla="*/ 34 h 1647"/>
                <a:gd name="T30" fmla="*/ 2 w 2012"/>
                <a:gd name="T31" fmla="*/ 28 h 1647"/>
                <a:gd name="T32" fmla="*/ 0 w 2012"/>
                <a:gd name="T33" fmla="*/ 20 h 1647"/>
                <a:gd name="T34" fmla="*/ 0 w 2012"/>
                <a:gd name="T35" fmla="*/ 1076 h 1647"/>
                <a:gd name="T36" fmla="*/ 0 w 2012"/>
                <a:gd name="T37" fmla="*/ 1076 h 1647"/>
                <a:gd name="T38" fmla="*/ 0 w 2012"/>
                <a:gd name="T39" fmla="*/ 1084 h 1647"/>
                <a:gd name="T40" fmla="*/ 4 w 2012"/>
                <a:gd name="T41" fmla="*/ 1092 h 1647"/>
                <a:gd name="T42" fmla="*/ 12 w 2012"/>
                <a:gd name="T43" fmla="*/ 1100 h 1647"/>
                <a:gd name="T44" fmla="*/ 20 w 2012"/>
                <a:gd name="T45" fmla="*/ 1106 h 1647"/>
                <a:gd name="T46" fmla="*/ 928 w 2012"/>
                <a:gd name="T47" fmla="*/ 1635 h 1647"/>
                <a:gd name="T48" fmla="*/ 928 w 2012"/>
                <a:gd name="T49" fmla="*/ 1635 h 1647"/>
                <a:gd name="T50" fmla="*/ 938 w 2012"/>
                <a:gd name="T51" fmla="*/ 1641 h 1647"/>
                <a:gd name="T52" fmla="*/ 950 w 2012"/>
                <a:gd name="T53" fmla="*/ 1643 h 1647"/>
                <a:gd name="T54" fmla="*/ 964 w 2012"/>
                <a:gd name="T55" fmla="*/ 1647 h 1647"/>
                <a:gd name="T56" fmla="*/ 976 w 2012"/>
                <a:gd name="T57" fmla="*/ 1647 h 1647"/>
                <a:gd name="T58" fmla="*/ 990 w 2012"/>
                <a:gd name="T59" fmla="*/ 1647 h 1647"/>
                <a:gd name="T60" fmla="*/ 1004 w 2012"/>
                <a:gd name="T61" fmla="*/ 1643 h 1647"/>
                <a:gd name="T62" fmla="*/ 1016 w 2012"/>
                <a:gd name="T63" fmla="*/ 1641 h 1647"/>
                <a:gd name="T64" fmla="*/ 1026 w 2012"/>
                <a:gd name="T65" fmla="*/ 1635 h 1647"/>
                <a:gd name="T66" fmla="*/ 1992 w 2012"/>
                <a:gd name="T67" fmla="*/ 1086 h 1647"/>
                <a:gd name="T68" fmla="*/ 1992 w 2012"/>
                <a:gd name="T69" fmla="*/ 1086 h 1647"/>
                <a:gd name="T70" fmla="*/ 2000 w 2012"/>
                <a:gd name="T71" fmla="*/ 1080 h 1647"/>
                <a:gd name="T72" fmla="*/ 2006 w 2012"/>
                <a:gd name="T73" fmla="*/ 1074 h 1647"/>
                <a:gd name="T74" fmla="*/ 2010 w 2012"/>
                <a:gd name="T75" fmla="*/ 1066 h 1647"/>
                <a:gd name="T76" fmla="*/ 2012 w 2012"/>
                <a:gd name="T77" fmla="*/ 1058 h 1647"/>
                <a:gd name="T78" fmla="*/ 2012 w 2012"/>
                <a:gd name="T79" fmla="*/ 0 h 1647"/>
                <a:gd name="T80" fmla="*/ 2012 w 2012"/>
                <a:gd name="T81" fmla="*/ 0 h 1647"/>
                <a:gd name="T82" fmla="*/ 2012 w 2012"/>
                <a:gd name="T83" fmla="*/ 8 h 1647"/>
                <a:gd name="T84" fmla="*/ 2008 w 2012"/>
                <a:gd name="T85" fmla="*/ 16 h 1647"/>
                <a:gd name="T86" fmla="*/ 2000 w 2012"/>
                <a:gd name="T87" fmla="*/ 22 h 1647"/>
                <a:gd name="T88" fmla="*/ 1992 w 2012"/>
                <a:gd name="T89" fmla="*/ 30 h 1647"/>
                <a:gd name="T90" fmla="*/ 1992 w 2012"/>
                <a:gd name="T91" fmla="*/ 30 h 1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12" h="1647">
                  <a:moveTo>
                    <a:pt x="1992" y="30"/>
                  </a:moveTo>
                  <a:lnTo>
                    <a:pt x="1026" y="577"/>
                  </a:lnTo>
                  <a:lnTo>
                    <a:pt x="1026" y="577"/>
                  </a:lnTo>
                  <a:lnTo>
                    <a:pt x="1016" y="583"/>
                  </a:lnTo>
                  <a:lnTo>
                    <a:pt x="1004" y="587"/>
                  </a:lnTo>
                  <a:lnTo>
                    <a:pt x="990" y="589"/>
                  </a:lnTo>
                  <a:lnTo>
                    <a:pt x="978" y="589"/>
                  </a:lnTo>
                  <a:lnTo>
                    <a:pt x="964" y="589"/>
                  </a:lnTo>
                  <a:lnTo>
                    <a:pt x="950" y="587"/>
                  </a:lnTo>
                  <a:lnTo>
                    <a:pt x="938" y="583"/>
                  </a:lnTo>
                  <a:lnTo>
                    <a:pt x="928" y="577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2" y="42"/>
                  </a:lnTo>
                  <a:lnTo>
                    <a:pt x="4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0" y="1076"/>
                  </a:lnTo>
                  <a:lnTo>
                    <a:pt x="0" y="1076"/>
                  </a:lnTo>
                  <a:lnTo>
                    <a:pt x="0" y="1084"/>
                  </a:lnTo>
                  <a:lnTo>
                    <a:pt x="4" y="1092"/>
                  </a:lnTo>
                  <a:lnTo>
                    <a:pt x="12" y="1100"/>
                  </a:lnTo>
                  <a:lnTo>
                    <a:pt x="20" y="1106"/>
                  </a:lnTo>
                  <a:lnTo>
                    <a:pt x="928" y="1635"/>
                  </a:lnTo>
                  <a:lnTo>
                    <a:pt x="928" y="1635"/>
                  </a:lnTo>
                  <a:lnTo>
                    <a:pt x="938" y="1641"/>
                  </a:lnTo>
                  <a:lnTo>
                    <a:pt x="950" y="1643"/>
                  </a:lnTo>
                  <a:lnTo>
                    <a:pt x="964" y="1647"/>
                  </a:lnTo>
                  <a:lnTo>
                    <a:pt x="976" y="1647"/>
                  </a:lnTo>
                  <a:lnTo>
                    <a:pt x="990" y="1647"/>
                  </a:lnTo>
                  <a:lnTo>
                    <a:pt x="1004" y="1643"/>
                  </a:lnTo>
                  <a:lnTo>
                    <a:pt x="1016" y="1641"/>
                  </a:lnTo>
                  <a:lnTo>
                    <a:pt x="1026" y="1635"/>
                  </a:lnTo>
                  <a:lnTo>
                    <a:pt x="1992" y="1086"/>
                  </a:lnTo>
                  <a:lnTo>
                    <a:pt x="1992" y="1086"/>
                  </a:lnTo>
                  <a:lnTo>
                    <a:pt x="2000" y="1080"/>
                  </a:lnTo>
                  <a:lnTo>
                    <a:pt x="2006" y="1074"/>
                  </a:lnTo>
                  <a:lnTo>
                    <a:pt x="2010" y="1066"/>
                  </a:lnTo>
                  <a:lnTo>
                    <a:pt x="2012" y="1058"/>
                  </a:lnTo>
                  <a:lnTo>
                    <a:pt x="2012" y="0"/>
                  </a:lnTo>
                  <a:lnTo>
                    <a:pt x="2012" y="0"/>
                  </a:lnTo>
                  <a:lnTo>
                    <a:pt x="2012" y="8"/>
                  </a:lnTo>
                  <a:lnTo>
                    <a:pt x="2008" y="16"/>
                  </a:lnTo>
                  <a:lnTo>
                    <a:pt x="2000" y="22"/>
                  </a:lnTo>
                  <a:lnTo>
                    <a:pt x="1992" y="30"/>
                  </a:lnTo>
                  <a:lnTo>
                    <a:pt x="1992" y="3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23">
              <a:extLst>
                <a:ext uri="{FF2B5EF4-FFF2-40B4-BE49-F238E27FC236}">
                  <a16:creationId xmlns:a16="http://schemas.microsoft.com/office/drawing/2014/main" id="{FF96E2DD-C57E-4D21-AB9B-2CB738A4C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918"/>
              <a:ext cx="2012" cy="1158"/>
            </a:xfrm>
            <a:custGeom>
              <a:avLst/>
              <a:gdLst>
                <a:gd name="T0" fmla="*/ 1992 w 2012"/>
                <a:gd name="T1" fmla="*/ 541 h 1158"/>
                <a:gd name="T2" fmla="*/ 1992 w 2012"/>
                <a:gd name="T3" fmla="*/ 541 h 1158"/>
                <a:gd name="T4" fmla="*/ 2000 w 2012"/>
                <a:gd name="T5" fmla="*/ 547 h 1158"/>
                <a:gd name="T6" fmla="*/ 2008 w 2012"/>
                <a:gd name="T7" fmla="*/ 555 h 1158"/>
                <a:gd name="T8" fmla="*/ 2010 w 2012"/>
                <a:gd name="T9" fmla="*/ 561 h 1158"/>
                <a:gd name="T10" fmla="*/ 2012 w 2012"/>
                <a:gd name="T11" fmla="*/ 569 h 1158"/>
                <a:gd name="T12" fmla="*/ 2012 w 2012"/>
                <a:gd name="T13" fmla="*/ 577 h 1158"/>
                <a:gd name="T14" fmla="*/ 2008 w 2012"/>
                <a:gd name="T15" fmla="*/ 585 h 1158"/>
                <a:gd name="T16" fmla="*/ 2000 w 2012"/>
                <a:gd name="T17" fmla="*/ 591 h 1158"/>
                <a:gd name="T18" fmla="*/ 1992 w 2012"/>
                <a:gd name="T19" fmla="*/ 599 h 1158"/>
                <a:gd name="T20" fmla="*/ 1026 w 2012"/>
                <a:gd name="T21" fmla="*/ 1146 h 1158"/>
                <a:gd name="T22" fmla="*/ 1026 w 2012"/>
                <a:gd name="T23" fmla="*/ 1146 h 1158"/>
                <a:gd name="T24" fmla="*/ 1016 w 2012"/>
                <a:gd name="T25" fmla="*/ 1152 h 1158"/>
                <a:gd name="T26" fmla="*/ 1004 w 2012"/>
                <a:gd name="T27" fmla="*/ 1156 h 1158"/>
                <a:gd name="T28" fmla="*/ 990 w 2012"/>
                <a:gd name="T29" fmla="*/ 1158 h 1158"/>
                <a:gd name="T30" fmla="*/ 978 w 2012"/>
                <a:gd name="T31" fmla="*/ 1158 h 1158"/>
                <a:gd name="T32" fmla="*/ 964 w 2012"/>
                <a:gd name="T33" fmla="*/ 1158 h 1158"/>
                <a:gd name="T34" fmla="*/ 950 w 2012"/>
                <a:gd name="T35" fmla="*/ 1156 h 1158"/>
                <a:gd name="T36" fmla="*/ 938 w 2012"/>
                <a:gd name="T37" fmla="*/ 1152 h 1158"/>
                <a:gd name="T38" fmla="*/ 928 w 2012"/>
                <a:gd name="T39" fmla="*/ 1146 h 1158"/>
                <a:gd name="T40" fmla="*/ 20 w 2012"/>
                <a:gd name="T41" fmla="*/ 617 h 1158"/>
                <a:gd name="T42" fmla="*/ 20 w 2012"/>
                <a:gd name="T43" fmla="*/ 617 h 1158"/>
                <a:gd name="T44" fmla="*/ 12 w 2012"/>
                <a:gd name="T45" fmla="*/ 611 h 1158"/>
                <a:gd name="T46" fmla="*/ 6 w 2012"/>
                <a:gd name="T47" fmla="*/ 605 h 1158"/>
                <a:gd name="T48" fmla="*/ 2 w 2012"/>
                <a:gd name="T49" fmla="*/ 597 h 1158"/>
                <a:gd name="T50" fmla="*/ 0 w 2012"/>
                <a:gd name="T51" fmla="*/ 589 h 1158"/>
                <a:gd name="T52" fmla="*/ 2 w 2012"/>
                <a:gd name="T53" fmla="*/ 581 h 1158"/>
                <a:gd name="T54" fmla="*/ 4 w 2012"/>
                <a:gd name="T55" fmla="*/ 573 h 1158"/>
                <a:gd name="T56" fmla="*/ 12 w 2012"/>
                <a:gd name="T57" fmla="*/ 567 h 1158"/>
                <a:gd name="T58" fmla="*/ 20 w 2012"/>
                <a:gd name="T59" fmla="*/ 561 h 1158"/>
                <a:gd name="T60" fmla="*/ 986 w 2012"/>
                <a:gd name="T61" fmla="*/ 12 h 1158"/>
                <a:gd name="T62" fmla="*/ 986 w 2012"/>
                <a:gd name="T63" fmla="*/ 12 h 1158"/>
                <a:gd name="T64" fmla="*/ 996 w 2012"/>
                <a:gd name="T65" fmla="*/ 6 h 1158"/>
                <a:gd name="T66" fmla="*/ 1008 w 2012"/>
                <a:gd name="T67" fmla="*/ 2 h 1158"/>
                <a:gd name="T68" fmla="*/ 1022 w 2012"/>
                <a:gd name="T69" fmla="*/ 0 h 1158"/>
                <a:gd name="T70" fmla="*/ 1034 w 2012"/>
                <a:gd name="T71" fmla="*/ 0 h 1158"/>
                <a:gd name="T72" fmla="*/ 1048 w 2012"/>
                <a:gd name="T73" fmla="*/ 0 h 1158"/>
                <a:gd name="T74" fmla="*/ 1062 w 2012"/>
                <a:gd name="T75" fmla="*/ 2 h 1158"/>
                <a:gd name="T76" fmla="*/ 1074 w 2012"/>
                <a:gd name="T77" fmla="*/ 6 h 1158"/>
                <a:gd name="T78" fmla="*/ 1084 w 2012"/>
                <a:gd name="T79" fmla="*/ 12 h 1158"/>
                <a:gd name="T80" fmla="*/ 1992 w 2012"/>
                <a:gd name="T81" fmla="*/ 541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12" h="1158">
                  <a:moveTo>
                    <a:pt x="1992" y="541"/>
                  </a:moveTo>
                  <a:lnTo>
                    <a:pt x="1992" y="541"/>
                  </a:lnTo>
                  <a:lnTo>
                    <a:pt x="2000" y="547"/>
                  </a:lnTo>
                  <a:lnTo>
                    <a:pt x="2008" y="555"/>
                  </a:lnTo>
                  <a:lnTo>
                    <a:pt x="2010" y="561"/>
                  </a:lnTo>
                  <a:lnTo>
                    <a:pt x="2012" y="569"/>
                  </a:lnTo>
                  <a:lnTo>
                    <a:pt x="2012" y="577"/>
                  </a:lnTo>
                  <a:lnTo>
                    <a:pt x="2008" y="585"/>
                  </a:lnTo>
                  <a:lnTo>
                    <a:pt x="2000" y="591"/>
                  </a:lnTo>
                  <a:lnTo>
                    <a:pt x="1992" y="599"/>
                  </a:lnTo>
                  <a:lnTo>
                    <a:pt x="1026" y="1146"/>
                  </a:lnTo>
                  <a:lnTo>
                    <a:pt x="1026" y="1146"/>
                  </a:lnTo>
                  <a:lnTo>
                    <a:pt x="1016" y="1152"/>
                  </a:lnTo>
                  <a:lnTo>
                    <a:pt x="1004" y="1156"/>
                  </a:lnTo>
                  <a:lnTo>
                    <a:pt x="990" y="1158"/>
                  </a:lnTo>
                  <a:lnTo>
                    <a:pt x="978" y="1158"/>
                  </a:lnTo>
                  <a:lnTo>
                    <a:pt x="964" y="1158"/>
                  </a:lnTo>
                  <a:lnTo>
                    <a:pt x="950" y="1156"/>
                  </a:lnTo>
                  <a:lnTo>
                    <a:pt x="938" y="1152"/>
                  </a:lnTo>
                  <a:lnTo>
                    <a:pt x="928" y="1146"/>
                  </a:lnTo>
                  <a:lnTo>
                    <a:pt x="20" y="617"/>
                  </a:lnTo>
                  <a:lnTo>
                    <a:pt x="20" y="617"/>
                  </a:lnTo>
                  <a:lnTo>
                    <a:pt x="12" y="611"/>
                  </a:lnTo>
                  <a:lnTo>
                    <a:pt x="6" y="605"/>
                  </a:lnTo>
                  <a:lnTo>
                    <a:pt x="2" y="597"/>
                  </a:lnTo>
                  <a:lnTo>
                    <a:pt x="0" y="589"/>
                  </a:lnTo>
                  <a:lnTo>
                    <a:pt x="2" y="581"/>
                  </a:lnTo>
                  <a:lnTo>
                    <a:pt x="4" y="573"/>
                  </a:lnTo>
                  <a:lnTo>
                    <a:pt x="12" y="567"/>
                  </a:lnTo>
                  <a:lnTo>
                    <a:pt x="20" y="561"/>
                  </a:lnTo>
                  <a:lnTo>
                    <a:pt x="986" y="12"/>
                  </a:lnTo>
                  <a:lnTo>
                    <a:pt x="986" y="12"/>
                  </a:lnTo>
                  <a:lnTo>
                    <a:pt x="996" y="6"/>
                  </a:lnTo>
                  <a:lnTo>
                    <a:pt x="1008" y="2"/>
                  </a:lnTo>
                  <a:lnTo>
                    <a:pt x="1022" y="0"/>
                  </a:lnTo>
                  <a:lnTo>
                    <a:pt x="1034" y="0"/>
                  </a:lnTo>
                  <a:lnTo>
                    <a:pt x="1048" y="0"/>
                  </a:lnTo>
                  <a:lnTo>
                    <a:pt x="1062" y="2"/>
                  </a:lnTo>
                  <a:lnTo>
                    <a:pt x="1074" y="6"/>
                  </a:lnTo>
                  <a:lnTo>
                    <a:pt x="1084" y="12"/>
                  </a:lnTo>
                  <a:lnTo>
                    <a:pt x="1992" y="5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24">
              <a:extLst>
                <a:ext uri="{FF2B5EF4-FFF2-40B4-BE49-F238E27FC236}">
                  <a16:creationId xmlns:a16="http://schemas.microsoft.com/office/drawing/2014/main" id="{C70D94E4-222D-44FB-B5E9-E9FC6872E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487"/>
              <a:ext cx="2012" cy="755"/>
            </a:xfrm>
            <a:custGeom>
              <a:avLst/>
              <a:gdLst>
                <a:gd name="T0" fmla="*/ 1992 w 2012"/>
                <a:gd name="T1" fmla="*/ 30 h 755"/>
                <a:gd name="T2" fmla="*/ 1026 w 2012"/>
                <a:gd name="T3" fmla="*/ 577 h 755"/>
                <a:gd name="T4" fmla="*/ 1026 w 2012"/>
                <a:gd name="T5" fmla="*/ 577 h 755"/>
                <a:gd name="T6" fmla="*/ 1016 w 2012"/>
                <a:gd name="T7" fmla="*/ 583 h 755"/>
                <a:gd name="T8" fmla="*/ 1004 w 2012"/>
                <a:gd name="T9" fmla="*/ 587 h 755"/>
                <a:gd name="T10" fmla="*/ 990 w 2012"/>
                <a:gd name="T11" fmla="*/ 589 h 755"/>
                <a:gd name="T12" fmla="*/ 978 w 2012"/>
                <a:gd name="T13" fmla="*/ 589 h 755"/>
                <a:gd name="T14" fmla="*/ 964 w 2012"/>
                <a:gd name="T15" fmla="*/ 589 h 755"/>
                <a:gd name="T16" fmla="*/ 950 w 2012"/>
                <a:gd name="T17" fmla="*/ 587 h 755"/>
                <a:gd name="T18" fmla="*/ 938 w 2012"/>
                <a:gd name="T19" fmla="*/ 583 h 755"/>
                <a:gd name="T20" fmla="*/ 928 w 2012"/>
                <a:gd name="T21" fmla="*/ 577 h 755"/>
                <a:gd name="T22" fmla="*/ 20 w 2012"/>
                <a:gd name="T23" fmla="*/ 48 h 755"/>
                <a:gd name="T24" fmla="*/ 20 w 2012"/>
                <a:gd name="T25" fmla="*/ 48 h 755"/>
                <a:gd name="T26" fmla="*/ 12 w 2012"/>
                <a:gd name="T27" fmla="*/ 42 h 755"/>
                <a:gd name="T28" fmla="*/ 4 w 2012"/>
                <a:gd name="T29" fmla="*/ 34 h 755"/>
                <a:gd name="T30" fmla="*/ 2 w 2012"/>
                <a:gd name="T31" fmla="*/ 28 h 755"/>
                <a:gd name="T32" fmla="*/ 0 w 2012"/>
                <a:gd name="T33" fmla="*/ 20 h 755"/>
                <a:gd name="T34" fmla="*/ 0 w 2012"/>
                <a:gd name="T35" fmla="*/ 184 h 755"/>
                <a:gd name="T36" fmla="*/ 0 w 2012"/>
                <a:gd name="T37" fmla="*/ 184 h 755"/>
                <a:gd name="T38" fmla="*/ 0 w 2012"/>
                <a:gd name="T39" fmla="*/ 192 h 755"/>
                <a:gd name="T40" fmla="*/ 4 w 2012"/>
                <a:gd name="T41" fmla="*/ 200 h 755"/>
                <a:gd name="T42" fmla="*/ 12 w 2012"/>
                <a:gd name="T43" fmla="*/ 206 h 755"/>
                <a:gd name="T44" fmla="*/ 20 w 2012"/>
                <a:gd name="T45" fmla="*/ 212 h 755"/>
                <a:gd name="T46" fmla="*/ 928 w 2012"/>
                <a:gd name="T47" fmla="*/ 743 h 755"/>
                <a:gd name="T48" fmla="*/ 928 w 2012"/>
                <a:gd name="T49" fmla="*/ 743 h 755"/>
                <a:gd name="T50" fmla="*/ 938 w 2012"/>
                <a:gd name="T51" fmla="*/ 747 h 755"/>
                <a:gd name="T52" fmla="*/ 950 w 2012"/>
                <a:gd name="T53" fmla="*/ 751 h 755"/>
                <a:gd name="T54" fmla="*/ 964 w 2012"/>
                <a:gd name="T55" fmla="*/ 753 h 755"/>
                <a:gd name="T56" fmla="*/ 976 w 2012"/>
                <a:gd name="T57" fmla="*/ 755 h 755"/>
                <a:gd name="T58" fmla="*/ 990 w 2012"/>
                <a:gd name="T59" fmla="*/ 753 h 755"/>
                <a:gd name="T60" fmla="*/ 1004 w 2012"/>
                <a:gd name="T61" fmla="*/ 751 h 755"/>
                <a:gd name="T62" fmla="*/ 1016 w 2012"/>
                <a:gd name="T63" fmla="*/ 747 h 755"/>
                <a:gd name="T64" fmla="*/ 1026 w 2012"/>
                <a:gd name="T65" fmla="*/ 743 h 755"/>
                <a:gd name="T66" fmla="*/ 1992 w 2012"/>
                <a:gd name="T67" fmla="*/ 194 h 755"/>
                <a:gd name="T68" fmla="*/ 1992 w 2012"/>
                <a:gd name="T69" fmla="*/ 194 h 755"/>
                <a:gd name="T70" fmla="*/ 2000 w 2012"/>
                <a:gd name="T71" fmla="*/ 188 h 755"/>
                <a:gd name="T72" fmla="*/ 2006 w 2012"/>
                <a:gd name="T73" fmla="*/ 180 h 755"/>
                <a:gd name="T74" fmla="*/ 2010 w 2012"/>
                <a:gd name="T75" fmla="*/ 174 h 755"/>
                <a:gd name="T76" fmla="*/ 2012 w 2012"/>
                <a:gd name="T77" fmla="*/ 166 h 755"/>
                <a:gd name="T78" fmla="*/ 2012 w 2012"/>
                <a:gd name="T79" fmla="*/ 0 h 755"/>
                <a:gd name="T80" fmla="*/ 2012 w 2012"/>
                <a:gd name="T81" fmla="*/ 0 h 755"/>
                <a:gd name="T82" fmla="*/ 2012 w 2012"/>
                <a:gd name="T83" fmla="*/ 8 h 755"/>
                <a:gd name="T84" fmla="*/ 2008 w 2012"/>
                <a:gd name="T85" fmla="*/ 16 h 755"/>
                <a:gd name="T86" fmla="*/ 2000 w 2012"/>
                <a:gd name="T87" fmla="*/ 22 h 755"/>
                <a:gd name="T88" fmla="*/ 1992 w 2012"/>
                <a:gd name="T89" fmla="*/ 30 h 755"/>
                <a:gd name="T90" fmla="*/ 1992 w 2012"/>
                <a:gd name="T91" fmla="*/ 30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12" h="755">
                  <a:moveTo>
                    <a:pt x="1992" y="30"/>
                  </a:moveTo>
                  <a:lnTo>
                    <a:pt x="1026" y="577"/>
                  </a:lnTo>
                  <a:lnTo>
                    <a:pt x="1026" y="577"/>
                  </a:lnTo>
                  <a:lnTo>
                    <a:pt x="1016" y="583"/>
                  </a:lnTo>
                  <a:lnTo>
                    <a:pt x="1004" y="587"/>
                  </a:lnTo>
                  <a:lnTo>
                    <a:pt x="990" y="589"/>
                  </a:lnTo>
                  <a:lnTo>
                    <a:pt x="978" y="589"/>
                  </a:lnTo>
                  <a:lnTo>
                    <a:pt x="964" y="589"/>
                  </a:lnTo>
                  <a:lnTo>
                    <a:pt x="950" y="587"/>
                  </a:lnTo>
                  <a:lnTo>
                    <a:pt x="938" y="583"/>
                  </a:lnTo>
                  <a:lnTo>
                    <a:pt x="928" y="577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2" y="42"/>
                  </a:lnTo>
                  <a:lnTo>
                    <a:pt x="4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92"/>
                  </a:lnTo>
                  <a:lnTo>
                    <a:pt x="4" y="200"/>
                  </a:lnTo>
                  <a:lnTo>
                    <a:pt x="12" y="206"/>
                  </a:lnTo>
                  <a:lnTo>
                    <a:pt x="20" y="212"/>
                  </a:lnTo>
                  <a:lnTo>
                    <a:pt x="928" y="743"/>
                  </a:lnTo>
                  <a:lnTo>
                    <a:pt x="928" y="743"/>
                  </a:lnTo>
                  <a:lnTo>
                    <a:pt x="938" y="747"/>
                  </a:lnTo>
                  <a:lnTo>
                    <a:pt x="950" y="751"/>
                  </a:lnTo>
                  <a:lnTo>
                    <a:pt x="964" y="753"/>
                  </a:lnTo>
                  <a:lnTo>
                    <a:pt x="976" y="755"/>
                  </a:lnTo>
                  <a:lnTo>
                    <a:pt x="990" y="753"/>
                  </a:lnTo>
                  <a:lnTo>
                    <a:pt x="1004" y="751"/>
                  </a:lnTo>
                  <a:lnTo>
                    <a:pt x="1016" y="747"/>
                  </a:lnTo>
                  <a:lnTo>
                    <a:pt x="1026" y="743"/>
                  </a:lnTo>
                  <a:lnTo>
                    <a:pt x="1992" y="194"/>
                  </a:lnTo>
                  <a:lnTo>
                    <a:pt x="1992" y="194"/>
                  </a:lnTo>
                  <a:lnTo>
                    <a:pt x="2000" y="188"/>
                  </a:lnTo>
                  <a:lnTo>
                    <a:pt x="2006" y="180"/>
                  </a:lnTo>
                  <a:lnTo>
                    <a:pt x="2010" y="174"/>
                  </a:lnTo>
                  <a:lnTo>
                    <a:pt x="2012" y="166"/>
                  </a:lnTo>
                  <a:lnTo>
                    <a:pt x="2012" y="0"/>
                  </a:lnTo>
                  <a:lnTo>
                    <a:pt x="2012" y="0"/>
                  </a:lnTo>
                  <a:lnTo>
                    <a:pt x="2012" y="8"/>
                  </a:lnTo>
                  <a:lnTo>
                    <a:pt x="2008" y="16"/>
                  </a:lnTo>
                  <a:lnTo>
                    <a:pt x="2000" y="22"/>
                  </a:lnTo>
                  <a:lnTo>
                    <a:pt x="1992" y="30"/>
                  </a:lnTo>
                  <a:lnTo>
                    <a:pt x="1992" y="3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5">
              <a:extLst>
                <a:ext uri="{FF2B5EF4-FFF2-40B4-BE49-F238E27FC236}">
                  <a16:creationId xmlns:a16="http://schemas.microsoft.com/office/drawing/2014/main" id="{E1DE699A-5B94-45BF-8A8F-5B65FBC43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918"/>
              <a:ext cx="2012" cy="1158"/>
            </a:xfrm>
            <a:custGeom>
              <a:avLst/>
              <a:gdLst>
                <a:gd name="T0" fmla="*/ 1992 w 2012"/>
                <a:gd name="T1" fmla="*/ 541 h 1158"/>
                <a:gd name="T2" fmla="*/ 1992 w 2012"/>
                <a:gd name="T3" fmla="*/ 541 h 1158"/>
                <a:gd name="T4" fmla="*/ 2000 w 2012"/>
                <a:gd name="T5" fmla="*/ 547 h 1158"/>
                <a:gd name="T6" fmla="*/ 2008 w 2012"/>
                <a:gd name="T7" fmla="*/ 555 h 1158"/>
                <a:gd name="T8" fmla="*/ 2010 w 2012"/>
                <a:gd name="T9" fmla="*/ 561 h 1158"/>
                <a:gd name="T10" fmla="*/ 2012 w 2012"/>
                <a:gd name="T11" fmla="*/ 569 h 1158"/>
                <a:gd name="T12" fmla="*/ 2012 w 2012"/>
                <a:gd name="T13" fmla="*/ 577 h 1158"/>
                <a:gd name="T14" fmla="*/ 2008 w 2012"/>
                <a:gd name="T15" fmla="*/ 585 h 1158"/>
                <a:gd name="T16" fmla="*/ 2000 w 2012"/>
                <a:gd name="T17" fmla="*/ 591 h 1158"/>
                <a:gd name="T18" fmla="*/ 1992 w 2012"/>
                <a:gd name="T19" fmla="*/ 599 h 1158"/>
                <a:gd name="T20" fmla="*/ 1026 w 2012"/>
                <a:gd name="T21" fmla="*/ 1146 h 1158"/>
                <a:gd name="T22" fmla="*/ 1026 w 2012"/>
                <a:gd name="T23" fmla="*/ 1146 h 1158"/>
                <a:gd name="T24" fmla="*/ 1016 w 2012"/>
                <a:gd name="T25" fmla="*/ 1152 h 1158"/>
                <a:gd name="T26" fmla="*/ 1004 w 2012"/>
                <a:gd name="T27" fmla="*/ 1156 h 1158"/>
                <a:gd name="T28" fmla="*/ 990 w 2012"/>
                <a:gd name="T29" fmla="*/ 1158 h 1158"/>
                <a:gd name="T30" fmla="*/ 978 w 2012"/>
                <a:gd name="T31" fmla="*/ 1158 h 1158"/>
                <a:gd name="T32" fmla="*/ 964 w 2012"/>
                <a:gd name="T33" fmla="*/ 1158 h 1158"/>
                <a:gd name="T34" fmla="*/ 950 w 2012"/>
                <a:gd name="T35" fmla="*/ 1156 h 1158"/>
                <a:gd name="T36" fmla="*/ 938 w 2012"/>
                <a:gd name="T37" fmla="*/ 1152 h 1158"/>
                <a:gd name="T38" fmla="*/ 928 w 2012"/>
                <a:gd name="T39" fmla="*/ 1146 h 1158"/>
                <a:gd name="T40" fmla="*/ 20 w 2012"/>
                <a:gd name="T41" fmla="*/ 617 h 1158"/>
                <a:gd name="T42" fmla="*/ 20 w 2012"/>
                <a:gd name="T43" fmla="*/ 617 h 1158"/>
                <a:gd name="T44" fmla="*/ 12 w 2012"/>
                <a:gd name="T45" fmla="*/ 611 h 1158"/>
                <a:gd name="T46" fmla="*/ 6 w 2012"/>
                <a:gd name="T47" fmla="*/ 605 h 1158"/>
                <a:gd name="T48" fmla="*/ 2 w 2012"/>
                <a:gd name="T49" fmla="*/ 597 h 1158"/>
                <a:gd name="T50" fmla="*/ 0 w 2012"/>
                <a:gd name="T51" fmla="*/ 589 h 1158"/>
                <a:gd name="T52" fmla="*/ 2 w 2012"/>
                <a:gd name="T53" fmla="*/ 581 h 1158"/>
                <a:gd name="T54" fmla="*/ 4 w 2012"/>
                <a:gd name="T55" fmla="*/ 573 h 1158"/>
                <a:gd name="T56" fmla="*/ 12 w 2012"/>
                <a:gd name="T57" fmla="*/ 567 h 1158"/>
                <a:gd name="T58" fmla="*/ 20 w 2012"/>
                <a:gd name="T59" fmla="*/ 561 h 1158"/>
                <a:gd name="T60" fmla="*/ 986 w 2012"/>
                <a:gd name="T61" fmla="*/ 12 h 1158"/>
                <a:gd name="T62" fmla="*/ 986 w 2012"/>
                <a:gd name="T63" fmla="*/ 12 h 1158"/>
                <a:gd name="T64" fmla="*/ 996 w 2012"/>
                <a:gd name="T65" fmla="*/ 6 h 1158"/>
                <a:gd name="T66" fmla="*/ 1008 w 2012"/>
                <a:gd name="T67" fmla="*/ 2 h 1158"/>
                <a:gd name="T68" fmla="*/ 1022 w 2012"/>
                <a:gd name="T69" fmla="*/ 0 h 1158"/>
                <a:gd name="T70" fmla="*/ 1034 w 2012"/>
                <a:gd name="T71" fmla="*/ 0 h 1158"/>
                <a:gd name="T72" fmla="*/ 1048 w 2012"/>
                <a:gd name="T73" fmla="*/ 0 h 1158"/>
                <a:gd name="T74" fmla="*/ 1062 w 2012"/>
                <a:gd name="T75" fmla="*/ 2 h 1158"/>
                <a:gd name="T76" fmla="*/ 1074 w 2012"/>
                <a:gd name="T77" fmla="*/ 6 h 1158"/>
                <a:gd name="T78" fmla="*/ 1084 w 2012"/>
                <a:gd name="T79" fmla="*/ 12 h 1158"/>
                <a:gd name="T80" fmla="*/ 1992 w 2012"/>
                <a:gd name="T81" fmla="*/ 541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12" h="1158">
                  <a:moveTo>
                    <a:pt x="1992" y="541"/>
                  </a:moveTo>
                  <a:lnTo>
                    <a:pt x="1992" y="541"/>
                  </a:lnTo>
                  <a:lnTo>
                    <a:pt x="2000" y="547"/>
                  </a:lnTo>
                  <a:lnTo>
                    <a:pt x="2008" y="555"/>
                  </a:lnTo>
                  <a:lnTo>
                    <a:pt x="2010" y="561"/>
                  </a:lnTo>
                  <a:lnTo>
                    <a:pt x="2012" y="569"/>
                  </a:lnTo>
                  <a:lnTo>
                    <a:pt x="2012" y="577"/>
                  </a:lnTo>
                  <a:lnTo>
                    <a:pt x="2008" y="585"/>
                  </a:lnTo>
                  <a:lnTo>
                    <a:pt x="2000" y="591"/>
                  </a:lnTo>
                  <a:lnTo>
                    <a:pt x="1992" y="599"/>
                  </a:lnTo>
                  <a:lnTo>
                    <a:pt x="1026" y="1146"/>
                  </a:lnTo>
                  <a:lnTo>
                    <a:pt x="1026" y="1146"/>
                  </a:lnTo>
                  <a:lnTo>
                    <a:pt x="1016" y="1152"/>
                  </a:lnTo>
                  <a:lnTo>
                    <a:pt x="1004" y="1156"/>
                  </a:lnTo>
                  <a:lnTo>
                    <a:pt x="990" y="1158"/>
                  </a:lnTo>
                  <a:lnTo>
                    <a:pt x="978" y="1158"/>
                  </a:lnTo>
                  <a:lnTo>
                    <a:pt x="964" y="1158"/>
                  </a:lnTo>
                  <a:lnTo>
                    <a:pt x="950" y="1156"/>
                  </a:lnTo>
                  <a:lnTo>
                    <a:pt x="938" y="1152"/>
                  </a:lnTo>
                  <a:lnTo>
                    <a:pt x="928" y="1146"/>
                  </a:lnTo>
                  <a:lnTo>
                    <a:pt x="20" y="617"/>
                  </a:lnTo>
                  <a:lnTo>
                    <a:pt x="20" y="617"/>
                  </a:lnTo>
                  <a:lnTo>
                    <a:pt x="12" y="611"/>
                  </a:lnTo>
                  <a:lnTo>
                    <a:pt x="6" y="605"/>
                  </a:lnTo>
                  <a:lnTo>
                    <a:pt x="2" y="597"/>
                  </a:lnTo>
                  <a:lnTo>
                    <a:pt x="0" y="589"/>
                  </a:lnTo>
                  <a:lnTo>
                    <a:pt x="2" y="581"/>
                  </a:lnTo>
                  <a:lnTo>
                    <a:pt x="4" y="573"/>
                  </a:lnTo>
                  <a:lnTo>
                    <a:pt x="12" y="567"/>
                  </a:lnTo>
                  <a:lnTo>
                    <a:pt x="20" y="561"/>
                  </a:lnTo>
                  <a:lnTo>
                    <a:pt x="986" y="12"/>
                  </a:lnTo>
                  <a:lnTo>
                    <a:pt x="986" y="12"/>
                  </a:lnTo>
                  <a:lnTo>
                    <a:pt x="996" y="6"/>
                  </a:lnTo>
                  <a:lnTo>
                    <a:pt x="1008" y="2"/>
                  </a:lnTo>
                  <a:lnTo>
                    <a:pt x="1022" y="0"/>
                  </a:lnTo>
                  <a:lnTo>
                    <a:pt x="1034" y="0"/>
                  </a:lnTo>
                  <a:lnTo>
                    <a:pt x="1048" y="0"/>
                  </a:lnTo>
                  <a:lnTo>
                    <a:pt x="1062" y="2"/>
                  </a:lnTo>
                  <a:lnTo>
                    <a:pt x="1074" y="6"/>
                  </a:lnTo>
                  <a:lnTo>
                    <a:pt x="1084" y="12"/>
                  </a:lnTo>
                  <a:lnTo>
                    <a:pt x="1992" y="54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26">
              <a:extLst>
                <a:ext uri="{FF2B5EF4-FFF2-40B4-BE49-F238E27FC236}">
                  <a16:creationId xmlns:a16="http://schemas.microsoft.com/office/drawing/2014/main" id="{BA4FB60E-0A5E-4858-8728-63CCCFB5F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" y="926"/>
              <a:ext cx="1980" cy="1126"/>
            </a:xfrm>
            <a:custGeom>
              <a:avLst/>
              <a:gdLst>
                <a:gd name="T0" fmla="*/ 962 w 1980"/>
                <a:gd name="T1" fmla="*/ 1126 h 1126"/>
                <a:gd name="T2" fmla="*/ 962 w 1980"/>
                <a:gd name="T3" fmla="*/ 1126 h 1126"/>
                <a:gd name="T4" fmla="*/ 950 w 1980"/>
                <a:gd name="T5" fmla="*/ 1126 h 1126"/>
                <a:gd name="T6" fmla="*/ 938 w 1980"/>
                <a:gd name="T7" fmla="*/ 1124 h 1126"/>
                <a:gd name="T8" fmla="*/ 928 w 1980"/>
                <a:gd name="T9" fmla="*/ 1120 h 1126"/>
                <a:gd name="T10" fmla="*/ 920 w 1980"/>
                <a:gd name="T11" fmla="*/ 1116 h 1126"/>
                <a:gd name="T12" fmla="*/ 12 w 1980"/>
                <a:gd name="T13" fmla="*/ 587 h 1126"/>
                <a:gd name="T14" fmla="*/ 12 w 1980"/>
                <a:gd name="T15" fmla="*/ 587 h 1126"/>
                <a:gd name="T16" fmla="*/ 4 w 1980"/>
                <a:gd name="T17" fmla="*/ 579 h 1126"/>
                <a:gd name="T18" fmla="*/ 0 w 1980"/>
                <a:gd name="T19" fmla="*/ 575 h 1126"/>
                <a:gd name="T20" fmla="*/ 0 w 1980"/>
                <a:gd name="T21" fmla="*/ 573 h 1126"/>
                <a:gd name="T22" fmla="*/ 0 w 1980"/>
                <a:gd name="T23" fmla="*/ 573 h 1126"/>
                <a:gd name="T24" fmla="*/ 0 w 1980"/>
                <a:gd name="T25" fmla="*/ 569 h 1126"/>
                <a:gd name="T26" fmla="*/ 4 w 1980"/>
                <a:gd name="T27" fmla="*/ 565 h 1126"/>
                <a:gd name="T28" fmla="*/ 12 w 1980"/>
                <a:gd name="T29" fmla="*/ 557 h 1126"/>
                <a:gd name="T30" fmla="*/ 978 w 1980"/>
                <a:gd name="T31" fmla="*/ 8 h 1126"/>
                <a:gd name="T32" fmla="*/ 978 w 1980"/>
                <a:gd name="T33" fmla="*/ 8 h 1126"/>
                <a:gd name="T34" fmla="*/ 986 w 1980"/>
                <a:gd name="T35" fmla="*/ 4 h 1126"/>
                <a:gd name="T36" fmla="*/ 996 w 1980"/>
                <a:gd name="T37" fmla="*/ 2 h 1126"/>
                <a:gd name="T38" fmla="*/ 1008 w 1980"/>
                <a:gd name="T39" fmla="*/ 0 h 1126"/>
                <a:gd name="T40" fmla="*/ 1018 w 1980"/>
                <a:gd name="T41" fmla="*/ 0 h 1126"/>
                <a:gd name="T42" fmla="*/ 1018 w 1980"/>
                <a:gd name="T43" fmla="*/ 0 h 1126"/>
                <a:gd name="T44" fmla="*/ 1030 w 1980"/>
                <a:gd name="T45" fmla="*/ 0 h 1126"/>
                <a:gd name="T46" fmla="*/ 1042 w 1980"/>
                <a:gd name="T47" fmla="*/ 2 h 1126"/>
                <a:gd name="T48" fmla="*/ 1052 w 1980"/>
                <a:gd name="T49" fmla="*/ 4 h 1126"/>
                <a:gd name="T50" fmla="*/ 1060 w 1980"/>
                <a:gd name="T51" fmla="*/ 8 h 1126"/>
                <a:gd name="T52" fmla="*/ 1968 w 1980"/>
                <a:gd name="T53" fmla="*/ 539 h 1126"/>
                <a:gd name="T54" fmla="*/ 1968 w 1980"/>
                <a:gd name="T55" fmla="*/ 539 h 1126"/>
                <a:gd name="T56" fmla="*/ 1976 w 1980"/>
                <a:gd name="T57" fmla="*/ 545 h 1126"/>
                <a:gd name="T58" fmla="*/ 1980 w 1980"/>
                <a:gd name="T59" fmla="*/ 549 h 1126"/>
                <a:gd name="T60" fmla="*/ 1980 w 1980"/>
                <a:gd name="T61" fmla="*/ 553 h 1126"/>
                <a:gd name="T62" fmla="*/ 1980 w 1980"/>
                <a:gd name="T63" fmla="*/ 553 h 1126"/>
                <a:gd name="T64" fmla="*/ 1980 w 1980"/>
                <a:gd name="T65" fmla="*/ 557 h 1126"/>
                <a:gd name="T66" fmla="*/ 1978 w 1980"/>
                <a:gd name="T67" fmla="*/ 561 h 1126"/>
                <a:gd name="T68" fmla="*/ 1968 w 1980"/>
                <a:gd name="T69" fmla="*/ 569 h 1126"/>
                <a:gd name="T70" fmla="*/ 1002 w 1980"/>
                <a:gd name="T71" fmla="*/ 1116 h 1126"/>
                <a:gd name="T72" fmla="*/ 1002 w 1980"/>
                <a:gd name="T73" fmla="*/ 1116 h 1126"/>
                <a:gd name="T74" fmla="*/ 994 w 1980"/>
                <a:gd name="T75" fmla="*/ 1120 h 1126"/>
                <a:gd name="T76" fmla="*/ 984 w 1980"/>
                <a:gd name="T77" fmla="*/ 1124 h 1126"/>
                <a:gd name="T78" fmla="*/ 972 w 1980"/>
                <a:gd name="T79" fmla="*/ 1126 h 1126"/>
                <a:gd name="T80" fmla="*/ 962 w 1980"/>
                <a:gd name="T81" fmla="*/ 1126 h 1126"/>
                <a:gd name="T82" fmla="*/ 962 w 1980"/>
                <a:gd name="T83" fmla="*/ 1126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0" h="1126">
                  <a:moveTo>
                    <a:pt x="962" y="1126"/>
                  </a:moveTo>
                  <a:lnTo>
                    <a:pt x="962" y="1126"/>
                  </a:lnTo>
                  <a:lnTo>
                    <a:pt x="950" y="1126"/>
                  </a:lnTo>
                  <a:lnTo>
                    <a:pt x="938" y="1124"/>
                  </a:lnTo>
                  <a:lnTo>
                    <a:pt x="928" y="1120"/>
                  </a:lnTo>
                  <a:lnTo>
                    <a:pt x="920" y="1116"/>
                  </a:lnTo>
                  <a:lnTo>
                    <a:pt x="12" y="587"/>
                  </a:lnTo>
                  <a:lnTo>
                    <a:pt x="12" y="587"/>
                  </a:lnTo>
                  <a:lnTo>
                    <a:pt x="4" y="579"/>
                  </a:lnTo>
                  <a:lnTo>
                    <a:pt x="0" y="575"/>
                  </a:lnTo>
                  <a:lnTo>
                    <a:pt x="0" y="573"/>
                  </a:lnTo>
                  <a:lnTo>
                    <a:pt x="0" y="573"/>
                  </a:lnTo>
                  <a:lnTo>
                    <a:pt x="0" y="569"/>
                  </a:lnTo>
                  <a:lnTo>
                    <a:pt x="4" y="565"/>
                  </a:lnTo>
                  <a:lnTo>
                    <a:pt x="12" y="557"/>
                  </a:lnTo>
                  <a:lnTo>
                    <a:pt x="978" y="8"/>
                  </a:lnTo>
                  <a:lnTo>
                    <a:pt x="978" y="8"/>
                  </a:lnTo>
                  <a:lnTo>
                    <a:pt x="986" y="4"/>
                  </a:lnTo>
                  <a:lnTo>
                    <a:pt x="996" y="2"/>
                  </a:lnTo>
                  <a:lnTo>
                    <a:pt x="1008" y="0"/>
                  </a:lnTo>
                  <a:lnTo>
                    <a:pt x="1018" y="0"/>
                  </a:lnTo>
                  <a:lnTo>
                    <a:pt x="1018" y="0"/>
                  </a:lnTo>
                  <a:lnTo>
                    <a:pt x="1030" y="0"/>
                  </a:lnTo>
                  <a:lnTo>
                    <a:pt x="1042" y="2"/>
                  </a:lnTo>
                  <a:lnTo>
                    <a:pt x="1052" y="4"/>
                  </a:lnTo>
                  <a:lnTo>
                    <a:pt x="1060" y="8"/>
                  </a:lnTo>
                  <a:lnTo>
                    <a:pt x="1968" y="539"/>
                  </a:lnTo>
                  <a:lnTo>
                    <a:pt x="1968" y="539"/>
                  </a:lnTo>
                  <a:lnTo>
                    <a:pt x="1976" y="545"/>
                  </a:lnTo>
                  <a:lnTo>
                    <a:pt x="1980" y="549"/>
                  </a:lnTo>
                  <a:lnTo>
                    <a:pt x="1980" y="553"/>
                  </a:lnTo>
                  <a:lnTo>
                    <a:pt x="1980" y="553"/>
                  </a:lnTo>
                  <a:lnTo>
                    <a:pt x="1980" y="557"/>
                  </a:lnTo>
                  <a:lnTo>
                    <a:pt x="1978" y="561"/>
                  </a:lnTo>
                  <a:lnTo>
                    <a:pt x="1968" y="569"/>
                  </a:lnTo>
                  <a:lnTo>
                    <a:pt x="1002" y="1116"/>
                  </a:lnTo>
                  <a:lnTo>
                    <a:pt x="1002" y="1116"/>
                  </a:lnTo>
                  <a:lnTo>
                    <a:pt x="994" y="1120"/>
                  </a:lnTo>
                  <a:lnTo>
                    <a:pt x="984" y="1124"/>
                  </a:lnTo>
                  <a:lnTo>
                    <a:pt x="972" y="1126"/>
                  </a:lnTo>
                  <a:lnTo>
                    <a:pt x="962" y="1126"/>
                  </a:lnTo>
                  <a:lnTo>
                    <a:pt x="962" y="112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4" name="Group 120">
            <a:extLst>
              <a:ext uri="{FF2B5EF4-FFF2-40B4-BE49-F238E27FC236}">
                <a16:creationId xmlns:a16="http://schemas.microsoft.com/office/drawing/2014/main" id="{989A8D55-E510-4CAC-AD97-FBFEDFD6F23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343275" y="3122193"/>
            <a:ext cx="1860177" cy="1964576"/>
            <a:chOff x="2664" y="918"/>
            <a:chExt cx="2352" cy="2484"/>
          </a:xfrm>
        </p:grpSpPr>
        <p:sp>
          <p:nvSpPr>
            <p:cNvPr id="15" name="Freeform 121">
              <a:extLst>
                <a:ext uri="{FF2B5EF4-FFF2-40B4-BE49-F238E27FC236}">
                  <a16:creationId xmlns:a16="http://schemas.microsoft.com/office/drawing/2014/main" id="{6F3DCB43-6890-4DEC-ADB8-751EACF92C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4" y="2046"/>
              <a:ext cx="2352" cy="1356"/>
            </a:xfrm>
            <a:custGeom>
              <a:avLst/>
              <a:gdLst>
                <a:gd name="T0" fmla="*/ 1142 w 2352"/>
                <a:gd name="T1" fmla="*/ 1356 h 1356"/>
                <a:gd name="T2" fmla="*/ 1110 w 2352"/>
                <a:gd name="T3" fmla="*/ 1352 h 1356"/>
                <a:gd name="T4" fmla="*/ 1084 w 2352"/>
                <a:gd name="T5" fmla="*/ 1342 h 1356"/>
                <a:gd name="T6" fmla="*/ 26 w 2352"/>
                <a:gd name="T7" fmla="*/ 725 h 1356"/>
                <a:gd name="T8" fmla="*/ 6 w 2352"/>
                <a:gd name="T9" fmla="*/ 709 h 1356"/>
                <a:gd name="T10" fmla="*/ 0 w 2352"/>
                <a:gd name="T11" fmla="*/ 689 h 1356"/>
                <a:gd name="T12" fmla="*/ 2 w 2352"/>
                <a:gd name="T13" fmla="*/ 679 h 1356"/>
                <a:gd name="T14" fmla="*/ 14 w 2352"/>
                <a:gd name="T15" fmla="*/ 661 h 1356"/>
                <a:gd name="T16" fmla="*/ 1150 w 2352"/>
                <a:gd name="T17" fmla="*/ 14 h 1356"/>
                <a:gd name="T18" fmla="*/ 1164 w 2352"/>
                <a:gd name="T19" fmla="*/ 8 h 1356"/>
                <a:gd name="T20" fmla="*/ 1194 w 2352"/>
                <a:gd name="T21" fmla="*/ 0 h 1356"/>
                <a:gd name="T22" fmla="*/ 1210 w 2352"/>
                <a:gd name="T23" fmla="*/ 0 h 1356"/>
                <a:gd name="T24" fmla="*/ 1242 w 2352"/>
                <a:gd name="T25" fmla="*/ 4 h 1356"/>
                <a:gd name="T26" fmla="*/ 1268 w 2352"/>
                <a:gd name="T27" fmla="*/ 14 h 1356"/>
                <a:gd name="T28" fmla="*/ 2326 w 2352"/>
                <a:gd name="T29" fmla="*/ 631 h 1356"/>
                <a:gd name="T30" fmla="*/ 2346 w 2352"/>
                <a:gd name="T31" fmla="*/ 647 h 1356"/>
                <a:gd name="T32" fmla="*/ 2352 w 2352"/>
                <a:gd name="T33" fmla="*/ 667 h 1356"/>
                <a:gd name="T34" fmla="*/ 2350 w 2352"/>
                <a:gd name="T35" fmla="*/ 677 h 1356"/>
                <a:gd name="T36" fmla="*/ 2338 w 2352"/>
                <a:gd name="T37" fmla="*/ 695 h 1356"/>
                <a:gd name="T38" fmla="*/ 1202 w 2352"/>
                <a:gd name="T39" fmla="*/ 1342 h 1356"/>
                <a:gd name="T40" fmla="*/ 1188 w 2352"/>
                <a:gd name="T41" fmla="*/ 1348 h 1356"/>
                <a:gd name="T42" fmla="*/ 1158 w 2352"/>
                <a:gd name="T43" fmla="*/ 1356 h 1356"/>
                <a:gd name="T44" fmla="*/ 1142 w 2352"/>
                <a:gd name="T45" fmla="*/ 1356 h 1356"/>
                <a:gd name="T46" fmla="*/ 1210 w 2352"/>
                <a:gd name="T47" fmla="*/ 6 h 1356"/>
                <a:gd name="T48" fmla="*/ 1180 w 2352"/>
                <a:gd name="T49" fmla="*/ 8 h 1356"/>
                <a:gd name="T50" fmla="*/ 1154 w 2352"/>
                <a:gd name="T51" fmla="*/ 18 h 1356"/>
                <a:gd name="T52" fmla="*/ 28 w 2352"/>
                <a:gd name="T53" fmla="*/ 659 h 1356"/>
                <a:gd name="T54" fmla="*/ 12 w 2352"/>
                <a:gd name="T55" fmla="*/ 673 h 1356"/>
                <a:gd name="T56" fmla="*/ 6 w 2352"/>
                <a:gd name="T57" fmla="*/ 689 h 1356"/>
                <a:gd name="T58" fmla="*/ 8 w 2352"/>
                <a:gd name="T59" fmla="*/ 697 h 1356"/>
                <a:gd name="T60" fmla="*/ 18 w 2352"/>
                <a:gd name="T61" fmla="*/ 713 h 1356"/>
                <a:gd name="T62" fmla="*/ 1086 w 2352"/>
                <a:gd name="T63" fmla="*/ 1338 h 1356"/>
                <a:gd name="T64" fmla="*/ 1098 w 2352"/>
                <a:gd name="T65" fmla="*/ 1344 h 1356"/>
                <a:gd name="T66" fmla="*/ 1126 w 2352"/>
                <a:gd name="T67" fmla="*/ 1350 h 1356"/>
                <a:gd name="T68" fmla="*/ 1142 w 2352"/>
                <a:gd name="T69" fmla="*/ 1350 h 1356"/>
                <a:gd name="T70" fmla="*/ 1174 w 2352"/>
                <a:gd name="T71" fmla="*/ 1348 h 1356"/>
                <a:gd name="T72" fmla="*/ 1198 w 2352"/>
                <a:gd name="T73" fmla="*/ 1338 h 1356"/>
                <a:gd name="T74" fmla="*/ 2324 w 2352"/>
                <a:gd name="T75" fmla="*/ 697 h 1356"/>
                <a:gd name="T76" fmla="*/ 2340 w 2352"/>
                <a:gd name="T77" fmla="*/ 683 h 1356"/>
                <a:gd name="T78" fmla="*/ 2346 w 2352"/>
                <a:gd name="T79" fmla="*/ 667 h 1356"/>
                <a:gd name="T80" fmla="*/ 2344 w 2352"/>
                <a:gd name="T81" fmla="*/ 659 h 1356"/>
                <a:gd name="T82" fmla="*/ 2334 w 2352"/>
                <a:gd name="T83" fmla="*/ 643 h 1356"/>
                <a:gd name="T84" fmla="*/ 1266 w 2352"/>
                <a:gd name="T85" fmla="*/ 18 h 1356"/>
                <a:gd name="T86" fmla="*/ 1254 w 2352"/>
                <a:gd name="T87" fmla="*/ 14 h 1356"/>
                <a:gd name="T88" fmla="*/ 1226 w 2352"/>
                <a:gd name="T89" fmla="*/ 6 h 1356"/>
                <a:gd name="T90" fmla="*/ 1210 w 2352"/>
                <a:gd name="T91" fmla="*/ 6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52" h="1356">
                  <a:moveTo>
                    <a:pt x="1142" y="1356"/>
                  </a:moveTo>
                  <a:lnTo>
                    <a:pt x="1142" y="1356"/>
                  </a:lnTo>
                  <a:lnTo>
                    <a:pt x="1126" y="1356"/>
                  </a:lnTo>
                  <a:lnTo>
                    <a:pt x="1110" y="1352"/>
                  </a:lnTo>
                  <a:lnTo>
                    <a:pt x="1096" y="1348"/>
                  </a:lnTo>
                  <a:lnTo>
                    <a:pt x="1084" y="1342"/>
                  </a:lnTo>
                  <a:lnTo>
                    <a:pt x="26" y="725"/>
                  </a:lnTo>
                  <a:lnTo>
                    <a:pt x="26" y="725"/>
                  </a:lnTo>
                  <a:lnTo>
                    <a:pt x="14" y="717"/>
                  </a:lnTo>
                  <a:lnTo>
                    <a:pt x="6" y="709"/>
                  </a:lnTo>
                  <a:lnTo>
                    <a:pt x="2" y="699"/>
                  </a:lnTo>
                  <a:lnTo>
                    <a:pt x="0" y="689"/>
                  </a:lnTo>
                  <a:lnTo>
                    <a:pt x="0" y="689"/>
                  </a:lnTo>
                  <a:lnTo>
                    <a:pt x="2" y="679"/>
                  </a:lnTo>
                  <a:lnTo>
                    <a:pt x="6" y="669"/>
                  </a:lnTo>
                  <a:lnTo>
                    <a:pt x="14" y="661"/>
                  </a:lnTo>
                  <a:lnTo>
                    <a:pt x="26" y="653"/>
                  </a:lnTo>
                  <a:lnTo>
                    <a:pt x="1150" y="14"/>
                  </a:lnTo>
                  <a:lnTo>
                    <a:pt x="1150" y="14"/>
                  </a:lnTo>
                  <a:lnTo>
                    <a:pt x="1164" y="8"/>
                  </a:lnTo>
                  <a:lnTo>
                    <a:pt x="1178" y="4"/>
                  </a:lnTo>
                  <a:lnTo>
                    <a:pt x="1194" y="0"/>
                  </a:lnTo>
                  <a:lnTo>
                    <a:pt x="1210" y="0"/>
                  </a:lnTo>
                  <a:lnTo>
                    <a:pt x="1210" y="0"/>
                  </a:lnTo>
                  <a:lnTo>
                    <a:pt x="1226" y="0"/>
                  </a:lnTo>
                  <a:lnTo>
                    <a:pt x="1242" y="4"/>
                  </a:lnTo>
                  <a:lnTo>
                    <a:pt x="1256" y="8"/>
                  </a:lnTo>
                  <a:lnTo>
                    <a:pt x="1268" y="14"/>
                  </a:lnTo>
                  <a:lnTo>
                    <a:pt x="2326" y="631"/>
                  </a:lnTo>
                  <a:lnTo>
                    <a:pt x="2326" y="631"/>
                  </a:lnTo>
                  <a:lnTo>
                    <a:pt x="2338" y="639"/>
                  </a:lnTo>
                  <a:lnTo>
                    <a:pt x="2346" y="647"/>
                  </a:lnTo>
                  <a:lnTo>
                    <a:pt x="2350" y="657"/>
                  </a:lnTo>
                  <a:lnTo>
                    <a:pt x="2352" y="667"/>
                  </a:lnTo>
                  <a:lnTo>
                    <a:pt x="2352" y="667"/>
                  </a:lnTo>
                  <a:lnTo>
                    <a:pt x="2350" y="677"/>
                  </a:lnTo>
                  <a:lnTo>
                    <a:pt x="2346" y="687"/>
                  </a:lnTo>
                  <a:lnTo>
                    <a:pt x="2338" y="695"/>
                  </a:lnTo>
                  <a:lnTo>
                    <a:pt x="2328" y="703"/>
                  </a:lnTo>
                  <a:lnTo>
                    <a:pt x="1202" y="1342"/>
                  </a:lnTo>
                  <a:lnTo>
                    <a:pt x="1202" y="1342"/>
                  </a:lnTo>
                  <a:lnTo>
                    <a:pt x="1188" y="1348"/>
                  </a:lnTo>
                  <a:lnTo>
                    <a:pt x="1174" y="1352"/>
                  </a:lnTo>
                  <a:lnTo>
                    <a:pt x="1158" y="1356"/>
                  </a:lnTo>
                  <a:lnTo>
                    <a:pt x="1142" y="1356"/>
                  </a:lnTo>
                  <a:lnTo>
                    <a:pt x="1142" y="1356"/>
                  </a:lnTo>
                  <a:close/>
                  <a:moveTo>
                    <a:pt x="1210" y="6"/>
                  </a:moveTo>
                  <a:lnTo>
                    <a:pt x="1210" y="6"/>
                  </a:lnTo>
                  <a:lnTo>
                    <a:pt x="1194" y="6"/>
                  </a:lnTo>
                  <a:lnTo>
                    <a:pt x="1180" y="8"/>
                  </a:lnTo>
                  <a:lnTo>
                    <a:pt x="1166" y="14"/>
                  </a:lnTo>
                  <a:lnTo>
                    <a:pt x="1154" y="18"/>
                  </a:lnTo>
                  <a:lnTo>
                    <a:pt x="28" y="659"/>
                  </a:lnTo>
                  <a:lnTo>
                    <a:pt x="28" y="659"/>
                  </a:lnTo>
                  <a:lnTo>
                    <a:pt x="18" y="665"/>
                  </a:lnTo>
                  <a:lnTo>
                    <a:pt x="12" y="673"/>
                  </a:lnTo>
                  <a:lnTo>
                    <a:pt x="8" y="681"/>
                  </a:lnTo>
                  <a:lnTo>
                    <a:pt x="6" y="689"/>
                  </a:lnTo>
                  <a:lnTo>
                    <a:pt x="6" y="689"/>
                  </a:lnTo>
                  <a:lnTo>
                    <a:pt x="8" y="697"/>
                  </a:lnTo>
                  <a:lnTo>
                    <a:pt x="12" y="707"/>
                  </a:lnTo>
                  <a:lnTo>
                    <a:pt x="18" y="713"/>
                  </a:lnTo>
                  <a:lnTo>
                    <a:pt x="28" y="721"/>
                  </a:lnTo>
                  <a:lnTo>
                    <a:pt x="1086" y="1338"/>
                  </a:lnTo>
                  <a:lnTo>
                    <a:pt x="1086" y="1338"/>
                  </a:lnTo>
                  <a:lnTo>
                    <a:pt x="1098" y="1344"/>
                  </a:lnTo>
                  <a:lnTo>
                    <a:pt x="1112" y="1348"/>
                  </a:lnTo>
                  <a:lnTo>
                    <a:pt x="1126" y="1350"/>
                  </a:lnTo>
                  <a:lnTo>
                    <a:pt x="1142" y="1350"/>
                  </a:lnTo>
                  <a:lnTo>
                    <a:pt x="1142" y="1350"/>
                  </a:lnTo>
                  <a:lnTo>
                    <a:pt x="1158" y="1350"/>
                  </a:lnTo>
                  <a:lnTo>
                    <a:pt x="1174" y="1348"/>
                  </a:lnTo>
                  <a:lnTo>
                    <a:pt x="1186" y="1344"/>
                  </a:lnTo>
                  <a:lnTo>
                    <a:pt x="1198" y="1338"/>
                  </a:lnTo>
                  <a:lnTo>
                    <a:pt x="2324" y="697"/>
                  </a:lnTo>
                  <a:lnTo>
                    <a:pt x="2324" y="697"/>
                  </a:lnTo>
                  <a:lnTo>
                    <a:pt x="2334" y="691"/>
                  </a:lnTo>
                  <a:lnTo>
                    <a:pt x="2340" y="683"/>
                  </a:lnTo>
                  <a:lnTo>
                    <a:pt x="2344" y="675"/>
                  </a:lnTo>
                  <a:lnTo>
                    <a:pt x="2346" y="667"/>
                  </a:lnTo>
                  <a:lnTo>
                    <a:pt x="2346" y="667"/>
                  </a:lnTo>
                  <a:lnTo>
                    <a:pt x="2344" y="659"/>
                  </a:lnTo>
                  <a:lnTo>
                    <a:pt x="2340" y="651"/>
                  </a:lnTo>
                  <a:lnTo>
                    <a:pt x="2334" y="643"/>
                  </a:lnTo>
                  <a:lnTo>
                    <a:pt x="2324" y="635"/>
                  </a:lnTo>
                  <a:lnTo>
                    <a:pt x="1266" y="18"/>
                  </a:lnTo>
                  <a:lnTo>
                    <a:pt x="1266" y="18"/>
                  </a:lnTo>
                  <a:lnTo>
                    <a:pt x="1254" y="14"/>
                  </a:lnTo>
                  <a:lnTo>
                    <a:pt x="1240" y="8"/>
                  </a:lnTo>
                  <a:lnTo>
                    <a:pt x="1226" y="6"/>
                  </a:lnTo>
                  <a:lnTo>
                    <a:pt x="1210" y="6"/>
                  </a:lnTo>
                  <a:lnTo>
                    <a:pt x="1210" y="6"/>
                  </a:lnTo>
                  <a:close/>
                </a:path>
              </a:pathLst>
            </a:custGeom>
            <a:solidFill>
              <a:srgbClr val="0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2">
              <a:extLst>
                <a:ext uri="{FF2B5EF4-FFF2-40B4-BE49-F238E27FC236}">
                  <a16:creationId xmlns:a16="http://schemas.microsoft.com/office/drawing/2014/main" id="{58767C96-7612-42AE-B810-0CE75D4D5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487"/>
              <a:ext cx="2012" cy="1647"/>
            </a:xfrm>
            <a:custGeom>
              <a:avLst/>
              <a:gdLst>
                <a:gd name="T0" fmla="*/ 1992 w 2012"/>
                <a:gd name="T1" fmla="*/ 30 h 1647"/>
                <a:gd name="T2" fmla="*/ 1026 w 2012"/>
                <a:gd name="T3" fmla="*/ 577 h 1647"/>
                <a:gd name="T4" fmla="*/ 1026 w 2012"/>
                <a:gd name="T5" fmla="*/ 577 h 1647"/>
                <a:gd name="T6" fmla="*/ 1016 w 2012"/>
                <a:gd name="T7" fmla="*/ 583 h 1647"/>
                <a:gd name="T8" fmla="*/ 1004 w 2012"/>
                <a:gd name="T9" fmla="*/ 587 h 1647"/>
                <a:gd name="T10" fmla="*/ 990 w 2012"/>
                <a:gd name="T11" fmla="*/ 589 h 1647"/>
                <a:gd name="T12" fmla="*/ 978 w 2012"/>
                <a:gd name="T13" fmla="*/ 589 h 1647"/>
                <a:gd name="T14" fmla="*/ 964 w 2012"/>
                <a:gd name="T15" fmla="*/ 589 h 1647"/>
                <a:gd name="T16" fmla="*/ 950 w 2012"/>
                <a:gd name="T17" fmla="*/ 587 h 1647"/>
                <a:gd name="T18" fmla="*/ 938 w 2012"/>
                <a:gd name="T19" fmla="*/ 583 h 1647"/>
                <a:gd name="T20" fmla="*/ 928 w 2012"/>
                <a:gd name="T21" fmla="*/ 577 h 1647"/>
                <a:gd name="T22" fmla="*/ 20 w 2012"/>
                <a:gd name="T23" fmla="*/ 48 h 1647"/>
                <a:gd name="T24" fmla="*/ 20 w 2012"/>
                <a:gd name="T25" fmla="*/ 48 h 1647"/>
                <a:gd name="T26" fmla="*/ 12 w 2012"/>
                <a:gd name="T27" fmla="*/ 42 h 1647"/>
                <a:gd name="T28" fmla="*/ 4 w 2012"/>
                <a:gd name="T29" fmla="*/ 34 h 1647"/>
                <a:gd name="T30" fmla="*/ 2 w 2012"/>
                <a:gd name="T31" fmla="*/ 28 h 1647"/>
                <a:gd name="T32" fmla="*/ 0 w 2012"/>
                <a:gd name="T33" fmla="*/ 20 h 1647"/>
                <a:gd name="T34" fmla="*/ 0 w 2012"/>
                <a:gd name="T35" fmla="*/ 1076 h 1647"/>
                <a:gd name="T36" fmla="*/ 0 w 2012"/>
                <a:gd name="T37" fmla="*/ 1076 h 1647"/>
                <a:gd name="T38" fmla="*/ 0 w 2012"/>
                <a:gd name="T39" fmla="*/ 1084 h 1647"/>
                <a:gd name="T40" fmla="*/ 4 w 2012"/>
                <a:gd name="T41" fmla="*/ 1092 h 1647"/>
                <a:gd name="T42" fmla="*/ 12 w 2012"/>
                <a:gd name="T43" fmla="*/ 1100 h 1647"/>
                <a:gd name="T44" fmla="*/ 20 w 2012"/>
                <a:gd name="T45" fmla="*/ 1106 h 1647"/>
                <a:gd name="T46" fmla="*/ 928 w 2012"/>
                <a:gd name="T47" fmla="*/ 1635 h 1647"/>
                <a:gd name="T48" fmla="*/ 928 w 2012"/>
                <a:gd name="T49" fmla="*/ 1635 h 1647"/>
                <a:gd name="T50" fmla="*/ 938 w 2012"/>
                <a:gd name="T51" fmla="*/ 1641 h 1647"/>
                <a:gd name="T52" fmla="*/ 950 w 2012"/>
                <a:gd name="T53" fmla="*/ 1643 h 1647"/>
                <a:gd name="T54" fmla="*/ 964 w 2012"/>
                <a:gd name="T55" fmla="*/ 1647 h 1647"/>
                <a:gd name="T56" fmla="*/ 976 w 2012"/>
                <a:gd name="T57" fmla="*/ 1647 h 1647"/>
                <a:gd name="T58" fmla="*/ 990 w 2012"/>
                <a:gd name="T59" fmla="*/ 1647 h 1647"/>
                <a:gd name="T60" fmla="*/ 1004 w 2012"/>
                <a:gd name="T61" fmla="*/ 1643 h 1647"/>
                <a:gd name="T62" fmla="*/ 1016 w 2012"/>
                <a:gd name="T63" fmla="*/ 1641 h 1647"/>
                <a:gd name="T64" fmla="*/ 1026 w 2012"/>
                <a:gd name="T65" fmla="*/ 1635 h 1647"/>
                <a:gd name="T66" fmla="*/ 1992 w 2012"/>
                <a:gd name="T67" fmla="*/ 1086 h 1647"/>
                <a:gd name="T68" fmla="*/ 1992 w 2012"/>
                <a:gd name="T69" fmla="*/ 1086 h 1647"/>
                <a:gd name="T70" fmla="*/ 2000 w 2012"/>
                <a:gd name="T71" fmla="*/ 1080 h 1647"/>
                <a:gd name="T72" fmla="*/ 2006 w 2012"/>
                <a:gd name="T73" fmla="*/ 1074 h 1647"/>
                <a:gd name="T74" fmla="*/ 2010 w 2012"/>
                <a:gd name="T75" fmla="*/ 1066 h 1647"/>
                <a:gd name="T76" fmla="*/ 2012 w 2012"/>
                <a:gd name="T77" fmla="*/ 1058 h 1647"/>
                <a:gd name="T78" fmla="*/ 2012 w 2012"/>
                <a:gd name="T79" fmla="*/ 0 h 1647"/>
                <a:gd name="T80" fmla="*/ 2012 w 2012"/>
                <a:gd name="T81" fmla="*/ 0 h 1647"/>
                <a:gd name="T82" fmla="*/ 2012 w 2012"/>
                <a:gd name="T83" fmla="*/ 8 h 1647"/>
                <a:gd name="T84" fmla="*/ 2008 w 2012"/>
                <a:gd name="T85" fmla="*/ 16 h 1647"/>
                <a:gd name="T86" fmla="*/ 2000 w 2012"/>
                <a:gd name="T87" fmla="*/ 22 h 1647"/>
                <a:gd name="T88" fmla="*/ 1992 w 2012"/>
                <a:gd name="T89" fmla="*/ 30 h 1647"/>
                <a:gd name="T90" fmla="*/ 1992 w 2012"/>
                <a:gd name="T91" fmla="*/ 30 h 1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12" h="1647">
                  <a:moveTo>
                    <a:pt x="1992" y="30"/>
                  </a:moveTo>
                  <a:lnTo>
                    <a:pt x="1026" y="577"/>
                  </a:lnTo>
                  <a:lnTo>
                    <a:pt x="1026" y="577"/>
                  </a:lnTo>
                  <a:lnTo>
                    <a:pt x="1016" y="583"/>
                  </a:lnTo>
                  <a:lnTo>
                    <a:pt x="1004" y="587"/>
                  </a:lnTo>
                  <a:lnTo>
                    <a:pt x="990" y="589"/>
                  </a:lnTo>
                  <a:lnTo>
                    <a:pt x="978" y="589"/>
                  </a:lnTo>
                  <a:lnTo>
                    <a:pt x="964" y="589"/>
                  </a:lnTo>
                  <a:lnTo>
                    <a:pt x="950" y="587"/>
                  </a:lnTo>
                  <a:lnTo>
                    <a:pt x="938" y="583"/>
                  </a:lnTo>
                  <a:lnTo>
                    <a:pt x="928" y="577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2" y="42"/>
                  </a:lnTo>
                  <a:lnTo>
                    <a:pt x="4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0" y="1076"/>
                  </a:lnTo>
                  <a:lnTo>
                    <a:pt x="0" y="1076"/>
                  </a:lnTo>
                  <a:lnTo>
                    <a:pt x="0" y="1084"/>
                  </a:lnTo>
                  <a:lnTo>
                    <a:pt x="4" y="1092"/>
                  </a:lnTo>
                  <a:lnTo>
                    <a:pt x="12" y="1100"/>
                  </a:lnTo>
                  <a:lnTo>
                    <a:pt x="20" y="1106"/>
                  </a:lnTo>
                  <a:lnTo>
                    <a:pt x="928" y="1635"/>
                  </a:lnTo>
                  <a:lnTo>
                    <a:pt x="928" y="1635"/>
                  </a:lnTo>
                  <a:lnTo>
                    <a:pt x="938" y="1641"/>
                  </a:lnTo>
                  <a:lnTo>
                    <a:pt x="950" y="1643"/>
                  </a:lnTo>
                  <a:lnTo>
                    <a:pt x="964" y="1647"/>
                  </a:lnTo>
                  <a:lnTo>
                    <a:pt x="976" y="1647"/>
                  </a:lnTo>
                  <a:lnTo>
                    <a:pt x="990" y="1647"/>
                  </a:lnTo>
                  <a:lnTo>
                    <a:pt x="1004" y="1643"/>
                  </a:lnTo>
                  <a:lnTo>
                    <a:pt x="1016" y="1641"/>
                  </a:lnTo>
                  <a:lnTo>
                    <a:pt x="1026" y="1635"/>
                  </a:lnTo>
                  <a:lnTo>
                    <a:pt x="1992" y="1086"/>
                  </a:lnTo>
                  <a:lnTo>
                    <a:pt x="1992" y="1086"/>
                  </a:lnTo>
                  <a:lnTo>
                    <a:pt x="2000" y="1080"/>
                  </a:lnTo>
                  <a:lnTo>
                    <a:pt x="2006" y="1074"/>
                  </a:lnTo>
                  <a:lnTo>
                    <a:pt x="2010" y="1066"/>
                  </a:lnTo>
                  <a:lnTo>
                    <a:pt x="2012" y="1058"/>
                  </a:lnTo>
                  <a:lnTo>
                    <a:pt x="2012" y="0"/>
                  </a:lnTo>
                  <a:lnTo>
                    <a:pt x="2012" y="0"/>
                  </a:lnTo>
                  <a:lnTo>
                    <a:pt x="2012" y="8"/>
                  </a:lnTo>
                  <a:lnTo>
                    <a:pt x="2008" y="16"/>
                  </a:lnTo>
                  <a:lnTo>
                    <a:pt x="2000" y="22"/>
                  </a:lnTo>
                  <a:lnTo>
                    <a:pt x="1992" y="30"/>
                  </a:lnTo>
                  <a:lnTo>
                    <a:pt x="1992" y="3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23">
              <a:extLst>
                <a:ext uri="{FF2B5EF4-FFF2-40B4-BE49-F238E27FC236}">
                  <a16:creationId xmlns:a16="http://schemas.microsoft.com/office/drawing/2014/main" id="{E384F18B-C299-45B1-92C1-76C20FE54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918"/>
              <a:ext cx="2012" cy="1158"/>
            </a:xfrm>
            <a:custGeom>
              <a:avLst/>
              <a:gdLst>
                <a:gd name="T0" fmla="*/ 1992 w 2012"/>
                <a:gd name="T1" fmla="*/ 541 h 1158"/>
                <a:gd name="T2" fmla="*/ 1992 w 2012"/>
                <a:gd name="T3" fmla="*/ 541 h 1158"/>
                <a:gd name="T4" fmla="*/ 2000 w 2012"/>
                <a:gd name="T5" fmla="*/ 547 h 1158"/>
                <a:gd name="T6" fmla="*/ 2008 w 2012"/>
                <a:gd name="T7" fmla="*/ 555 h 1158"/>
                <a:gd name="T8" fmla="*/ 2010 w 2012"/>
                <a:gd name="T9" fmla="*/ 561 h 1158"/>
                <a:gd name="T10" fmla="*/ 2012 w 2012"/>
                <a:gd name="T11" fmla="*/ 569 h 1158"/>
                <a:gd name="T12" fmla="*/ 2012 w 2012"/>
                <a:gd name="T13" fmla="*/ 577 h 1158"/>
                <a:gd name="T14" fmla="*/ 2008 w 2012"/>
                <a:gd name="T15" fmla="*/ 585 h 1158"/>
                <a:gd name="T16" fmla="*/ 2000 w 2012"/>
                <a:gd name="T17" fmla="*/ 591 h 1158"/>
                <a:gd name="T18" fmla="*/ 1992 w 2012"/>
                <a:gd name="T19" fmla="*/ 599 h 1158"/>
                <a:gd name="T20" fmla="*/ 1026 w 2012"/>
                <a:gd name="T21" fmla="*/ 1146 h 1158"/>
                <a:gd name="T22" fmla="*/ 1026 w 2012"/>
                <a:gd name="T23" fmla="*/ 1146 h 1158"/>
                <a:gd name="T24" fmla="*/ 1016 w 2012"/>
                <a:gd name="T25" fmla="*/ 1152 h 1158"/>
                <a:gd name="T26" fmla="*/ 1004 w 2012"/>
                <a:gd name="T27" fmla="*/ 1156 h 1158"/>
                <a:gd name="T28" fmla="*/ 990 w 2012"/>
                <a:gd name="T29" fmla="*/ 1158 h 1158"/>
                <a:gd name="T30" fmla="*/ 978 w 2012"/>
                <a:gd name="T31" fmla="*/ 1158 h 1158"/>
                <a:gd name="T32" fmla="*/ 964 w 2012"/>
                <a:gd name="T33" fmla="*/ 1158 h 1158"/>
                <a:gd name="T34" fmla="*/ 950 w 2012"/>
                <a:gd name="T35" fmla="*/ 1156 h 1158"/>
                <a:gd name="T36" fmla="*/ 938 w 2012"/>
                <a:gd name="T37" fmla="*/ 1152 h 1158"/>
                <a:gd name="T38" fmla="*/ 928 w 2012"/>
                <a:gd name="T39" fmla="*/ 1146 h 1158"/>
                <a:gd name="T40" fmla="*/ 20 w 2012"/>
                <a:gd name="T41" fmla="*/ 617 h 1158"/>
                <a:gd name="T42" fmla="*/ 20 w 2012"/>
                <a:gd name="T43" fmla="*/ 617 h 1158"/>
                <a:gd name="T44" fmla="*/ 12 w 2012"/>
                <a:gd name="T45" fmla="*/ 611 h 1158"/>
                <a:gd name="T46" fmla="*/ 6 w 2012"/>
                <a:gd name="T47" fmla="*/ 605 h 1158"/>
                <a:gd name="T48" fmla="*/ 2 w 2012"/>
                <a:gd name="T49" fmla="*/ 597 h 1158"/>
                <a:gd name="T50" fmla="*/ 0 w 2012"/>
                <a:gd name="T51" fmla="*/ 589 h 1158"/>
                <a:gd name="T52" fmla="*/ 2 w 2012"/>
                <a:gd name="T53" fmla="*/ 581 h 1158"/>
                <a:gd name="T54" fmla="*/ 4 w 2012"/>
                <a:gd name="T55" fmla="*/ 573 h 1158"/>
                <a:gd name="T56" fmla="*/ 12 w 2012"/>
                <a:gd name="T57" fmla="*/ 567 h 1158"/>
                <a:gd name="T58" fmla="*/ 20 w 2012"/>
                <a:gd name="T59" fmla="*/ 561 h 1158"/>
                <a:gd name="T60" fmla="*/ 986 w 2012"/>
                <a:gd name="T61" fmla="*/ 12 h 1158"/>
                <a:gd name="T62" fmla="*/ 986 w 2012"/>
                <a:gd name="T63" fmla="*/ 12 h 1158"/>
                <a:gd name="T64" fmla="*/ 996 w 2012"/>
                <a:gd name="T65" fmla="*/ 6 h 1158"/>
                <a:gd name="T66" fmla="*/ 1008 w 2012"/>
                <a:gd name="T67" fmla="*/ 2 h 1158"/>
                <a:gd name="T68" fmla="*/ 1022 w 2012"/>
                <a:gd name="T69" fmla="*/ 0 h 1158"/>
                <a:gd name="T70" fmla="*/ 1034 w 2012"/>
                <a:gd name="T71" fmla="*/ 0 h 1158"/>
                <a:gd name="T72" fmla="*/ 1048 w 2012"/>
                <a:gd name="T73" fmla="*/ 0 h 1158"/>
                <a:gd name="T74" fmla="*/ 1062 w 2012"/>
                <a:gd name="T75" fmla="*/ 2 h 1158"/>
                <a:gd name="T76" fmla="*/ 1074 w 2012"/>
                <a:gd name="T77" fmla="*/ 6 h 1158"/>
                <a:gd name="T78" fmla="*/ 1084 w 2012"/>
                <a:gd name="T79" fmla="*/ 12 h 1158"/>
                <a:gd name="T80" fmla="*/ 1992 w 2012"/>
                <a:gd name="T81" fmla="*/ 541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12" h="1158">
                  <a:moveTo>
                    <a:pt x="1992" y="541"/>
                  </a:moveTo>
                  <a:lnTo>
                    <a:pt x="1992" y="541"/>
                  </a:lnTo>
                  <a:lnTo>
                    <a:pt x="2000" y="547"/>
                  </a:lnTo>
                  <a:lnTo>
                    <a:pt x="2008" y="555"/>
                  </a:lnTo>
                  <a:lnTo>
                    <a:pt x="2010" y="561"/>
                  </a:lnTo>
                  <a:lnTo>
                    <a:pt x="2012" y="569"/>
                  </a:lnTo>
                  <a:lnTo>
                    <a:pt x="2012" y="577"/>
                  </a:lnTo>
                  <a:lnTo>
                    <a:pt x="2008" y="585"/>
                  </a:lnTo>
                  <a:lnTo>
                    <a:pt x="2000" y="591"/>
                  </a:lnTo>
                  <a:lnTo>
                    <a:pt x="1992" y="599"/>
                  </a:lnTo>
                  <a:lnTo>
                    <a:pt x="1026" y="1146"/>
                  </a:lnTo>
                  <a:lnTo>
                    <a:pt x="1026" y="1146"/>
                  </a:lnTo>
                  <a:lnTo>
                    <a:pt x="1016" y="1152"/>
                  </a:lnTo>
                  <a:lnTo>
                    <a:pt x="1004" y="1156"/>
                  </a:lnTo>
                  <a:lnTo>
                    <a:pt x="990" y="1158"/>
                  </a:lnTo>
                  <a:lnTo>
                    <a:pt x="978" y="1158"/>
                  </a:lnTo>
                  <a:lnTo>
                    <a:pt x="964" y="1158"/>
                  </a:lnTo>
                  <a:lnTo>
                    <a:pt x="950" y="1156"/>
                  </a:lnTo>
                  <a:lnTo>
                    <a:pt x="938" y="1152"/>
                  </a:lnTo>
                  <a:lnTo>
                    <a:pt x="928" y="1146"/>
                  </a:lnTo>
                  <a:lnTo>
                    <a:pt x="20" y="617"/>
                  </a:lnTo>
                  <a:lnTo>
                    <a:pt x="20" y="617"/>
                  </a:lnTo>
                  <a:lnTo>
                    <a:pt x="12" y="611"/>
                  </a:lnTo>
                  <a:lnTo>
                    <a:pt x="6" y="605"/>
                  </a:lnTo>
                  <a:lnTo>
                    <a:pt x="2" y="597"/>
                  </a:lnTo>
                  <a:lnTo>
                    <a:pt x="0" y="589"/>
                  </a:lnTo>
                  <a:lnTo>
                    <a:pt x="2" y="581"/>
                  </a:lnTo>
                  <a:lnTo>
                    <a:pt x="4" y="573"/>
                  </a:lnTo>
                  <a:lnTo>
                    <a:pt x="12" y="567"/>
                  </a:lnTo>
                  <a:lnTo>
                    <a:pt x="20" y="561"/>
                  </a:lnTo>
                  <a:lnTo>
                    <a:pt x="986" y="12"/>
                  </a:lnTo>
                  <a:lnTo>
                    <a:pt x="986" y="12"/>
                  </a:lnTo>
                  <a:lnTo>
                    <a:pt x="996" y="6"/>
                  </a:lnTo>
                  <a:lnTo>
                    <a:pt x="1008" y="2"/>
                  </a:lnTo>
                  <a:lnTo>
                    <a:pt x="1022" y="0"/>
                  </a:lnTo>
                  <a:lnTo>
                    <a:pt x="1034" y="0"/>
                  </a:lnTo>
                  <a:lnTo>
                    <a:pt x="1048" y="0"/>
                  </a:lnTo>
                  <a:lnTo>
                    <a:pt x="1062" y="2"/>
                  </a:lnTo>
                  <a:lnTo>
                    <a:pt x="1074" y="6"/>
                  </a:lnTo>
                  <a:lnTo>
                    <a:pt x="1084" y="12"/>
                  </a:lnTo>
                  <a:lnTo>
                    <a:pt x="1992" y="5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24">
              <a:extLst>
                <a:ext uri="{FF2B5EF4-FFF2-40B4-BE49-F238E27FC236}">
                  <a16:creationId xmlns:a16="http://schemas.microsoft.com/office/drawing/2014/main" id="{79AA5C84-85AB-4A0A-BC00-3A6B4FBB6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487"/>
              <a:ext cx="2012" cy="755"/>
            </a:xfrm>
            <a:custGeom>
              <a:avLst/>
              <a:gdLst>
                <a:gd name="T0" fmla="*/ 1992 w 2012"/>
                <a:gd name="T1" fmla="*/ 30 h 755"/>
                <a:gd name="T2" fmla="*/ 1026 w 2012"/>
                <a:gd name="T3" fmla="*/ 577 h 755"/>
                <a:gd name="T4" fmla="*/ 1026 w 2012"/>
                <a:gd name="T5" fmla="*/ 577 h 755"/>
                <a:gd name="T6" fmla="*/ 1016 w 2012"/>
                <a:gd name="T7" fmla="*/ 583 h 755"/>
                <a:gd name="T8" fmla="*/ 1004 w 2012"/>
                <a:gd name="T9" fmla="*/ 587 h 755"/>
                <a:gd name="T10" fmla="*/ 990 w 2012"/>
                <a:gd name="T11" fmla="*/ 589 h 755"/>
                <a:gd name="T12" fmla="*/ 978 w 2012"/>
                <a:gd name="T13" fmla="*/ 589 h 755"/>
                <a:gd name="T14" fmla="*/ 964 w 2012"/>
                <a:gd name="T15" fmla="*/ 589 h 755"/>
                <a:gd name="T16" fmla="*/ 950 w 2012"/>
                <a:gd name="T17" fmla="*/ 587 h 755"/>
                <a:gd name="T18" fmla="*/ 938 w 2012"/>
                <a:gd name="T19" fmla="*/ 583 h 755"/>
                <a:gd name="T20" fmla="*/ 928 w 2012"/>
                <a:gd name="T21" fmla="*/ 577 h 755"/>
                <a:gd name="T22" fmla="*/ 20 w 2012"/>
                <a:gd name="T23" fmla="*/ 48 h 755"/>
                <a:gd name="T24" fmla="*/ 20 w 2012"/>
                <a:gd name="T25" fmla="*/ 48 h 755"/>
                <a:gd name="T26" fmla="*/ 12 w 2012"/>
                <a:gd name="T27" fmla="*/ 42 h 755"/>
                <a:gd name="T28" fmla="*/ 4 w 2012"/>
                <a:gd name="T29" fmla="*/ 34 h 755"/>
                <a:gd name="T30" fmla="*/ 2 w 2012"/>
                <a:gd name="T31" fmla="*/ 28 h 755"/>
                <a:gd name="T32" fmla="*/ 0 w 2012"/>
                <a:gd name="T33" fmla="*/ 20 h 755"/>
                <a:gd name="T34" fmla="*/ 0 w 2012"/>
                <a:gd name="T35" fmla="*/ 184 h 755"/>
                <a:gd name="T36" fmla="*/ 0 w 2012"/>
                <a:gd name="T37" fmla="*/ 184 h 755"/>
                <a:gd name="T38" fmla="*/ 0 w 2012"/>
                <a:gd name="T39" fmla="*/ 192 h 755"/>
                <a:gd name="T40" fmla="*/ 4 w 2012"/>
                <a:gd name="T41" fmla="*/ 200 h 755"/>
                <a:gd name="T42" fmla="*/ 12 w 2012"/>
                <a:gd name="T43" fmla="*/ 206 h 755"/>
                <a:gd name="T44" fmla="*/ 20 w 2012"/>
                <a:gd name="T45" fmla="*/ 212 h 755"/>
                <a:gd name="T46" fmla="*/ 928 w 2012"/>
                <a:gd name="T47" fmla="*/ 743 h 755"/>
                <a:gd name="T48" fmla="*/ 928 w 2012"/>
                <a:gd name="T49" fmla="*/ 743 h 755"/>
                <a:gd name="T50" fmla="*/ 938 w 2012"/>
                <a:gd name="T51" fmla="*/ 747 h 755"/>
                <a:gd name="T52" fmla="*/ 950 w 2012"/>
                <a:gd name="T53" fmla="*/ 751 h 755"/>
                <a:gd name="T54" fmla="*/ 964 w 2012"/>
                <a:gd name="T55" fmla="*/ 753 h 755"/>
                <a:gd name="T56" fmla="*/ 976 w 2012"/>
                <a:gd name="T57" fmla="*/ 755 h 755"/>
                <a:gd name="T58" fmla="*/ 990 w 2012"/>
                <a:gd name="T59" fmla="*/ 753 h 755"/>
                <a:gd name="T60" fmla="*/ 1004 w 2012"/>
                <a:gd name="T61" fmla="*/ 751 h 755"/>
                <a:gd name="T62" fmla="*/ 1016 w 2012"/>
                <a:gd name="T63" fmla="*/ 747 h 755"/>
                <a:gd name="T64" fmla="*/ 1026 w 2012"/>
                <a:gd name="T65" fmla="*/ 743 h 755"/>
                <a:gd name="T66" fmla="*/ 1992 w 2012"/>
                <a:gd name="T67" fmla="*/ 194 h 755"/>
                <a:gd name="T68" fmla="*/ 1992 w 2012"/>
                <a:gd name="T69" fmla="*/ 194 h 755"/>
                <a:gd name="T70" fmla="*/ 2000 w 2012"/>
                <a:gd name="T71" fmla="*/ 188 h 755"/>
                <a:gd name="T72" fmla="*/ 2006 w 2012"/>
                <a:gd name="T73" fmla="*/ 180 h 755"/>
                <a:gd name="T74" fmla="*/ 2010 w 2012"/>
                <a:gd name="T75" fmla="*/ 174 h 755"/>
                <a:gd name="T76" fmla="*/ 2012 w 2012"/>
                <a:gd name="T77" fmla="*/ 166 h 755"/>
                <a:gd name="T78" fmla="*/ 2012 w 2012"/>
                <a:gd name="T79" fmla="*/ 0 h 755"/>
                <a:gd name="T80" fmla="*/ 2012 w 2012"/>
                <a:gd name="T81" fmla="*/ 0 h 755"/>
                <a:gd name="T82" fmla="*/ 2012 w 2012"/>
                <a:gd name="T83" fmla="*/ 8 h 755"/>
                <a:gd name="T84" fmla="*/ 2008 w 2012"/>
                <a:gd name="T85" fmla="*/ 16 h 755"/>
                <a:gd name="T86" fmla="*/ 2000 w 2012"/>
                <a:gd name="T87" fmla="*/ 22 h 755"/>
                <a:gd name="T88" fmla="*/ 1992 w 2012"/>
                <a:gd name="T89" fmla="*/ 30 h 755"/>
                <a:gd name="T90" fmla="*/ 1992 w 2012"/>
                <a:gd name="T91" fmla="*/ 30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12" h="755">
                  <a:moveTo>
                    <a:pt x="1992" y="30"/>
                  </a:moveTo>
                  <a:lnTo>
                    <a:pt x="1026" y="577"/>
                  </a:lnTo>
                  <a:lnTo>
                    <a:pt x="1026" y="577"/>
                  </a:lnTo>
                  <a:lnTo>
                    <a:pt x="1016" y="583"/>
                  </a:lnTo>
                  <a:lnTo>
                    <a:pt x="1004" y="587"/>
                  </a:lnTo>
                  <a:lnTo>
                    <a:pt x="990" y="589"/>
                  </a:lnTo>
                  <a:lnTo>
                    <a:pt x="978" y="589"/>
                  </a:lnTo>
                  <a:lnTo>
                    <a:pt x="964" y="589"/>
                  </a:lnTo>
                  <a:lnTo>
                    <a:pt x="950" y="587"/>
                  </a:lnTo>
                  <a:lnTo>
                    <a:pt x="938" y="583"/>
                  </a:lnTo>
                  <a:lnTo>
                    <a:pt x="928" y="577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2" y="42"/>
                  </a:lnTo>
                  <a:lnTo>
                    <a:pt x="4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92"/>
                  </a:lnTo>
                  <a:lnTo>
                    <a:pt x="4" y="200"/>
                  </a:lnTo>
                  <a:lnTo>
                    <a:pt x="12" y="206"/>
                  </a:lnTo>
                  <a:lnTo>
                    <a:pt x="20" y="212"/>
                  </a:lnTo>
                  <a:lnTo>
                    <a:pt x="928" y="743"/>
                  </a:lnTo>
                  <a:lnTo>
                    <a:pt x="928" y="743"/>
                  </a:lnTo>
                  <a:lnTo>
                    <a:pt x="938" y="747"/>
                  </a:lnTo>
                  <a:lnTo>
                    <a:pt x="950" y="751"/>
                  </a:lnTo>
                  <a:lnTo>
                    <a:pt x="964" y="753"/>
                  </a:lnTo>
                  <a:lnTo>
                    <a:pt x="976" y="755"/>
                  </a:lnTo>
                  <a:lnTo>
                    <a:pt x="990" y="753"/>
                  </a:lnTo>
                  <a:lnTo>
                    <a:pt x="1004" y="751"/>
                  </a:lnTo>
                  <a:lnTo>
                    <a:pt x="1016" y="747"/>
                  </a:lnTo>
                  <a:lnTo>
                    <a:pt x="1026" y="743"/>
                  </a:lnTo>
                  <a:lnTo>
                    <a:pt x="1992" y="194"/>
                  </a:lnTo>
                  <a:lnTo>
                    <a:pt x="1992" y="194"/>
                  </a:lnTo>
                  <a:lnTo>
                    <a:pt x="2000" y="188"/>
                  </a:lnTo>
                  <a:lnTo>
                    <a:pt x="2006" y="180"/>
                  </a:lnTo>
                  <a:lnTo>
                    <a:pt x="2010" y="174"/>
                  </a:lnTo>
                  <a:lnTo>
                    <a:pt x="2012" y="166"/>
                  </a:lnTo>
                  <a:lnTo>
                    <a:pt x="2012" y="0"/>
                  </a:lnTo>
                  <a:lnTo>
                    <a:pt x="2012" y="0"/>
                  </a:lnTo>
                  <a:lnTo>
                    <a:pt x="2012" y="8"/>
                  </a:lnTo>
                  <a:lnTo>
                    <a:pt x="2008" y="16"/>
                  </a:lnTo>
                  <a:lnTo>
                    <a:pt x="2000" y="22"/>
                  </a:lnTo>
                  <a:lnTo>
                    <a:pt x="1992" y="30"/>
                  </a:lnTo>
                  <a:lnTo>
                    <a:pt x="1992" y="30"/>
                  </a:lnTo>
                  <a:close/>
                </a:path>
              </a:pathLst>
            </a:custGeom>
            <a:solidFill>
              <a:srgbClr val="007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5">
              <a:extLst>
                <a:ext uri="{FF2B5EF4-FFF2-40B4-BE49-F238E27FC236}">
                  <a16:creationId xmlns:a16="http://schemas.microsoft.com/office/drawing/2014/main" id="{1C3DD976-8077-46E0-B11C-12D7073CB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918"/>
              <a:ext cx="2012" cy="1158"/>
            </a:xfrm>
            <a:custGeom>
              <a:avLst/>
              <a:gdLst>
                <a:gd name="T0" fmla="*/ 1992 w 2012"/>
                <a:gd name="T1" fmla="*/ 541 h 1158"/>
                <a:gd name="T2" fmla="*/ 1992 w 2012"/>
                <a:gd name="T3" fmla="*/ 541 h 1158"/>
                <a:gd name="T4" fmla="*/ 2000 w 2012"/>
                <a:gd name="T5" fmla="*/ 547 h 1158"/>
                <a:gd name="T6" fmla="*/ 2008 w 2012"/>
                <a:gd name="T7" fmla="*/ 555 h 1158"/>
                <a:gd name="T8" fmla="*/ 2010 w 2012"/>
                <a:gd name="T9" fmla="*/ 561 h 1158"/>
                <a:gd name="T10" fmla="*/ 2012 w 2012"/>
                <a:gd name="T11" fmla="*/ 569 h 1158"/>
                <a:gd name="T12" fmla="*/ 2012 w 2012"/>
                <a:gd name="T13" fmla="*/ 577 h 1158"/>
                <a:gd name="T14" fmla="*/ 2008 w 2012"/>
                <a:gd name="T15" fmla="*/ 585 h 1158"/>
                <a:gd name="T16" fmla="*/ 2000 w 2012"/>
                <a:gd name="T17" fmla="*/ 591 h 1158"/>
                <a:gd name="T18" fmla="*/ 1992 w 2012"/>
                <a:gd name="T19" fmla="*/ 599 h 1158"/>
                <a:gd name="T20" fmla="*/ 1026 w 2012"/>
                <a:gd name="T21" fmla="*/ 1146 h 1158"/>
                <a:gd name="T22" fmla="*/ 1026 w 2012"/>
                <a:gd name="T23" fmla="*/ 1146 h 1158"/>
                <a:gd name="T24" fmla="*/ 1016 w 2012"/>
                <a:gd name="T25" fmla="*/ 1152 h 1158"/>
                <a:gd name="T26" fmla="*/ 1004 w 2012"/>
                <a:gd name="T27" fmla="*/ 1156 h 1158"/>
                <a:gd name="T28" fmla="*/ 990 w 2012"/>
                <a:gd name="T29" fmla="*/ 1158 h 1158"/>
                <a:gd name="T30" fmla="*/ 978 w 2012"/>
                <a:gd name="T31" fmla="*/ 1158 h 1158"/>
                <a:gd name="T32" fmla="*/ 964 w 2012"/>
                <a:gd name="T33" fmla="*/ 1158 h 1158"/>
                <a:gd name="T34" fmla="*/ 950 w 2012"/>
                <a:gd name="T35" fmla="*/ 1156 h 1158"/>
                <a:gd name="T36" fmla="*/ 938 w 2012"/>
                <a:gd name="T37" fmla="*/ 1152 h 1158"/>
                <a:gd name="T38" fmla="*/ 928 w 2012"/>
                <a:gd name="T39" fmla="*/ 1146 h 1158"/>
                <a:gd name="T40" fmla="*/ 20 w 2012"/>
                <a:gd name="T41" fmla="*/ 617 h 1158"/>
                <a:gd name="T42" fmla="*/ 20 w 2012"/>
                <a:gd name="T43" fmla="*/ 617 h 1158"/>
                <a:gd name="T44" fmla="*/ 12 w 2012"/>
                <a:gd name="T45" fmla="*/ 611 h 1158"/>
                <a:gd name="T46" fmla="*/ 6 w 2012"/>
                <a:gd name="T47" fmla="*/ 605 h 1158"/>
                <a:gd name="T48" fmla="*/ 2 w 2012"/>
                <a:gd name="T49" fmla="*/ 597 h 1158"/>
                <a:gd name="T50" fmla="*/ 0 w 2012"/>
                <a:gd name="T51" fmla="*/ 589 h 1158"/>
                <a:gd name="T52" fmla="*/ 2 w 2012"/>
                <a:gd name="T53" fmla="*/ 581 h 1158"/>
                <a:gd name="T54" fmla="*/ 4 w 2012"/>
                <a:gd name="T55" fmla="*/ 573 h 1158"/>
                <a:gd name="T56" fmla="*/ 12 w 2012"/>
                <a:gd name="T57" fmla="*/ 567 h 1158"/>
                <a:gd name="T58" fmla="*/ 20 w 2012"/>
                <a:gd name="T59" fmla="*/ 561 h 1158"/>
                <a:gd name="T60" fmla="*/ 986 w 2012"/>
                <a:gd name="T61" fmla="*/ 12 h 1158"/>
                <a:gd name="T62" fmla="*/ 986 w 2012"/>
                <a:gd name="T63" fmla="*/ 12 h 1158"/>
                <a:gd name="T64" fmla="*/ 996 w 2012"/>
                <a:gd name="T65" fmla="*/ 6 h 1158"/>
                <a:gd name="T66" fmla="*/ 1008 w 2012"/>
                <a:gd name="T67" fmla="*/ 2 h 1158"/>
                <a:gd name="T68" fmla="*/ 1022 w 2012"/>
                <a:gd name="T69" fmla="*/ 0 h 1158"/>
                <a:gd name="T70" fmla="*/ 1034 w 2012"/>
                <a:gd name="T71" fmla="*/ 0 h 1158"/>
                <a:gd name="T72" fmla="*/ 1048 w 2012"/>
                <a:gd name="T73" fmla="*/ 0 h 1158"/>
                <a:gd name="T74" fmla="*/ 1062 w 2012"/>
                <a:gd name="T75" fmla="*/ 2 h 1158"/>
                <a:gd name="T76" fmla="*/ 1074 w 2012"/>
                <a:gd name="T77" fmla="*/ 6 h 1158"/>
                <a:gd name="T78" fmla="*/ 1084 w 2012"/>
                <a:gd name="T79" fmla="*/ 12 h 1158"/>
                <a:gd name="T80" fmla="*/ 1992 w 2012"/>
                <a:gd name="T81" fmla="*/ 541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12" h="1158">
                  <a:moveTo>
                    <a:pt x="1992" y="541"/>
                  </a:moveTo>
                  <a:lnTo>
                    <a:pt x="1992" y="541"/>
                  </a:lnTo>
                  <a:lnTo>
                    <a:pt x="2000" y="547"/>
                  </a:lnTo>
                  <a:lnTo>
                    <a:pt x="2008" y="555"/>
                  </a:lnTo>
                  <a:lnTo>
                    <a:pt x="2010" y="561"/>
                  </a:lnTo>
                  <a:lnTo>
                    <a:pt x="2012" y="569"/>
                  </a:lnTo>
                  <a:lnTo>
                    <a:pt x="2012" y="577"/>
                  </a:lnTo>
                  <a:lnTo>
                    <a:pt x="2008" y="585"/>
                  </a:lnTo>
                  <a:lnTo>
                    <a:pt x="2000" y="591"/>
                  </a:lnTo>
                  <a:lnTo>
                    <a:pt x="1992" y="599"/>
                  </a:lnTo>
                  <a:lnTo>
                    <a:pt x="1026" y="1146"/>
                  </a:lnTo>
                  <a:lnTo>
                    <a:pt x="1026" y="1146"/>
                  </a:lnTo>
                  <a:lnTo>
                    <a:pt x="1016" y="1152"/>
                  </a:lnTo>
                  <a:lnTo>
                    <a:pt x="1004" y="1156"/>
                  </a:lnTo>
                  <a:lnTo>
                    <a:pt x="990" y="1158"/>
                  </a:lnTo>
                  <a:lnTo>
                    <a:pt x="978" y="1158"/>
                  </a:lnTo>
                  <a:lnTo>
                    <a:pt x="964" y="1158"/>
                  </a:lnTo>
                  <a:lnTo>
                    <a:pt x="950" y="1156"/>
                  </a:lnTo>
                  <a:lnTo>
                    <a:pt x="938" y="1152"/>
                  </a:lnTo>
                  <a:lnTo>
                    <a:pt x="928" y="1146"/>
                  </a:lnTo>
                  <a:lnTo>
                    <a:pt x="20" y="617"/>
                  </a:lnTo>
                  <a:lnTo>
                    <a:pt x="20" y="617"/>
                  </a:lnTo>
                  <a:lnTo>
                    <a:pt x="12" y="611"/>
                  </a:lnTo>
                  <a:lnTo>
                    <a:pt x="6" y="605"/>
                  </a:lnTo>
                  <a:lnTo>
                    <a:pt x="2" y="597"/>
                  </a:lnTo>
                  <a:lnTo>
                    <a:pt x="0" y="589"/>
                  </a:lnTo>
                  <a:lnTo>
                    <a:pt x="2" y="581"/>
                  </a:lnTo>
                  <a:lnTo>
                    <a:pt x="4" y="573"/>
                  </a:lnTo>
                  <a:lnTo>
                    <a:pt x="12" y="567"/>
                  </a:lnTo>
                  <a:lnTo>
                    <a:pt x="20" y="561"/>
                  </a:lnTo>
                  <a:lnTo>
                    <a:pt x="986" y="12"/>
                  </a:lnTo>
                  <a:lnTo>
                    <a:pt x="986" y="12"/>
                  </a:lnTo>
                  <a:lnTo>
                    <a:pt x="996" y="6"/>
                  </a:lnTo>
                  <a:lnTo>
                    <a:pt x="1008" y="2"/>
                  </a:lnTo>
                  <a:lnTo>
                    <a:pt x="1022" y="0"/>
                  </a:lnTo>
                  <a:lnTo>
                    <a:pt x="1034" y="0"/>
                  </a:lnTo>
                  <a:lnTo>
                    <a:pt x="1048" y="0"/>
                  </a:lnTo>
                  <a:lnTo>
                    <a:pt x="1062" y="2"/>
                  </a:lnTo>
                  <a:lnTo>
                    <a:pt x="1074" y="6"/>
                  </a:lnTo>
                  <a:lnTo>
                    <a:pt x="1084" y="12"/>
                  </a:lnTo>
                  <a:lnTo>
                    <a:pt x="1992" y="541"/>
                  </a:lnTo>
                  <a:close/>
                </a:path>
              </a:pathLst>
            </a:custGeom>
            <a:solidFill>
              <a:srgbClr val="509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26">
              <a:extLst>
                <a:ext uri="{FF2B5EF4-FFF2-40B4-BE49-F238E27FC236}">
                  <a16:creationId xmlns:a16="http://schemas.microsoft.com/office/drawing/2014/main" id="{B4FD64E4-F7AF-4F62-B610-DDF65FF93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" y="926"/>
              <a:ext cx="1980" cy="1126"/>
            </a:xfrm>
            <a:custGeom>
              <a:avLst/>
              <a:gdLst>
                <a:gd name="T0" fmla="*/ 962 w 1980"/>
                <a:gd name="T1" fmla="*/ 1126 h 1126"/>
                <a:gd name="T2" fmla="*/ 962 w 1980"/>
                <a:gd name="T3" fmla="*/ 1126 h 1126"/>
                <a:gd name="T4" fmla="*/ 950 w 1980"/>
                <a:gd name="T5" fmla="*/ 1126 h 1126"/>
                <a:gd name="T6" fmla="*/ 938 w 1980"/>
                <a:gd name="T7" fmla="*/ 1124 h 1126"/>
                <a:gd name="T8" fmla="*/ 928 w 1980"/>
                <a:gd name="T9" fmla="*/ 1120 h 1126"/>
                <a:gd name="T10" fmla="*/ 920 w 1980"/>
                <a:gd name="T11" fmla="*/ 1116 h 1126"/>
                <a:gd name="T12" fmla="*/ 12 w 1980"/>
                <a:gd name="T13" fmla="*/ 587 h 1126"/>
                <a:gd name="T14" fmla="*/ 12 w 1980"/>
                <a:gd name="T15" fmla="*/ 587 h 1126"/>
                <a:gd name="T16" fmla="*/ 4 w 1980"/>
                <a:gd name="T17" fmla="*/ 579 h 1126"/>
                <a:gd name="T18" fmla="*/ 0 w 1980"/>
                <a:gd name="T19" fmla="*/ 575 h 1126"/>
                <a:gd name="T20" fmla="*/ 0 w 1980"/>
                <a:gd name="T21" fmla="*/ 573 h 1126"/>
                <a:gd name="T22" fmla="*/ 0 w 1980"/>
                <a:gd name="T23" fmla="*/ 573 h 1126"/>
                <a:gd name="T24" fmla="*/ 0 w 1980"/>
                <a:gd name="T25" fmla="*/ 569 h 1126"/>
                <a:gd name="T26" fmla="*/ 4 w 1980"/>
                <a:gd name="T27" fmla="*/ 565 h 1126"/>
                <a:gd name="T28" fmla="*/ 12 w 1980"/>
                <a:gd name="T29" fmla="*/ 557 h 1126"/>
                <a:gd name="T30" fmla="*/ 978 w 1980"/>
                <a:gd name="T31" fmla="*/ 8 h 1126"/>
                <a:gd name="T32" fmla="*/ 978 w 1980"/>
                <a:gd name="T33" fmla="*/ 8 h 1126"/>
                <a:gd name="T34" fmla="*/ 986 w 1980"/>
                <a:gd name="T35" fmla="*/ 4 h 1126"/>
                <a:gd name="T36" fmla="*/ 996 w 1980"/>
                <a:gd name="T37" fmla="*/ 2 h 1126"/>
                <a:gd name="T38" fmla="*/ 1008 w 1980"/>
                <a:gd name="T39" fmla="*/ 0 h 1126"/>
                <a:gd name="T40" fmla="*/ 1018 w 1980"/>
                <a:gd name="T41" fmla="*/ 0 h 1126"/>
                <a:gd name="T42" fmla="*/ 1018 w 1980"/>
                <a:gd name="T43" fmla="*/ 0 h 1126"/>
                <a:gd name="T44" fmla="*/ 1030 w 1980"/>
                <a:gd name="T45" fmla="*/ 0 h 1126"/>
                <a:gd name="T46" fmla="*/ 1042 w 1980"/>
                <a:gd name="T47" fmla="*/ 2 h 1126"/>
                <a:gd name="T48" fmla="*/ 1052 w 1980"/>
                <a:gd name="T49" fmla="*/ 4 h 1126"/>
                <a:gd name="T50" fmla="*/ 1060 w 1980"/>
                <a:gd name="T51" fmla="*/ 8 h 1126"/>
                <a:gd name="T52" fmla="*/ 1968 w 1980"/>
                <a:gd name="T53" fmla="*/ 539 h 1126"/>
                <a:gd name="T54" fmla="*/ 1968 w 1980"/>
                <a:gd name="T55" fmla="*/ 539 h 1126"/>
                <a:gd name="T56" fmla="*/ 1976 w 1980"/>
                <a:gd name="T57" fmla="*/ 545 h 1126"/>
                <a:gd name="T58" fmla="*/ 1980 w 1980"/>
                <a:gd name="T59" fmla="*/ 549 h 1126"/>
                <a:gd name="T60" fmla="*/ 1980 w 1980"/>
                <a:gd name="T61" fmla="*/ 553 h 1126"/>
                <a:gd name="T62" fmla="*/ 1980 w 1980"/>
                <a:gd name="T63" fmla="*/ 553 h 1126"/>
                <a:gd name="T64" fmla="*/ 1980 w 1980"/>
                <a:gd name="T65" fmla="*/ 557 h 1126"/>
                <a:gd name="T66" fmla="*/ 1978 w 1980"/>
                <a:gd name="T67" fmla="*/ 561 h 1126"/>
                <a:gd name="T68" fmla="*/ 1968 w 1980"/>
                <a:gd name="T69" fmla="*/ 569 h 1126"/>
                <a:gd name="T70" fmla="*/ 1002 w 1980"/>
                <a:gd name="T71" fmla="*/ 1116 h 1126"/>
                <a:gd name="T72" fmla="*/ 1002 w 1980"/>
                <a:gd name="T73" fmla="*/ 1116 h 1126"/>
                <a:gd name="T74" fmla="*/ 994 w 1980"/>
                <a:gd name="T75" fmla="*/ 1120 h 1126"/>
                <a:gd name="T76" fmla="*/ 984 w 1980"/>
                <a:gd name="T77" fmla="*/ 1124 h 1126"/>
                <a:gd name="T78" fmla="*/ 972 w 1980"/>
                <a:gd name="T79" fmla="*/ 1126 h 1126"/>
                <a:gd name="T80" fmla="*/ 962 w 1980"/>
                <a:gd name="T81" fmla="*/ 1126 h 1126"/>
                <a:gd name="T82" fmla="*/ 962 w 1980"/>
                <a:gd name="T83" fmla="*/ 1126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0" h="1126">
                  <a:moveTo>
                    <a:pt x="962" y="1126"/>
                  </a:moveTo>
                  <a:lnTo>
                    <a:pt x="962" y="1126"/>
                  </a:lnTo>
                  <a:lnTo>
                    <a:pt x="950" y="1126"/>
                  </a:lnTo>
                  <a:lnTo>
                    <a:pt x="938" y="1124"/>
                  </a:lnTo>
                  <a:lnTo>
                    <a:pt x="928" y="1120"/>
                  </a:lnTo>
                  <a:lnTo>
                    <a:pt x="920" y="1116"/>
                  </a:lnTo>
                  <a:lnTo>
                    <a:pt x="12" y="587"/>
                  </a:lnTo>
                  <a:lnTo>
                    <a:pt x="12" y="587"/>
                  </a:lnTo>
                  <a:lnTo>
                    <a:pt x="4" y="579"/>
                  </a:lnTo>
                  <a:lnTo>
                    <a:pt x="0" y="575"/>
                  </a:lnTo>
                  <a:lnTo>
                    <a:pt x="0" y="573"/>
                  </a:lnTo>
                  <a:lnTo>
                    <a:pt x="0" y="573"/>
                  </a:lnTo>
                  <a:lnTo>
                    <a:pt x="0" y="569"/>
                  </a:lnTo>
                  <a:lnTo>
                    <a:pt x="4" y="565"/>
                  </a:lnTo>
                  <a:lnTo>
                    <a:pt x="12" y="557"/>
                  </a:lnTo>
                  <a:lnTo>
                    <a:pt x="978" y="8"/>
                  </a:lnTo>
                  <a:lnTo>
                    <a:pt x="978" y="8"/>
                  </a:lnTo>
                  <a:lnTo>
                    <a:pt x="986" y="4"/>
                  </a:lnTo>
                  <a:lnTo>
                    <a:pt x="996" y="2"/>
                  </a:lnTo>
                  <a:lnTo>
                    <a:pt x="1008" y="0"/>
                  </a:lnTo>
                  <a:lnTo>
                    <a:pt x="1018" y="0"/>
                  </a:lnTo>
                  <a:lnTo>
                    <a:pt x="1018" y="0"/>
                  </a:lnTo>
                  <a:lnTo>
                    <a:pt x="1030" y="0"/>
                  </a:lnTo>
                  <a:lnTo>
                    <a:pt x="1042" y="2"/>
                  </a:lnTo>
                  <a:lnTo>
                    <a:pt x="1052" y="4"/>
                  </a:lnTo>
                  <a:lnTo>
                    <a:pt x="1060" y="8"/>
                  </a:lnTo>
                  <a:lnTo>
                    <a:pt x="1968" y="539"/>
                  </a:lnTo>
                  <a:lnTo>
                    <a:pt x="1968" y="539"/>
                  </a:lnTo>
                  <a:lnTo>
                    <a:pt x="1976" y="545"/>
                  </a:lnTo>
                  <a:lnTo>
                    <a:pt x="1980" y="549"/>
                  </a:lnTo>
                  <a:lnTo>
                    <a:pt x="1980" y="553"/>
                  </a:lnTo>
                  <a:lnTo>
                    <a:pt x="1980" y="553"/>
                  </a:lnTo>
                  <a:lnTo>
                    <a:pt x="1980" y="557"/>
                  </a:lnTo>
                  <a:lnTo>
                    <a:pt x="1978" y="561"/>
                  </a:lnTo>
                  <a:lnTo>
                    <a:pt x="1968" y="569"/>
                  </a:lnTo>
                  <a:lnTo>
                    <a:pt x="1002" y="1116"/>
                  </a:lnTo>
                  <a:lnTo>
                    <a:pt x="1002" y="1116"/>
                  </a:lnTo>
                  <a:lnTo>
                    <a:pt x="994" y="1120"/>
                  </a:lnTo>
                  <a:lnTo>
                    <a:pt x="984" y="1124"/>
                  </a:lnTo>
                  <a:lnTo>
                    <a:pt x="972" y="1126"/>
                  </a:lnTo>
                  <a:lnTo>
                    <a:pt x="962" y="1126"/>
                  </a:lnTo>
                  <a:lnTo>
                    <a:pt x="962" y="1126"/>
                  </a:lnTo>
                  <a:close/>
                </a:path>
              </a:pathLst>
            </a:custGeom>
            <a:solidFill>
              <a:srgbClr val="438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1" name="Group 60">
            <a:extLst>
              <a:ext uri="{FF2B5EF4-FFF2-40B4-BE49-F238E27FC236}">
                <a16:creationId xmlns:a16="http://schemas.microsoft.com/office/drawing/2014/main" id="{9D3AE631-B56A-45BE-BCC6-31AA4946CE5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354253" y="4842013"/>
            <a:ext cx="472071" cy="341186"/>
            <a:chOff x="2455" y="1159"/>
            <a:chExt cx="2770" cy="2002"/>
          </a:xfrm>
        </p:grpSpPr>
        <p:sp>
          <p:nvSpPr>
            <p:cNvPr id="22" name="Freeform 61">
              <a:extLst>
                <a:ext uri="{FF2B5EF4-FFF2-40B4-BE49-F238E27FC236}">
                  <a16:creationId xmlns:a16="http://schemas.microsoft.com/office/drawing/2014/main" id="{A00D1B0E-F6F6-411F-915E-CAF87BD7C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8" y="1468"/>
              <a:ext cx="266" cy="615"/>
            </a:xfrm>
            <a:custGeom>
              <a:avLst/>
              <a:gdLst>
                <a:gd name="T0" fmla="*/ 266 w 266"/>
                <a:gd name="T1" fmla="*/ 0 h 615"/>
                <a:gd name="T2" fmla="*/ 264 w 266"/>
                <a:gd name="T3" fmla="*/ 400 h 615"/>
                <a:gd name="T4" fmla="*/ 0 w 266"/>
                <a:gd name="T5" fmla="*/ 615 h 615"/>
                <a:gd name="T6" fmla="*/ 0 w 266"/>
                <a:gd name="T7" fmla="*/ 214 h 615"/>
                <a:gd name="T8" fmla="*/ 266 w 266"/>
                <a:gd name="T9" fmla="*/ 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615">
                  <a:moveTo>
                    <a:pt x="266" y="0"/>
                  </a:moveTo>
                  <a:lnTo>
                    <a:pt x="264" y="400"/>
                  </a:lnTo>
                  <a:lnTo>
                    <a:pt x="0" y="615"/>
                  </a:lnTo>
                  <a:lnTo>
                    <a:pt x="0" y="214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C7D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62">
              <a:extLst>
                <a:ext uri="{FF2B5EF4-FFF2-40B4-BE49-F238E27FC236}">
                  <a16:creationId xmlns:a16="http://schemas.microsoft.com/office/drawing/2014/main" id="{B19E1266-8406-4359-9C99-DBC49355E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2" y="1468"/>
              <a:ext cx="268" cy="615"/>
            </a:xfrm>
            <a:custGeom>
              <a:avLst/>
              <a:gdLst>
                <a:gd name="T0" fmla="*/ 268 w 268"/>
                <a:gd name="T1" fmla="*/ 214 h 615"/>
                <a:gd name="T2" fmla="*/ 266 w 268"/>
                <a:gd name="T3" fmla="*/ 615 h 615"/>
                <a:gd name="T4" fmla="*/ 0 w 268"/>
                <a:gd name="T5" fmla="*/ 400 h 615"/>
                <a:gd name="T6" fmla="*/ 0 w 268"/>
                <a:gd name="T7" fmla="*/ 0 h 615"/>
                <a:gd name="T8" fmla="*/ 268 w 268"/>
                <a:gd name="T9" fmla="*/ 214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615">
                  <a:moveTo>
                    <a:pt x="268" y="214"/>
                  </a:moveTo>
                  <a:lnTo>
                    <a:pt x="266" y="615"/>
                  </a:lnTo>
                  <a:lnTo>
                    <a:pt x="0" y="400"/>
                  </a:lnTo>
                  <a:lnTo>
                    <a:pt x="0" y="0"/>
                  </a:lnTo>
                  <a:lnTo>
                    <a:pt x="268" y="214"/>
                  </a:lnTo>
                  <a:close/>
                </a:path>
              </a:pathLst>
            </a:custGeom>
            <a:solidFill>
              <a:srgbClr val="C7D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63">
              <a:extLst>
                <a:ext uri="{FF2B5EF4-FFF2-40B4-BE49-F238E27FC236}">
                  <a16:creationId xmlns:a16="http://schemas.microsoft.com/office/drawing/2014/main" id="{496F48E4-252B-4F61-8AB3-DAEC88472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620"/>
              <a:ext cx="1174" cy="741"/>
            </a:xfrm>
            <a:custGeom>
              <a:avLst/>
              <a:gdLst>
                <a:gd name="T0" fmla="*/ 1172 w 1174"/>
                <a:gd name="T1" fmla="*/ 741 h 741"/>
                <a:gd name="T2" fmla="*/ 1172 w 1174"/>
                <a:gd name="T3" fmla="*/ 725 h 741"/>
                <a:gd name="T4" fmla="*/ 1166 w 1174"/>
                <a:gd name="T5" fmla="*/ 693 h 741"/>
                <a:gd name="T6" fmla="*/ 1156 w 1174"/>
                <a:gd name="T7" fmla="*/ 661 h 741"/>
                <a:gd name="T8" fmla="*/ 1140 w 1174"/>
                <a:gd name="T9" fmla="*/ 629 h 741"/>
                <a:gd name="T10" fmla="*/ 1118 w 1174"/>
                <a:gd name="T11" fmla="*/ 599 h 741"/>
                <a:gd name="T12" fmla="*/ 1076 w 1174"/>
                <a:gd name="T13" fmla="*/ 553 h 741"/>
                <a:gd name="T14" fmla="*/ 1000 w 1174"/>
                <a:gd name="T15" fmla="*/ 501 h 741"/>
                <a:gd name="T16" fmla="*/ 956 w 1174"/>
                <a:gd name="T17" fmla="*/ 477 h 741"/>
                <a:gd name="T18" fmla="*/ 858 w 1174"/>
                <a:gd name="T19" fmla="*/ 439 h 741"/>
                <a:gd name="T20" fmla="*/ 751 w 1174"/>
                <a:gd name="T21" fmla="*/ 415 h 741"/>
                <a:gd name="T22" fmla="*/ 641 w 1174"/>
                <a:gd name="T23" fmla="*/ 403 h 741"/>
                <a:gd name="T24" fmla="*/ 529 w 1174"/>
                <a:gd name="T25" fmla="*/ 403 h 741"/>
                <a:gd name="T26" fmla="*/ 419 w 1174"/>
                <a:gd name="T27" fmla="*/ 415 h 741"/>
                <a:gd name="T28" fmla="*/ 312 w 1174"/>
                <a:gd name="T29" fmla="*/ 439 h 741"/>
                <a:gd name="T30" fmla="*/ 214 w 1174"/>
                <a:gd name="T31" fmla="*/ 477 h 741"/>
                <a:gd name="T32" fmla="*/ 170 w 1174"/>
                <a:gd name="T33" fmla="*/ 501 h 741"/>
                <a:gd name="T34" fmla="*/ 96 w 1174"/>
                <a:gd name="T35" fmla="*/ 553 h 741"/>
                <a:gd name="T36" fmla="*/ 54 w 1174"/>
                <a:gd name="T37" fmla="*/ 597 h 741"/>
                <a:gd name="T38" fmla="*/ 34 w 1174"/>
                <a:gd name="T39" fmla="*/ 627 h 741"/>
                <a:gd name="T40" fmla="*/ 18 w 1174"/>
                <a:gd name="T41" fmla="*/ 659 h 741"/>
                <a:gd name="T42" fmla="*/ 6 w 1174"/>
                <a:gd name="T43" fmla="*/ 689 h 741"/>
                <a:gd name="T44" fmla="*/ 2 w 1174"/>
                <a:gd name="T45" fmla="*/ 721 h 741"/>
                <a:gd name="T46" fmla="*/ 2 w 1174"/>
                <a:gd name="T47" fmla="*/ 339 h 741"/>
                <a:gd name="T48" fmla="*/ 2 w 1174"/>
                <a:gd name="T49" fmla="*/ 323 h 741"/>
                <a:gd name="T50" fmla="*/ 8 w 1174"/>
                <a:gd name="T51" fmla="*/ 291 h 741"/>
                <a:gd name="T52" fmla="*/ 18 w 1174"/>
                <a:gd name="T53" fmla="*/ 258 h 741"/>
                <a:gd name="T54" fmla="*/ 34 w 1174"/>
                <a:gd name="T55" fmla="*/ 226 h 741"/>
                <a:gd name="T56" fmla="*/ 56 w 1174"/>
                <a:gd name="T57" fmla="*/ 196 h 741"/>
                <a:gd name="T58" fmla="*/ 98 w 1174"/>
                <a:gd name="T59" fmla="*/ 152 h 741"/>
                <a:gd name="T60" fmla="*/ 172 w 1174"/>
                <a:gd name="T61" fmla="*/ 100 h 741"/>
                <a:gd name="T62" fmla="*/ 216 w 1174"/>
                <a:gd name="T63" fmla="*/ 76 h 741"/>
                <a:gd name="T64" fmla="*/ 312 w 1174"/>
                <a:gd name="T65" fmla="*/ 40 h 741"/>
                <a:gd name="T66" fmla="*/ 419 w 1174"/>
                <a:gd name="T67" fmla="*/ 14 h 741"/>
                <a:gd name="T68" fmla="*/ 529 w 1174"/>
                <a:gd name="T69" fmla="*/ 2 h 741"/>
                <a:gd name="T70" fmla="*/ 641 w 1174"/>
                <a:gd name="T71" fmla="*/ 2 h 741"/>
                <a:gd name="T72" fmla="*/ 753 w 1174"/>
                <a:gd name="T73" fmla="*/ 14 h 741"/>
                <a:gd name="T74" fmla="*/ 860 w 1174"/>
                <a:gd name="T75" fmla="*/ 40 h 741"/>
                <a:gd name="T76" fmla="*/ 956 w 1174"/>
                <a:gd name="T77" fmla="*/ 76 h 741"/>
                <a:gd name="T78" fmla="*/ 1002 w 1174"/>
                <a:gd name="T79" fmla="*/ 100 h 741"/>
                <a:gd name="T80" fmla="*/ 1076 w 1174"/>
                <a:gd name="T81" fmla="*/ 154 h 741"/>
                <a:gd name="T82" fmla="*/ 1120 w 1174"/>
                <a:gd name="T83" fmla="*/ 198 h 741"/>
                <a:gd name="T84" fmla="*/ 1142 w 1174"/>
                <a:gd name="T85" fmla="*/ 228 h 741"/>
                <a:gd name="T86" fmla="*/ 1158 w 1174"/>
                <a:gd name="T87" fmla="*/ 260 h 741"/>
                <a:gd name="T88" fmla="*/ 1168 w 1174"/>
                <a:gd name="T89" fmla="*/ 293 h 741"/>
                <a:gd name="T90" fmla="*/ 1174 w 1174"/>
                <a:gd name="T91" fmla="*/ 325 h 741"/>
                <a:gd name="T92" fmla="*/ 1174 w 1174"/>
                <a:gd name="T93" fmla="*/ 343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74" h="741">
                  <a:moveTo>
                    <a:pt x="1174" y="343"/>
                  </a:moveTo>
                  <a:lnTo>
                    <a:pt x="1172" y="741"/>
                  </a:lnTo>
                  <a:lnTo>
                    <a:pt x="1172" y="741"/>
                  </a:lnTo>
                  <a:lnTo>
                    <a:pt x="1172" y="725"/>
                  </a:lnTo>
                  <a:lnTo>
                    <a:pt x="1170" y="709"/>
                  </a:lnTo>
                  <a:lnTo>
                    <a:pt x="1166" y="693"/>
                  </a:lnTo>
                  <a:lnTo>
                    <a:pt x="1162" y="677"/>
                  </a:lnTo>
                  <a:lnTo>
                    <a:pt x="1156" y="661"/>
                  </a:lnTo>
                  <a:lnTo>
                    <a:pt x="1148" y="645"/>
                  </a:lnTo>
                  <a:lnTo>
                    <a:pt x="1140" y="629"/>
                  </a:lnTo>
                  <a:lnTo>
                    <a:pt x="1130" y="613"/>
                  </a:lnTo>
                  <a:lnTo>
                    <a:pt x="1118" y="599"/>
                  </a:lnTo>
                  <a:lnTo>
                    <a:pt x="1106" y="583"/>
                  </a:lnTo>
                  <a:lnTo>
                    <a:pt x="1076" y="553"/>
                  </a:lnTo>
                  <a:lnTo>
                    <a:pt x="1040" y="527"/>
                  </a:lnTo>
                  <a:lnTo>
                    <a:pt x="1000" y="501"/>
                  </a:lnTo>
                  <a:lnTo>
                    <a:pt x="1000" y="501"/>
                  </a:lnTo>
                  <a:lnTo>
                    <a:pt x="956" y="477"/>
                  </a:lnTo>
                  <a:lnTo>
                    <a:pt x="908" y="457"/>
                  </a:lnTo>
                  <a:lnTo>
                    <a:pt x="858" y="439"/>
                  </a:lnTo>
                  <a:lnTo>
                    <a:pt x="805" y="425"/>
                  </a:lnTo>
                  <a:lnTo>
                    <a:pt x="751" y="415"/>
                  </a:lnTo>
                  <a:lnTo>
                    <a:pt x="697" y="407"/>
                  </a:lnTo>
                  <a:lnTo>
                    <a:pt x="641" y="403"/>
                  </a:lnTo>
                  <a:lnTo>
                    <a:pt x="585" y="401"/>
                  </a:lnTo>
                  <a:lnTo>
                    <a:pt x="529" y="403"/>
                  </a:lnTo>
                  <a:lnTo>
                    <a:pt x="473" y="407"/>
                  </a:lnTo>
                  <a:lnTo>
                    <a:pt x="419" y="415"/>
                  </a:lnTo>
                  <a:lnTo>
                    <a:pt x="365" y="425"/>
                  </a:lnTo>
                  <a:lnTo>
                    <a:pt x="312" y="439"/>
                  </a:lnTo>
                  <a:lnTo>
                    <a:pt x="262" y="457"/>
                  </a:lnTo>
                  <a:lnTo>
                    <a:pt x="214" y="477"/>
                  </a:lnTo>
                  <a:lnTo>
                    <a:pt x="170" y="501"/>
                  </a:lnTo>
                  <a:lnTo>
                    <a:pt x="170" y="501"/>
                  </a:lnTo>
                  <a:lnTo>
                    <a:pt x="130" y="525"/>
                  </a:lnTo>
                  <a:lnTo>
                    <a:pt x="96" y="553"/>
                  </a:lnTo>
                  <a:lnTo>
                    <a:pt x="66" y="581"/>
                  </a:lnTo>
                  <a:lnTo>
                    <a:pt x="54" y="597"/>
                  </a:lnTo>
                  <a:lnTo>
                    <a:pt x="44" y="611"/>
                  </a:lnTo>
                  <a:lnTo>
                    <a:pt x="34" y="627"/>
                  </a:lnTo>
                  <a:lnTo>
                    <a:pt x="24" y="643"/>
                  </a:lnTo>
                  <a:lnTo>
                    <a:pt x="18" y="659"/>
                  </a:lnTo>
                  <a:lnTo>
                    <a:pt x="12" y="673"/>
                  </a:lnTo>
                  <a:lnTo>
                    <a:pt x="6" y="689"/>
                  </a:lnTo>
                  <a:lnTo>
                    <a:pt x="4" y="705"/>
                  </a:lnTo>
                  <a:lnTo>
                    <a:pt x="2" y="721"/>
                  </a:lnTo>
                  <a:lnTo>
                    <a:pt x="0" y="739"/>
                  </a:lnTo>
                  <a:lnTo>
                    <a:pt x="2" y="339"/>
                  </a:lnTo>
                  <a:lnTo>
                    <a:pt x="2" y="339"/>
                  </a:lnTo>
                  <a:lnTo>
                    <a:pt x="2" y="323"/>
                  </a:lnTo>
                  <a:lnTo>
                    <a:pt x="4" y="307"/>
                  </a:lnTo>
                  <a:lnTo>
                    <a:pt x="8" y="291"/>
                  </a:lnTo>
                  <a:lnTo>
                    <a:pt x="12" y="274"/>
                  </a:lnTo>
                  <a:lnTo>
                    <a:pt x="18" y="258"/>
                  </a:lnTo>
                  <a:lnTo>
                    <a:pt x="26" y="242"/>
                  </a:lnTo>
                  <a:lnTo>
                    <a:pt x="34" y="226"/>
                  </a:lnTo>
                  <a:lnTo>
                    <a:pt x="44" y="212"/>
                  </a:lnTo>
                  <a:lnTo>
                    <a:pt x="56" y="196"/>
                  </a:lnTo>
                  <a:lnTo>
                    <a:pt x="68" y="182"/>
                  </a:lnTo>
                  <a:lnTo>
                    <a:pt x="98" y="152"/>
                  </a:lnTo>
                  <a:lnTo>
                    <a:pt x="132" y="126"/>
                  </a:lnTo>
                  <a:lnTo>
                    <a:pt x="172" y="100"/>
                  </a:lnTo>
                  <a:lnTo>
                    <a:pt x="172" y="100"/>
                  </a:lnTo>
                  <a:lnTo>
                    <a:pt x="216" y="76"/>
                  </a:lnTo>
                  <a:lnTo>
                    <a:pt x="262" y="56"/>
                  </a:lnTo>
                  <a:lnTo>
                    <a:pt x="312" y="40"/>
                  </a:lnTo>
                  <a:lnTo>
                    <a:pt x="365" y="26"/>
                  </a:lnTo>
                  <a:lnTo>
                    <a:pt x="419" y="14"/>
                  </a:lnTo>
                  <a:lnTo>
                    <a:pt x="473" y="6"/>
                  </a:lnTo>
                  <a:lnTo>
                    <a:pt x="529" y="2"/>
                  </a:lnTo>
                  <a:lnTo>
                    <a:pt x="585" y="0"/>
                  </a:lnTo>
                  <a:lnTo>
                    <a:pt x="641" y="2"/>
                  </a:lnTo>
                  <a:lnTo>
                    <a:pt x="697" y="6"/>
                  </a:lnTo>
                  <a:lnTo>
                    <a:pt x="753" y="14"/>
                  </a:lnTo>
                  <a:lnTo>
                    <a:pt x="807" y="26"/>
                  </a:lnTo>
                  <a:lnTo>
                    <a:pt x="860" y="40"/>
                  </a:lnTo>
                  <a:lnTo>
                    <a:pt x="910" y="56"/>
                  </a:lnTo>
                  <a:lnTo>
                    <a:pt x="956" y="76"/>
                  </a:lnTo>
                  <a:lnTo>
                    <a:pt x="1002" y="100"/>
                  </a:lnTo>
                  <a:lnTo>
                    <a:pt x="1002" y="100"/>
                  </a:lnTo>
                  <a:lnTo>
                    <a:pt x="1042" y="126"/>
                  </a:lnTo>
                  <a:lnTo>
                    <a:pt x="1076" y="154"/>
                  </a:lnTo>
                  <a:lnTo>
                    <a:pt x="1106" y="182"/>
                  </a:lnTo>
                  <a:lnTo>
                    <a:pt x="1120" y="198"/>
                  </a:lnTo>
                  <a:lnTo>
                    <a:pt x="1130" y="212"/>
                  </a:lnTo>
                  <a:lnTo>
                    <a:pt x="1142" y="228"/>
                  </a:lnTo>
                  <a:lnTo>
                    <a:pt x="1150" y="244"/>
                  </a:lnTo>
                  <a:lnTo>
                    <a:pt x="1158" y="260"/>
                  </a:lnTo>
                  <a:lnTo>
                    <a:pt x="1164" y="276"/>
                  </a:lnTo>
                  <a:lnTo>
                    <a:pt x="1168" y="293"/>
                  </a:lnTo>
                  <a:lnTo>
                    <a:pt x="1172" y="309"/>
                  </a:lnTo>
                  <a:lnTo>
                    <a:pt x="1174" y="325"/>
                  </a:lnTo>
                  <a:lnTo>
                    <a:pt x="1174" y="343"/>
                  </a:lnTo>
                  <a:lnTo>
                    <a:pt x="1174" y="343"/>
                  </a:lnTo>
                  <a:close/>
                </a:path>
              </a:pathLst>
            </a:custGeom>
            <a:solidFill>
              <a:srgbClr val="C7D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64">
              <a:extLst>
                <a:ext uri="{FF2B5EF4-FFF2-40B4-BE49-F238E27FC236}">
                  <a16:creationId xmlns:a16="http://schemas.microsoft.com/office/drawing/2014/main" id="{C09E8122-E7A9-4D5F-A006-3B8703355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" y="1856"/>
              <a:ext cx="4" cy="610"/>
            </a:xfrm>
            <a:custGeom>
              <a:avLst/>
              <a:gdLst>
                <a:gd name="T0" fmla="*/ 4 w 4"/>
                <a:gd name="T1" fmla="*/ 209 h 610"/>
                <a:gd name="T2" fmla="*/ 2 w 4"/>
                <a:gd name="T3" fmla="*/ 610 h 610"/>
                <a:gd name="T4" fmla="*/ 0 w 4"/>
                <a:gd name="T5" fmla="*/ 399 h 610"/>
                <a:gd name="T6" fmla="*/ 2 w 4"/>
                <a:gd name="T7" fmla="*/ 0 h 610"/>
                <a:gd name="T8" fmla="*/ 4 w 4"/>
                <a:gd name="T9" fmla="*/ 209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10">
                  <a:moveTo>
                    <a:pt x="4" y="209"/>
                  </a:moveTo>
                  <a:lnTo>
                    <a:pt x="2" y="610"/>
                  </a:lnTo>
                  <a:lnTo>
                    <a:pt x="0" y="399"/>
                  </a:lnTo>
                  <a:lnTo>
                    <a:pt x="2" y="0"/>
                  </a:lnTo>
                  <a:lnTo>
                    <a:pt x="4" y="209"/>
                  </a:lnTo>
                  <a:close/>
                </a:path>
              </a:pathLst>
            </a:custGeom>
            <a:solidFill>
              <a:srgbClr val="C7D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65">
              <a:extLst>
                <a:ext uri="{FF2B5EF4-FFF2-40B4-BE49-F238E27FC236}">
                  <a16:creationId xmlns:a16="http://schemas.microsoft.com/office/drawing/2014/main" id="{CA6759E7-15DC-4EE4-BE28-C6A77A334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4" y="2065"/>
              <a:ext cx="451" cy="443"/>
            </a:xfrm>
            <a:custGeom>
              <a:avLst/>
              <a:gdLst>
                <a:gd name="T0" fmla="*/ 451 w 451"/>
                <a:gd name="T1" fmla="*/ 0 h 443"/>
                <a:gd name="T2" fmla="*/ 449 w 451"/>
                <a:gd name="T3" fmla="*/ 401 h 443"/>
                <a:gd name="T4" fmla="*/ 0 w 451"/>
                <a:gd name="T5" fmla="*/ 443 h 443"/>
                <a:gd name="T6" fmla="*/ 2 w 451"/>
                <a:gd name="T7" fmla="*/ 42 h 443"/>
                <a:gd name="T8" fmla="*/ 451 w 451"/>
                <a:gd name="T9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443">
                  <a:moveTo>
                    <a:pt x="451" y="0"/>
                  </a:moveTo>
                  <a:lnTo>
                    <a:pt x="449" y="401"/>
                  </a:lnTo>
                  <a:lnTo>
                    <a:pt x="0" y="443"/>
                  </a:lnTo>
                  <a:lnTo>
                    <a:pt x="2" y="42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C7D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66">
              <a:extLst>
                <a:ext uri="{FF2B5EF4-FFF2-40B4-BE49-F238E27FC236}">
                  <a16:creationId xmlns:a16="http://schemas.microsoft.com/office/drawing/2014/main" id="{E10F7223-97E3-424C-90F3-7F1185FAE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7" y="2065"/>
              <a:ext cx="451" cy="443"/>
            </a:xfrm>
            <a:custGeom>
              <a:avLst/>
              <a:gdLst>
                <a:gd name="T0" fmla="*/ 451 w 451"/>
                <a:gd name="T1" fmla="*/ 42 h 443"/>
                <a:gd name="T2" fmla="*/ 451 w 451"/>
                <a:gd name="T3" fmla="*/ 443 h 443"/>
                <a:gd name="T4" fmla="*/ 0 w 451"/>
                <a:gd name="T5" fmla="*/ 401 h 443"/>
                <a:gd name="T6" fmla="*/ 2 w 451"/>
                <a:gd name="T7" fmla="*/ 0 h 443"/>
                <a:gd name="T8" fmla="*/ 451 w 451"/>
                <a:gd name="T9" fmla="*/ 42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443">
                  <a:moveTo>
                    <a:pt x="451" y="42"/>
                  </a:moveTo>
                  <a:lnTo>
                    <a:pt x="451" y="443"/>
                  </a:lnTo>
                  <a:lnTo>
                    <a:pt x="0" y="401"/>
                  </a:lnTo>
                  <a:lnTo>
                    <a:pt x="2" y="0"/>
                  </a:lnTo>
                  <a:lnTo>
                    <a:pt x="451" y="42"/>
                  </a:lnTo>
                  <a:close/>
                </a:path>
              </a:pathLst>
            </a:custGeom>
            <a:solidFill>
              <a:srgbClr val="C7D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67">
              <a:extLst>
                <a:ext uri="{FF2B5EF4-FFF2-40B4-BE49-F238E27FC236}">
                  <a16:creationId xmlns:a16="http://schemas.microsoft.com/office/drawing/2014/main" id="{9EF8840E-2E6B-4362-A29D-4E5DA9776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0" y="2107"/>
              <a:ext cx="96" cy="531"/>
            </a:xfrm>
            <a:custGeom>
              <a:avLst/>
              <a:gdLst>
                <a:gd name="T0" fmla="*/ 96 w 96"/>
                <a:gd name="T1" fmla="*/ 0 h 531"/>
                <a:gd name="T2" fmla="*/ 94 w 96"/>
                <a:gd name="T3" fmla="*/ 401 h 531"/>
                <a:gd name="T4" fmla="*/ 94 w 96"/>
                <a:gd name="T5" fmla="*/ 401 h 531"/>
                <a:gd name="T6" fmla="*/ 76 w 96"/>
                <a:gd name="T7" fmla="*/ 435 h 531"/>
                <a:gd name="T8" fmla="*/ 56 w 96"/>
                <a:gd name="T9" fmla="*/ 467 h 531"/>
                <a:gd name="T10" fmla="*/ 30 w 96"/>
                <a:gd name="T11" fmla="*/ 501 h 531"/>
                <a:gd name="T12" fmla="*/ 0 w 96"/>
                <a:gd name="T13" fmla="*/ 531 h 531"/>
                <a:gd name="T14" fmla="*/ 2 w 96"/>
                <a:gd name="T15" fmla="*/ 132 h 531"/>
                <a:gd name="T16" fmla="*/ 2 w 96"/>
                <a:gd name="T17" fmla="*/ 132 h 531"/>
                <a:gd name="T18" fmla="*/ 30 w 96"/>
                <a:gd name="T19" fmla="*/ 100 h 531"/>
                <a:gd name="T20" fmla="*/ 56 w 96"/>
                <a:gd name="T21" fmla="*/ 68 h 531"/>
                <a:gd name="T22" fmla="*/ 78 w 96"/>
                <a:gd name="T23" fmla="*/ 34 h 531"/>
                <a:gd name="T24" fmla="*/ 96 w 96"/>
                <a:gd name="T25" fmla="*/ 0 h 531"/>
                <a:gd name="T26" fmla="*/ 96 w 96"/>
                <a:gd name="T2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531">
                  <a:moveTo>
                    <a:pt x="96" y="0"/>
                  </a:moveTo>
                  <a:lnTo>
                    <a:pt x="94" y="401"/>
                  </a:lnTo>
                  <a:lnTo>
                    <a:pt x="94" y="401"/>
                  </a:lnTo>
                  <a:lnTo>
                    <a:pt x="76" y="435"/>
                  </a:lnTo>
                  <a:lnTo>
                    <a:pt x="56" y="467"/>
                  </a:lnTo>
                  <a:lnTo>
                    <a:pt x="30" y="501"/>
                  </a:lnTo>
                  <a:lnTo>
                    <a:pt x="0" y="531"/>
                  </a:lnTo>
                  <a:lnTo>
                    <a:pt x="2" y="132"/>
                  </a:lnTo>
                  <a:lnTo>
                    <a:pt x="2" y="132"/>
                  </a:lnTo>
                  <a:lnTo>
                    <a:pt x="30" y="100"/>
                  </a:lnTo>
                  <a:lnTo>
                    <a:pt x="56" y="68"/>
                  </a:lnTo>
                  <a:lnTo>
                    <a:pt x="78" y="34"/>
                  </a:lnTo>
                  <a:lnTo>
                    <a:pt x="96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C7D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68">
              <a:extLst>
                <a:ext uri="{FF2B5EF4-FFF2-40B4-BE49-F238E27FC236}">
                  <a16:creationId xmlns:a16="http://schemas.microsoft.com/office/drawing/2014/main" id="{3DCC1444-CCFE-40C1-9A87-8CA9C24F3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" y="2107"/>
              <a:ext cx="94" cy="531"/>
            </a:xfrm>
            <a:custGeom>
              <a:avLst/>
              <a:gdLst>
                <a:gd name="T0" fmla="*/ 94 w 94"/>
                <a:gd name="T1" fmla="*/ 132 h 531"/>
                <a:gd name="T2" fmla="*/ 94 w 94"/>
                <a:gd name="T3" fmla="*/ 531 h 531"/>
                <a:gd name="T4" fmla="*/ 94 w 94"/>
                <a:gd name="T5" fmla="*/ 531 h 531"/>
                <a:gd name="T6" fmla="*/ 64 w 94"/>
                <a:gd name="T7" fmla="*/ 501 h 531"/>
                <a:gd name="T8" fmla="*/ 40 w 94"/>
                <a:gd name="T9" fmla="*/ 467 h 531"/>
                <a:gd name="T10" fmla="*/ 18 w 94"/>
                <a:gd name="T11" fmla="*/ 435 h 531"/>
                <a:gd name="T12" fmla="*/ 0 w 94"/>
                <a:gd name="T13" fmla="*/ 401 h 531"/>
                <a:gd name="T14" fmla="*/ 0 w 94"/>
                <a:gd name="T15" fmla="*/ 0 h 531"/>
                <a:gd name="T16" fmla="*/ 0 w 94"/>
                <a:gd name="T17" fmla="*/ 0 h 531"/>
                <a:gd name="T18" fmla="*/ 18 w 94"/>
                <a:gd name="T19" fmla="*/ 34 h 531"/>
                <a:gd name="T20" fmla="*/ 40 w 94"/>
                <a:gd name="T21" fmla="*/ 68 h 531"/>
                <a:gd name="T22" fmla="*/ 66 w 94"/>
                <a:gd name="T23" fmla="*/ 100 h 531"/>
                <a:gd name="T24" fmla="*/ 94 w 94"/>
                <a:gd name="T25" fmla="*/ 132 h 531"/>
                <a:gd name="T26" fmla="*/ 94 w 94"/>
                <a:gd name="T27" fmla="*/ 132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" h="531">
                  <a:moveTo>
                    <a:pt x="94" y="132"/>
                  </a:moveTo>
                  <a:lnTo>
                    <a:pt x="94" y="531"/>
                  </a:lnTo>
                  <a:lnTo>
                    <a:pt x="94" y="531"/>
                  </a:lnTo>
                  <a:lnTo>
                    <a:pt x="64" y="501"/>
                  </a:lnTo>
                  <a:lnTo>
                    <a:pt x="40" y="467"/>
                  </a:lnTo>
                  <a:lnTo>
                    <a:pt x="18" y="435"/>
                  </a:lnTo>
                  <a:lnTo>
                    <a:pt x="0" y="40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8" y="34"/>
                  </a:lnTo>
                  <a:lnTo>
                    <a:pt x="40" y="68"/>
                  </a:lnTo>
                  <a:lnTo>
                    <a:pt x="66" y="100"/>
                  </a:lnTo>
                  <a:lnTo>
                    <a:pt x="94" y="132"/>
                  </a:lnTo>
                  <a:lnTo>
                    <a:pt x="94" y="132"/>
                  </a:lnTo>
                  <a:close/>
                </a:path>
              </a:pathLst>
            </a:custGeom>
            <a:solidFill>
              <a:srgbClr val="BAD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69">
              <a:extLst>
                <a:ext uri="{FF2B5EF4-FFF2-40B4-BE49-F238E27FC236}">
                  <a16:creationId xmlns:a16="http://schemas.microsoft.com/office/drawing/2014/main" id="{C0155604-6B6D-42BC-827D-F6868072F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" y="2446"/>
              <a:ext cx="226" cy="454"/>
            </a:xfrm>
            <a:custGeom>
              <a:avLst/>
              <a:gdLst>
                <a:gd name="T0" fmla="*/ 226 w 226"/>
                <a:gd name="T1" fmla="*/ 0 h 454"/>
                <a:gd name="T2" fmla="*/ 226 w 226"/>
                <a:gd name="T3" fmla="*/ 400 h 454"/>
                <a:gd name="T4" fmla="*/ 226 w 226"/>
                <a:gd name="T5" fmla="*/ 400 h 454"/>
                <a:gd name="T6" fmla="*/ 172 w 226"/>
                <a:gd name="T7" fmla="*/ 418 h 454"/>
                <a:gd name="T8" fmla="*/ 116 w 226"/>
                <a:gd name="T9" fmla="*/ 432 h 454"/>
                <a:gd name="T10" fmla="*/ 58 w 226"/>
                <a:gd name="T11" fmla="*/ 444 h 454"/>
                <a:gd name="T12" fmla="*/ 0 w 226"/>
                <a:gd name="T13" fmla="*/ 454 h 454"/>
                <a:gd name="T14" fmla="*/ 2 w 226"/>
                <a:gd name="T15" fmla="*/ 56 h 454"/>
                <a:gd name="T16" fmla="*/ 2 w 226"/>
                <a:gd name="T17" fmla="*/ 56 h 454"/>
                <a:gd name="T18" fmla="*/ 60 w 226"/>
                <a:gd name="T19" fmla="*/ 44 h 454"/>
                <a:gd name="T20" fmla="*/ 116 w 226"/>
                <a:gd name="T21" fmla="*/ 32 h 454"/>
                <a:gd name="T22" fmla="*/ 172 w 226"/>
                <a:gd name="T23" fmla="*/ 18 h 454"/>
                <a:gd name="T24" fmla="*/ 226 w 226"/>
                <a:gd name="T25" fmla="*/ 0 h 454"/>
                <a:gd name="T26" fmla="*/ 226 w 226"/>
                <a:gd name="T27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6" h="454">
                  <a:moveTo>
                    <a:pt x="226" y="0"/>
                  </a:moveTo>
                  <a:lnTo>
                    <a:pt x="226" y="400"/>
                  </a:lnTo>
                  <a:lnTo>
                    <a:pt x="226" y="400"/>
                  </a:lnTo>
                  <a:lnTo>
                    <a:pt x="172" y="418"/>
                  </a:lnTo>
                  <a:lnTo>
                    <a:pt x="116" y="432"/>
                  </a:lnTo>
                  <a:lnTo>
                    <a:pt x="58" y="444"/>
                  </a:lnTo>
                  <a:lnTo>
                    <a:pt x="0" y="454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60" y="44"/>
                  </a:lnTo>
                  <a:lnTo>
                    <a:pt x="116" y="32"/>
                  </a:lnTo>
                  <a:lnTo>
                    <a:pt x="172" y="18"/>
                  </a:lnTo>
                  <a:lnTo>
                    <a:pt x="226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C7D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70">
              <a:extLst>
                <a:ext uri="{FF2B5EF4-FFF2-40B4-BE49-F238E27FC236}">
                  <a16:creationId xmlns:a16="http://schemas.microsoft.com/office/drawing/2014/main" id="{3FC56A2E-E145-41EE-BE46-60FFCE2FB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2446"/>
              <a:ext cx="228" cy="454"/>
            </a:xfrm>
            <a:custGeom>
              <a:avLst/>
              <a:gdLst>
                <a:gd name="T0" fmla="*/ 228 w 228"/>
                <a:gd name="T1" fmla="*/ 56 h 454"/>
                <a:gd name="T2" fmla="*/ 228 w 228"/>
                <a:gd name="T3" fmla="*/ 454 h 454"/>
                <a:gd name="T4" fmla="*/ 228 w 228"/>
                <a:gd name="T5" fmla="*/ 454 h 454"/>
                <a:gd name="T6" fmla="*/ 170 w 228"/>
                <a:gd name="T7" fmla="*/ 444 h 454"/>
                <a:gd name="T8" fmla="*/ 112 w 228"/>
                <a:gd name="T9" fmla="*/ 432 h 454"/>
                <a:gd name="T10" fmla="*/ 56 w 228"/>
                <a:gd name="T11" fmla="*/ 418 h 454"/>
                <a:gd name="T12" fmla="*/ 0 w 228"/>
                <a:gd name="T13" fmla="*/ 400 h 454"/>
                <a:gd name="T14" fmla="*/ 2 w 228"/>
                <a:gd name="T15" fmla="*/ 0 h 454"/>
                <a:gd name="T16" fmla="*/ 2 w 228"/>
                <a:gd name="T17" fmla="*/ 0 h 454"/>
                <a:gd name="T18" fmla="*/ 56 w 228"/>
                <a:gd name="T19" fmla="*/ 18 h 454"/>
                <a:gd name="T20" fmla="*/ 114 w 228"/>
                <a:gd name="T21" fmla="*/ 32 h 454"/>
                <a:gd name="T22" fmla="*/ 170 w 228"/>
                <a:gd name="T23" fmla="*/ 44 h 454"/>
                <a:gd name="T24" fmla="*/ 228 w 228"/>
                <a:gd name="T25" fmla="*/ 56 h 454"/>
                <a:gd name="T26" fmla="*/ 228 w 228"/>
                <a:gd name="T27" fmla="*/ 56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8" h="454">
                  <a:moveTo>
                    <a:pt x="228" y="56"/>
                  </a:moveTo>
                  <a:lnTo>
                    <a:pt x="228" y="454"/>
                  </a:lnTo>
                  <a:lnTo>
                    <a:pt x="228" y="454"/>
                  </a:lnTo>
                  <a:lnTo>
                    <a:pt x="170" y="444"/>
                  </a:lnTo>
                  <a:lnTo>
                    <a:pt x="112" y="432"/>
                  </a:lnTo>
                  <a:lnTo>
                    <a:pt x="56" y="418"/>
                  </a:lnTo>
                  <a:lnTo>
                    <a:pt x="0" y="40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6" y="18"/>
                  </a:lnTo>
                  <a:lnTo>
                    <a:pt x="114" y="32"/>
                  </a:lnTo>
                  <a:lnTo>
                    <a:pt x="170" y="44"/>
                  </a:lnTo>
                  <a:lnTo>
                    <a:pt x="228" y="56"/>
                  </a:lnTo>
                  <a:lnTo>
                    <a:pt x="228" y="56"/>
                  </a:lnTo>
                  <a:close/>
                </a:path>
              </a:pathLst>
            </a:custGeom>
            <a:solidFill>
              <a:srgbClr val="BAD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71">
              <a:extLst>
                <a:ext uri="{FF2B5EF4-FFF2-40B4-BE49-F238E27FC236}">
                  <a16:creationId xmlns:a16="http://schemas.microsoft.com/office/drawing/2014/main" id="{ECEAD681-504B-4067-8F5A-3DB816364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454"/>
              <a:ext cx="256" cy="547"/>
            </a:xfrm>
            <a:custGeom>
              <a:avLst/>
              <a:gdLst>
                <a:gd name="T0" fmla="*/ 256 w 256"/>
                <a:gd name="T1" fmla="*/ 0 h 547"/>
                <a:gd name="T2" fmla="*/ 254 w 256"/>
                <a:gd name="T3" fmla="*/ 398 h 547"/>
                <a:gd name="T4" fmla="*/ 0 w 256"/>
                <a:gd name="T5" fmla="*/ 547 h 547"/>
                <a:gd name="T6" fmla="*/ 2 w 256"/>
                <a:gd name="T7" fmla="*/ 146 h 547"/>
                <a:gd name="T8" fmla="*/ 256 w 256"/>
                <a:gd name="T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547">
                  <a:moveTo>
                    <a:pt x="256" y="0"/>
                  </a:moveTo>
                  <a:lnTo>
                    <a:pt x="254" y="398"/>
                  </a:lnTo>
                  <a:lnTo>
                    <a:pt x="0" y="547"/>
                  </a:lnTo>
                  <a:lnTo>
                    <a:pt x="2" y="146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7D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72">
              <a:extLst>
                <a:ext uri="{FF2B5EF4-FFF2-40B4-BE49-F238E27FC236}">
                  <a16:creationId xmlns:a16="http://schemas.microsoft.com/office/drawing/2014/main" id="{065B20AF-BBFF-4967-A665-32D77CB93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2446"/>
              <a:ext cx="373" cy="555"/>
            </a:xfrm>
            <a:custGeom>
              <a:avLst/>
              <a:gdLst>
                <a:gd name="T0" fmla="*/ 373 w 373"/>
                <a:gd name="T1" fmla="*/ 154 h 555"/>
                <a:gd name="T2" fmla="*/ 371 w 373"/>
                <a:gd name="T3" fmla="*/ 555 h 555"/>
                <a:gd name="T4" fmla="*/ 0 w 373"/>
                <a:gd name="T5" fmla="*/ 400 h 555"/>
                <a:gd name="T6" fmla="*/ 0 w 373"/>
                <a:gd name="T7" fmla="*/ 0 h 555"/>
                <a:gd name="T8" fmla="*/ 373 w 373"/>
                <a:gd name="T9" fmla="*/ 154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555">
                  <a:moveTo>
                    <a:pt x="373" y="154"/>
                  </a:moveTo>
                  <a:lnTo>
                    <a:pt x="371" y="555"/>
                  </a:lnTo>
                  <a:lnTo>
                    <a:pt x="0" y="400"/>
                  </a:lnTo>
                  <a:lnTo>
                    <a:pt x="0" y="0"/>
                  </a:lnTo>
                  <a:lnTo>
                    <a:pt x="373" y="154"/>
                  </a:lnTo>
                  <a:close/>
                </a:path>
              </a:pathLst>
            </a:custGeom>
            <a:solidFill>
              <a:srgbClr val="BAD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73">
              <a:extLst>
                <a:ext uri="{FF2B5EF4-FFF2-40B4-BE49-F238E27FC236}">
                  <a16:creationId xmlns:a16="http://schemas.microsoft.com/office/drawing/2014/main" id="{7030744A-7445-4AA1-8AF0-A05FE2D48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2446"/>
              <a:ext cx="371" cy="555"/>
            </a:xfrm>
            <a:custGeom>
              <a:avLst/>
              <a:gdLst>
                <a:gd name="T0" fmla="*/ 371 w 371"/>
                <a:gd name="T1" fmla="*/ 0 h 555"/>
                <a:gd name="T2" fmla="*/ 369 w 371"/>
                <a:gd name="T3" fmla="*/ 400 h 555"/>
                <a:gd name="T4" fmla="*/ 0 w 371"/>
                <a:gd name="T5" fmla="*/ 555 h 555"/>
                <a:gd name="T6" fmla="*/ 2 w 371"/>
                <a:gd name="T7" fmla="*/ 154 h 555"/>
                <a:gd name="T8" fmla="*/ 371 w 371"/>
                <a:gd name="T9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" h="555">
                  <a:moveTo>
                    <a:pt x="371" y="0"/>
                  </a:moveTo>
                  <a:lnTo>
                    <a:pt x="369" y="400"/>
                  </a:lnTo>
                  <a:lnTo>
                    <a:pt x="0" y="555"/>
                  </a:lnTo>
                  <a:lnTo>
                    <a:pt x="2" y="15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C7D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74">
              <a:extLst>
                <a:ext uri="{FF2B5EF4-FFF2-40B4-BE49-F238E27FC236}">
                  <a16:creationId xmlns:a16="http://schemas.microsoft.com/office/drawing/2014/main" id="{DC2F5BD1-78FB-465B-929C-A892E4F75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2454"/>
              <a:ext cx="258" cy="547"/>
            </a:xfrm>
            <a:custGeom>
              <a:avLst/>
              <a:gdLst>
                <a:gd name="T0" fmla="*/ 258 w 258"/>
                <a:gd name="T1" fmla="*/ 146 h 547"/>
                <a:gd name="T2" fmla="*/ 256 w 258"/>
                <a:gd name="T3" fmla="*/ 547 h 547"/>
                <a:gd name="T4" fmla="*/ 0 w 258"/>
                <a:gd name="T5" fmla="*/ 398 h 547"/>
                <a:gd name="T6" fmla="*/ 2 w 258"/>
                <a:gd name="T7" fmla="*/ 0 h 547"/>
                <a:gd name="T8" fmla="*/ 258 w 258"/>
                <a:gd name="T9" fmla="*/ 146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547">
                  <a:moveTo>
                    <a:pt x="258" y="146"/>
                  </a:moveTo>
                  <a:lnTo>
                    <a:pt x="256" y="547"/>
                  </a:lnTo>
                  <a:lnTo>
                    <a:pt x="0" y="398"/>
                  </a:lnTo>
                  <a:lnTo>
                    <a:pt x="2" y="0"/>
                  </a:lnTo>
                  <a:lnTo>
                    <a:pt x="258" y="146"/>
                  </a:lnTo>
                  <a:close/>
                </a:path>
              </a:pathLst>
            </a:custGeom>
            <a:solidFill>
              <a:srgbClr val="C7D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75">
              <a:extLst>
                <a:ext uri="{FF2B5EF4-FFF2-40B4-BE49-F238E27FC236}">
                  <a16:creationId xmlns:a16="http://schemas.microsoft.com/office/drawing/2014/main" id="{BCBCE8E7-521C-4708-83D3-096B480C3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" y="2502"/>
              <a:ext cx="75" cy="659"/>
            </a:xfrm>
            <a:custGeom>
              <a:avLst/>
              <a:gdLst>
                <a:gd name="T0" fmla="*/ 75 w 75"/>
                <a:gd name="T1" fmla="*/ 0 h 659"/>
                <a:gd name="T2" fmla="*/ 73 w 75"/>
                <a:gd name="T3" fmla="*/ 398 h 659"/>
                <a:gd name="T4" fmla="*/ 0 w 75"/>
                <a:gd name="T5" fmla="*/ 659 h 659"/>
                <a:gd name="T6" fmla="*/ 2 w 75"/>
                <a:gd name="T7" fmla="*/ 260 h 659"/>
                <a:gd name="T8" fmla="*/ 75 w 75"/>
                <a:gd name="T9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659">
                  <a:moveTo>
                    <a:pt x="75" y="0"/>
                  </a:moveTo>
                  <a:lnTo>
                    <a:pt x="73" y="398"/>
                  </a:lnTo>
                  <a:lnTo>
                    <a:pt x="0" y="659"/>
                  </a:lnTo>
                  <a:lnTo>
                    <a:pt x="2" y="26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C7D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76">
              <a:extLst>
                <a:ext uri="{FF2B5EF4-FFF2-40B4-BE49-F238E27FC236}">
                  <a16:creationId xmlns:a16="http://schemas.microsoft.com/office/drawing/2014/main" id="{23F6AECD-8F26-4466-8526-1AECEF881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9" y="2502"/>
              <a:ext cx="77" cy="659"/>
            </a:xfrm>
            <a:custGeom>
              <a:avLst/>
              <a:gdLst>
                <a:gd name="T0" fmla="*/ 77 w 77"/>
                <a:gd name="T1" fmla="*/ 260 h 659"/>
                <a:gd name="T2" fmla="*/ 75 w 77"/>
                <a:gd name="T3" fmla="*/ 659 h 659"/>
                <a:gd name="T4" fmla="*/ 0 w 77"/>
                <a:gd name="T5" fmla="*/ 398 h 659"/>
                <a:gd name="T6" fmla="*/ 0 w 77"/>
                <a:gd name="T7" fmla="*/ 0 h 659"/>
                <a:gd name="T8" fmla="*/ 77 w 77"/>
                <a:gd name="T9" fmla="*/ 26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659">
                  <a:moveTo>
                    <a:pt x="77" y="260"/>
                  </a:moveTo>
                  <a:lnTo>
                    <a:pt x="75" y="659"/>
                  </a:lnTo>
                  <a:lnTo>
                    <a:pt x="0" y="398"/>
                  </a:lnTo>
                  <a:lnTo>
                    <a:pt x="0" y="0"/>
                  </a:lnTo>
                  <a:lnTo>
                    <a:pt x="77" y="260"/>
                  </a:lnTo>
                  <a:close/>
                </a:path>
              </a:pathLst>
            </a:custGeom>
            <a:solidFill>
              <a:srgbClr val="BAD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77">
              <a:extLst>
                <a:ext uri="{FF2B5EF4-FFF2-40B4-BE49-F238E27FC236}">
                  <a16:creationId xmlns:a16="http://schemas.microsoft.com/office/drawing/2014/main" id="{6F827B93-D4E0-44B8-8250-546F3699F3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7" y="1159"/>
              <a:ext cx="2768" cy="1603"/>
            </a:xfrm>
            <a:custGeom>
              <a:avLst/>
              <a:gdLst>
                <a:gd name="T0" fmla="*/ 2766 w 2768"/>
                <a:gd name="T1" fmla="*/ 697 h 1603"/>
                <a:gd name="T2" fmla="*/ 2299 w 2768"/>
                <a:gd name="T3" fmla="*/ 621 h 1603"/>
                <a:gd name="T4" fmla="*/ 2221 w 2768"/>
                <a:gd name="T5" fmla="*/ 523 h 1603"/>
                <a:gd name="T6" fmla="*/ 1862 w 2768"/>
                <a:gd name="T7" fmla="*/ 315 h 1603"/>
                <a:gd name="T8" fmla="*/ 1750 w 2768"/>
                <a:gd name="T9" fmla="*/ 283 h 1603"/>
                <a:gd name="T10" fmla="*/ 1559 w 2768"/>
                <a:gd name="T11" fmla="*/ 0 h 1603"/>
                <a:gd name="T12" fmla="*/ 1126 w 2768"/>
                <a:gd name="T13" fmla="*/ 261 h 1603"/>
                <a:gd name="T14" fmla="*/ 956 w 2768"/>
                <a:gd name="T15" fmla="*/ 299 h 1603"/>
                <a:gd name="T16" fmla="*/ 275 w 2768"/>
                <a:gd name="T17" fmla="*/ 309 h 1603"/>
                <a:gd name="T18" fmla="*/ 513 w 2768"/>
                <a:gd name="T19" fmla="*/ 555 h 1603"/>
                <a:gd name="T20" fmla="*/ 449 w 2768"/>
                <a:gd name="T21" fmla="*/ 653 h 1603"/>
                <a:gd name="T22" fmla="*/ 451 w 2768"/>
                <a:gd name="T23" fmla="*/ 948 h 1603"/>
                <a:gd name="T24" fmla="*/ 491 w 2768"/>
                <a:gd name="T25" fmla="*/ 1016 h 1603"/>
                <a:gd name="T26" fmla="*/ 281 w 2768"/>
                <a:gd name="T27" fmla="*/ 1295 h 1603"/>
                <a:gd name="T28" fmla="*/ 906 w 2768"/>
                <a:gd name="T29" fmla="*/ 1287 h 1603"/>
                <a:gd name="T30" fmla="*/ 1074 w 2768"/>
                <a:gd name="T31" fmla="*/ 1331 h 1603"/>
                <a:gd name="T32" fmla="*/ 1569 w 2768"/>
                <a:gd name="T33" fmla="*/ 1603 h 1603"/>
                <a:gd name="T34" fmla="*/ 1700 w 2768"/>
                <a:gd name="T35" fmla="*/ 1331 h 1603"/>
                <a:gd name="T36" fmla="*/ 1866 w 2768"/>
                <a:gd name="T37" fmla="*/ 1287 h 1603"/>
                <a:gd name="T38" fmla="*/ 2225 w 2768"/>
                <a:gd name="T39" fmla="*/ 1080 h 1603"/>
                <a:gd name="T40" fmla="*/ 2279 w 2768"/>
                <a:gd name="T41" fmla="*/ 1016 h 1603"/>
                <a:gd name="T42" fmla="*/ 2319 w 2768"/>
                <a:gd name="T43" fmla="*/ 948 h 1603"/>
                <a:gd name="T44" fmla="*/ 1756 w 2768"/>
                <a:gd name="T45" fmla="*/ 1064 h 1603"/>
                <a:gd name="T46" fmla="*/ 1605 w 2768"/>
                <a:gd name="T47" fmla="*/ 1116 h 1603"/>
                <a:gd name="T48" fmla="*/ 1441 w 2768"/>
                <a:gd name="T49" fmla="*/ 1140 h 1603"/>
                <a:gd name="T50" fmla="*/ 1275 w 2768"/>
                <a:gd name="T51" fmla="*/ 1134 h 1603"/>
                <a:gd name="T52" fmla="*/ 1112 w 2768"/>
                <a:gd name="T53" fmla="*/ 1102 h 1603"/>
                <a:gd name="T54" fmla="*/ 970 w 2768"/>
                <a:gd name="T55" fmla="*/ 1042 h 1603"/>
                <a:gd name="T56" fmla="*/ 896 w 2768"/>
                <a:gd name="T57" fmla="*/ 988 h 1603"/>
                <a:gd name="T58" fmla="*/ 842 w 2768"/>
                <a:gd name="T59" fmla="*/ 930 h 1603"/>
                <a:gd name="T60" fmla="*/ 814 w 2768"/>
                <a:gd name="T61" fmla="*/ 882 h 1603"/>
                <a:gd name="T62" fmla="*/ 800 w 2768"/>
                <a:gd name="T63" fmla="*/ 834 h 1603"/>
                <a:gd name="T64" fmla="*/ 798 w 2768"/>
                <a:gd name="T65" fmla="*/ 786 h 1603"/>
                <a:gd name="T66" fmla="*/ 808 w 2768"/>
                <a:gd name="T67" fmla="*/ 735 h 1603"/>
                <a:gd name="T68" fmla="*/ 830 w 2768"/>
                <a:gd name="T69" fmla="*/ 689 h 1603"/>
                <a:gd name="T70" fmla="*/ 864 w 2768"/>
                <a:gd name="T71" fmla="*/ 643 h 1603"/>
                <a:gd name="T72" fmla="*/ 968 w 2768"/>
                <a:gd name="T73" fmla="*/ 561 h 1603"/>
                <a:gd name="T74" fmla="*/ 1058 w 2768"/>
                <a:gd name="T75" fmla="*/ 517 h 1603"/>
                <a:gd name="T76" fmla="*/ 1215 w 2768"/>
                <a:gd name="T77" fmla="*/ 475 h 1603"/>
                <a:gd name="T78" fmla="*/ 1381 w 2768"/>
                <a:gd name="T79" fmla="*/ 461 h 1603"/>
                <a:gd name="T80" fmla="*/ 1549 w 2768"/>
                <a:gd name="T81" fmla="*/ 475 h 1603"/>
                <a:gd name="T82" fmla="*/ 1706 w 2768"/>
                <a:gd name="T83" fmla="*/ 517 h 1603"/>
                <a:gd name="T84" fmla="*/ 1798 w 2768"/>
                <a:gd name="T85" fmla="*/ 561 h 1603"/>
                <a:gd name="T86" fmla="*/ 1902 w 2768"/>
                <a:gd name="T87" fmla="*/ 643 h 1603"/>
                <a:gd name="T88" fmla="*/ 1936 w 2768"/>
                <a:gd name="T89" fmla="*/ 689 h 1603"/>
                <a:gd name="T90" fmla="*/ 1958 w 2768"/>
                <a:gd name="T91" fmla="*/ 735 h 1603"/>
                <a:gd name="T92" fmla="*/ 1970 w 2768"/>
                <a:gd name="T93" fmla="*/ 786 h 1603"/>
                <a:gd name="T94" fmla="*/ 1968 w 2768"/>
                <a:gd name="T95" fmla="*/ 834 h 1603"/>
                <a:gd name="T96" fmla="*/ 1954 w 2768"/>
                <a:gd name="T97" fmla="*/ 882 h 1603"/>
                <a:gd name="T98" fmla="*/ 1928 w 2768"/>
                <a:gd name="T99" fmla="*/ 930 h 1603"/>
                <a:gd name="T100" fmla="*/ 1874 w 2768"/>
                <a:gd name="T101" fmla="*/ 988 h 1603"/>
                <a:gd name="T102" fmla="*/ 1800 w 2768"/>
                <a:gd name="T103" fmla="*/ 1042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68" h="1603">
                  <a:moveTo>
                    <a:pt x="2319" y="948"/>
                  </a:moveTo>
                  <a:lnTo>
                    <a:pt x="2768" y="906"/>
                  </a:lnTo>
                  <a:lnTo>
                    <a:pt x="2766" y="697"/>
                  </a:lnTo>
                  <a:lnTo>
                    <a:pt x="2317" y="653"/>
                  </a:lnTo>
                  <a:lnTo>
                    <a:pt x="2317" y="653"/>
                  </a:lnTo>
                  <a:lnTo>
                    <a:pt x="2299" y="621"/>
                  </a:lnTo>
                  <a:lnTo>
                    <a:pt x="2277" y="587"/>
                  </a:lnTo>
                  <a:lnTo>
                    <a:pt x="2251" y="555"/>
                  </a:lnTo>
                  <a:lnTo>
                    <a:pt x="2221" y="523"/>
                  </a:lnTo>
                  <a:lnTo>
                    <a:pt x="2487" y="309"/>
                  </a:lnTo>
                  <a:lnTo>
                    <a:pt x="2231" y="160"/>
                  </a:lnTo>
                  <a:lnTo>
                    <a:pt x="1862" y="315"/>
                  </a:lnTo>
                  <a:lnTo>
                    <a:pt x="1862" y="315"/>
                  </a:lnTo>
                  <a:lnTo>
                    <a:pt x="1806" y="299"/>
                  </a:lnTo>
                  <a:lnTo>
                    <a:pt x="1750" y="283"/>
                  </a:lnTo>
                  <a:lnTo>
                    <a:pt x="1694" y="271"/>
                  </a:lnTo>
                  <a:lnTo>
                    <a:pt x="1636" y="261"/>
                  </a:lnTo>
                  <a:lnTo>
                    <a:pt x="1559" y="0"/>
                  </a:lnTo>
                  <a:lnTo>
                    <a:pt x="1199" y="0"/>
                  </a:lnTo>
                  <a:lnTo>
                    <a:pt x="1126" y="261"/>
                  </a:lnTo>
                  <a:lnTo>
                    <a:pt x="1126" y="261"/>
                  </a:lnTo>
                  <a:lnTo>
                    <a:pt x="1068" y="271"/>
                  </a:lnTo>
                  <a:lnTo>
                    <a:pt x="1012" y="283"/>
                  </a:lnTo>
                  <a:lnTo>
                    <a:pt x="956" y="299"/>
                  </a:lnTo>
                  <a:lnTo>
                    <a:pt x="900" y="315"/>
                  </a:lnTo>
                  <a:lnTo>
                    <a:pt x="529" y="160"/>
                  </a:lnTo>
                  <a:lnTo>
                    <a:pt x="275" y="309"/>
                  </a:lnTo>
                  <a:lnTo>
                    <a:pt x="543" y="523"/>
                  </a:lnTo>
                  <a:lnTo>
                    <a:pt x="543" y="523"/>
                  </a:lnTo>
                  <a:lnTo>
                    <a:pt x="513" y="555"/>
                  </a:lnTo>
                  <a:lnTo>
                    <a:pt x="489" y="587"/>
                  </a:lnTo>
                  <a:lnTo>
                    <a:pt x="467" y="621"/>
                  </a:lnTo>
                  <a:lnTo>
                    <a:pt x="449" y="653"/>
                  </a:lnTo>
                  <a:lnTo>
                    <a:pt x="0" y="697"/>
                  </a:lnTo>
                  <a:lnTo>
                    <a:pt x="2" y="906"/>
                  </a:lnTo>
                  <a:lnTo>
                    <a:pt x="451" y="948"/>
                  </a:lnTo>
                  <a:lnTo>
                    <a:pt x="451" y="948"/>
                  </a:lnTo>
                  <a:lnTo>
                    <a:pt x="469" y="982"/>
                  </a:lnTo>
                  <a:lnTo>
                    <a:pt x="491" y="1016"/>
                  </a:lnTo>
                  <a:lnTo>
                    <a:pt x="517" y="1048"/>
                  </a:lnTo>
                  <a:lnTo>
                    <a:pt x="545" y="1080"/>
                  </a:lnTo>
                  <a:lnTo>
                    <a:pt x="281" y="1295"/>
                  </a:lnTo>
                  <a:lnTo>
                    <a:pt x="537" y="1441"/>
                  </a:lnTo>
                  <a:lnTo>
                    <a:pt x="906" y="1287"/>
                  </a:lnTo>
                  <a:lnTo>
                    <a:pt x="906" y="1287"/>
                  </a:lnTo>
                  <a:lnTo>
                    <a:pt x="960" y="1305"/>
                  </a:lnTo>
                  <a:lnTo>
                    <a:pt x="1018" y="1319"/>
                  </a:lnTo>
                  <a:lnTo>
                    <a:pt x="1074" y="1331"/>
                  </a:lnTo>
                  <a:lnTo>
                    <a:pt x="1132" y="1343"/>
                  </a:lnTo>
                  <a:lnTo>
                    <a:pt x="1209" y="1603"/>
                  </a:lnTo>
                  <a:lnTo>
                    <a:pt x="1569" y="1603"/>
                  </a:lnTo>
                  <a:lnTo>
                    <a:pt x="1642" y="1343"/>
                  </a:lnTo>
                  <a:lnTo>
                    <a:pt x="1642" y="1343"/>
                  </a:lnTo>
                  <a:lnTo>
                    <a:pt x="1700" y="1331"/>
                  </a:lnTo>
                  <a:lnTo>
                    <a:pt x="1756" y="1319"/>
                  </a:lnTo>
                  <a:lnTo>
                    <a:pt x="1812" y="1305"/>
                  </a:lnTo>
                  <a:lnTo>
                    <a:pt x="1866" y="1287"/>
                  </a:lnTo>
                  <a:lnTo>
                    <a:pt x="2239" y="1441"/>
                  </a:lnTo>
                  <a:lnTo>
                    <a:pt x="2493" y="1295"/>
                  </a:lnTo>
                  <a:lnTo>
                    <a:pt x="2225" y="1080"/>
                  </a:lnTo>
                  <a:lnTo>
                    <a:pt x="2225" y="1080"/>
                  </a:lnTo>
                  <a:lnTo>
                    <a:pt x="2253" y="1048"/>
                  </a:lnTo>
                  <a:lnTo>
                    <a:pt x="2279" y="1016"/>
                  </a:lnTo>
                  <a:lnTo>
                    <a:pt x="2301" y="982"/>
                  </a:lnTo>
                  <a:lnTo>
                    <a:pt x="2319" y="948"/>
                  </a:lnTo>
                  <a:lnTo>
                    <a:pt x="2319" y="948"/>
                  </a:lnTo>
                  <a:close/>
                  <a:moveTo>
                    <a:pt x="1800" y="1042"/>
                  </a:moveTo>
                  <a:lnTo>
                    <a:pt x="1800" y="1042"/>
                  </a:lnTo>
                  <a:lnTo>
                    <a:pt x="1756" y="1064"/>
                  </a:lnTo>
                  <a:lnTo>
                    <a:pt x="1708" y="1084"/>
                  </a:lnTo>
                  <a:lnTo>
                    <a:pt x="1658" y="1102"/>
                  </a:lnTo>
                  <a:lnTo>
                    <a:pt x="1605" y="1116"/>
                  </a:lnTo>
                  <a:lnTo>
                    <a:pt x="1553" y="1126"/>
                  </a:lnTo>
                  <a:lnTo>
                    <a:pt x="1497" y="1134"/>
                  </a:lnTo>
                  <a:lnTo>
                    <a:pt x="1441" y="1140"/>
                  </a:lnTo>
                  <a:lnTo>
                    <a:pt x="1385" y="1140"/>
                  </a:lnTo>
                  <a:lnTo>
                    <a:pt x="1329" y="1138"/>
                  </a:lnTo>
                  <a:lnTo>
                    <a:pt x="1275" y="1134"/>
                  </a:lnTo>
                  <a:lnTo>
                    <a:pt x="1219" y="1126"/>
                  </a:lnTo>
                  <a:lnTo>
                    <a:pt x="1165" y="1116"/>
                  </a:lnTo>
                  <a:lnTo>
                    <a:pt x="1112" y="1102"/>
                  </a:lnTo>
                  <a:lnTo>
                    <a:pt x="1062" y="1084"/>
                  </a:lnTo>
                  <a:lnTo>
                    <a:pt x="1016" y="1064"/>
                  </a:lnTo>
                  <a:lnTo>
                    <a:pt x="970" y="1042"/>
                  </a:lnTo>
                  <a:lnTo>
                    <a:pt x="970" y="1042"/>
                  </a:lnTo>
                  <a:lnTo>
                    <a:pt x="930" y="1016"/>
                  </a:lnTo>
                  <a:lnTo>
                    <a:pt x="896" y="988"/>
                  </a:lnTo>
                  <a:lnTo>
                    <a:pt x="866" y="960"/>
                  </a:lnTo>
                  <a:lnTo>
                    <a:pt x="852" y="944"/>
                  </a:lnTo>
                  <a:lnTo>
                    <a:pt x="842" y="930"/>
                  </a:lnTo>
                  <a:lnTo>
                    <a:pt x="832" y="914"/>
                  </a:lnTo>
                  <a:lnTo>
                    <a:pt x="822" y="898"/>
                  </a:lnTo>
                  <a:lnTo>
                    <a:pt x="814" y="882"/>
                  </a:lnTo>
                  <a:lnTo>
                    <a:pt x="808" y="866"/>
                  </a:lnTo>
                  <a:lnTo>
                    <a:pt x="804" y="850"/>
                  </a:lnTo>
                  <a:lnTo>
                    <a:pt x="800" y="834"/>
                  </a:lnTo>
                  <a:lnTo>
                    <a:pt x="798" y="818"/>
                  </a:lnTo>
                  <a:lnTo>
                    <a:pt x="798" y="802"/>
                  </a:lnTo>
                  <a:lnTo>
                    <a:pt x="798" y="786"/>
                  </a:lnTo>
                  <a:lnTo>
                    <a:pt x="800" y="770"/>
                  </a:lnTo>
                  <a:lnTo>
                    <a:pt x="804" y="752"/>
                  </a:lnTo>
                  <a:lnTo>
                    <a:pt x="808" y="735"/>
                  </a:lnTo>
                  <a:lnTo>
                    <a:pt x="814" y="719"/>
                  </a:lnTo>
                  <a:lnTo>
                    <a:pt x="822" y="705"/>
                  </a:lnTo>
                  <a:lnTo>
                    <a:pt x="830" y="689"/>
                  </a:lnTo>
                  <a:lnTo>
                    <a:pt x="840" y="673"/>
                  </a:lnTo>
                  <a:lnTo>
                    <a:pt x="850" y="657"/>
                  </a:lnTo>
                  <a:lnTo>
                    <a:pt x="864" y="643"/>
                  </a:lnTo>
                  <a:lnTo>
                    <a:pt x="892" y="615"/>
                  </a:lnTo>
                  <a:lnTo>
                    <a:pt x="928" y="587"/>
                  </a:lnTo>
                  <a:lnTo>
                    <a:pt x="968" y="561"/>
                  </a:lnTo>
                  <a:lnTo>
                    <a:pt x="968" y="561"/>
                  </a:lnTo>
                  <a:lnTo>
                    <a:pt x="1012" y="537"/>
                  </a:lnTo>
                  <a:lnTo>
                    <a:pt x="1058" y="517"/>
                  </a:lnTo>
                  <a:lnTo>
                    <a:pt x="1108" y="501"/>
                  </a:lnTo>
                  <a:lnTo>
                    <a:pt x="1161" y="487"/>
                  </a:lnTo>
                  <a:lnTo>
                    <a:pt x="1215" y="475"/>
                  </a:lnTo>
                  <a:lnTo>
                    <a:pt x="1269" y="467"/>
                  </a:lnTo>
                  <a:lnTo>
                    <a:pt x="1325" y="463"/>
                  </a:lnTo>
                  <a:lnTo>
                    <a:pt x="1381" y="461"/>
                  </a:lnTo>
                  <a:lnTo>
                    <a:pt x="1437" y="463"/>
                  </a:lnTo>
                  <a:lnTo>
                    <a:pt x="1493" y="467"/>
                  </a:lnTo>
                  <a:lnTo>
                    <a:pt x="1549" y="475"/>
                  </a:lnTo>
                  <a:lnTo>
                    <a:pt x="1603" y="487"/>
                  </a:lnTo>
                  <a:lnTo>
                    <a:pt x="1656" y="501"/>
                  </a:lnTo>
                  <a:lnTo>
                    <a:pt x="1706" y="517"/>
                  </a:lnTo>
                  <a:lnTo>
                    <a:pt x="1752" y="537"/>
                  </a:lnTo>
                  <a:lnTo>
                    <a:pt x="1798" y="561"/>
                  </a:lnTo>
                  <a:lnTo>
                    <a:pt x="1798" y="561"/>
                  </a:lnTo>
                  <a:lnTo>
                    <a:pt x="1838" y="587"/>
                  </a:lnTo>
                  <a:lnTo>
                    <a:pt x="1872" y="615"/>
                  </a:lnTo>
                  <a:lnTo>
                    <a:pt x="1902" y="643"/>
                  </a:lnTo>
                  <a:lnTo>
                    <a:pt x="1914" y="657"/>
                  </a:lnTo>
                  <a:lnTo>
                    <a:pt x="1926" y="673"/>
                  </a:lnTo>
                  <a:lnTo>
                    <a:pt x="1936" y="689"/>
                  </a:lnTo>
                  <a:lnTo>
                    <a:pt x="1946" y="705"/>
                  </a:lnTo>
                  <a:lnTo>
                    <a:pt x="1952" y="719"/>
                  </a:lnTo>
                  <a:lnTo>
                    <a:pt x="1958" y="735"/>
                  </a:lnTo>
                  <a:lnTo>
                    <a:pt x="1964" y="752"/>
                  </a:lnTo>
                  <a:lnTo>
                    <a:pt x="1968" y="770"/>
                  </a:lnTo>
                  <a:lnTo>
                    <a:pt x="1970" y="786"/>
                  </a:lnTo>
                  <a:lnTo>
                    <a:pt x="1970" y="802"/>
                  </a:lnTo>
                  <a:lnTo>
                    <a:pt x="1970" y="818"/>
                  </a:lnTo>
                  <a:lnTo>
                    <a:pt x="1968" y="834"/>
                  </a:lnTo>
                  <a:lnTo>
                    <a:pt x="1964" y="850"/>
                  </a:lnTo>
                  <a:lnTo>
                    <a:pt x="1960" y="866"/>
                  </a:lnTo>
                  <a:lnTo>
                    <a:pt x="1954" y="882"/>
                  </a:lnTo>
                  <a:lnTo>
                    <a:pt x="1946" y="898"/>
                  </a:lnTo>
                  <a:lnTo>
                    <a:pt x="1938" y="914"/>
                  </a:lnTo>
                  <a:lnTo>
                    <a:pt x="1928" y="930"/>
                  </a:lnTo>
                  <a:lnTo>
                    <a:pt x="1916" y="944"/>
                  </a:lnTo>
                  <a:lnTo>
                    <a:pt x="1904" y="960"/>
                  </a:lnTo>
                  <a:lnTo>
                    <a:pt x="1874" y="988"/>
                  </a:lnTo>
                  <a:lnTo>
                    <a:pt x="1840" y="1016"/>
                  </a:lnTo>
                  <a:lnTo>
                    <a:pt x="1800" y="1042"/>
                  </a:lnTo>
                  <a:lnTo>
                    <a:pt x="1800" y="104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78">
              <a:extLst>
                <a:ext uri="{FF2B5EF4-FFF2-40B4-BE49-F238E27FC236}">
                  <a16:creationId xmlns:a16="http://schemas.microsoft.com/office/drawing/2014/main" id="{D522E665-3AC9-44C1-AFBA-86DAD40C3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4" y="2762"/>
              <a:ext cx="362" cy="399"/>
            </a:xfrm>
            <a:custGeom>
              <a:avLst/>
              <a:gdLst>
                <a:gd name="T0" fmla="*/ 362 w 362"/>
                <a:gd name="T1" fmla="*/ 0 h 399"/>
                <a:gd name="T2" fmla="*/ 360 w 362"/>
                <a:gd name="T3" fmla="*/ 399 h 399"/>
                <a:gd name="T4" fmla="*/ 0 w 362"/>
                <a:gd name="T5" fmla="*/ 399 h 399"/>
                <a:gd name="T6" fmla="*/ 2 w 362"/>
                <a:gd name="T7" fmla="*/ 0 h 399"/>
                <a:gd name="T8" fmla="*/ 362 w 362"/>
                <a:gd name="T9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" h="399">
                  <a:moveTo>
                    <a:pt x="362" y="0"/>
                  </a:moveTo>
                  <a:lnTo>
                    <a:pt x="360" y="399"/>
                  </a:lnTo>
                  <a:lnTo>
                    <a:pt x="0" y="399"/>
                  </a:lnTo>
                  <a:lnTo>
                    <a:pt x="2" y="0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C7D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0" name="Group 18">
            <a:extLst>
              <a:ext uri="{FF2B5EF4-FFF2-40B4-BE49-F238E27FC236}">
                <a16:creationId xmlns:a16="http://schemas.microsoft.com/office/drawing/2014/main" id="{EDBB12C5-4229-4F31-9AE9-69ECC0354E7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83927" y="4004790"/>
            <a:ext cx="847964" cy="554609"/>
            <a:chOff x="2123" y="1037"/>
            <a:chExt cx="3434" cy="2246"/>
          </a:xfrm>
        </p:grpSpPr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458CAE2E-4CC7-4FDA-B216-148E38059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9" y="1091"/>
              <a:ext cx="32" cy="433"/>
            </a:xfrm>
            <a:custGeom>
              <a:avLst/>
              <a:gdLst>
                <a:gd name="T0" fmla="*/ 32 w 32"/>
                <a:gd name="T1" fmla="*/ 176 h 433"/>
                <a:gd name="T2" fmla="*/ 32 w 32"/>
                <a:gd name="T3" fmla="*/ 433 h 433"/>
                <a:gd name="T4" fmla="*/ 0 w 32"/>
                <a:gd name="T5" fmla="*/ 257 h 433"/>
                <a:gd name="T6" fmla="*/ 0 w 32"/>
                <a:gd name="T7" fmla="*/ 0 h 433"/>
                <a:gd name="T8" fmla="*/ 32 w 32"/>
                <a:gd name="T9" fmla="*/ 176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33">
                  <a:moveTo>
                    <a:pt x="32" y="176"/>
                  </a:moveTo>
                  <a:lnTo>
                    <a:pt x="32" y="433"/>
                  </a:lnTo>
                  <a:lnTo>
                    <a:pt x="0" y="257"/>
                  </a:lnTo>
                  <a:lnTo>
                    <a:pt x="0" y="0"/>
                  </a:lnTo>
                  <a:lnTo>
                    <a:pt x="32" y="176"/>
                  </a:lnTo>
                  <a:close/>
                </a:path>
              </a:pathLst>
            </a:custGeom>
            <a:solidFill>
              <a:srgbClr val="C7D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5C4933B3-6E5F-4E0C-9472-BD5275B9D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" y="1161"/>
              <a:ext cx="84" cy="429"/>
            </a:xfrm>
            <a:custGeom>
              <a:avLst/>
              <a:gdLst>
                <a:gd name="T0" fmla="*/ 84 w 84"/>
                <a:gd name="T1" fmla="*/ 0 h 429"/>
                <a:gd name="T2" fmla="*/ 82 w 84"/>
                <a:gd name="T3" fmla="*/ 257 h 429"/>
                <a:gd name="T4" fmla="*/ 0 w 84"/>
                <a:gd name="T5" fmla="*/ 429 h 429"/>
                <a:gd name="T6" fmla="*/ 0 w 84"/>
                <a:gd name="T7" fmla="*/ 171 h 429"/>
                <a:gd name="T8" fmla="*/ 84 w 84"/>
                <a:gd name="T9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29">
                  <a:moveTo>
                    <a:pt x="84" y="0"/>
                  </a:moveTo>
                  <a:lnTo>
                    <a:pt x="82" y="257"/>
                  </a:lnTo>
                  <a:lnTo>
                    <a:pt x="0" y="429"/>
                  </a:lnTo>
                  <a:lnTo>
                    <a:pt x="0" y="17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C7D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51375D97-1512-4356-BA62-AC5BDE923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1257"/>
              <a:ext cx="134" cy="417"/>
            </a:xfrm>
            <a:custGeom>
              <a:avLst/>
              <a:gdLst>
                <a:gd name="T0" fmla="*/ 134 w 134"/>
                <a:gd name="T1" fmla="*/ 161 h 417"/>
                <a:gd name="T2" fmla="*/ 134 w 134"/>
                <a:gd name="T3" fmla="*/ 417 h 417"/>
                <a:gd name="T4" fmla="*/ 0 w 134"/>
                <a:gd name="T5" fmla="*/ 259 h 417"/>
                <a:gd name="T6" fmla="*/ 0 w 134"/>
                <a:gd name="T7" fmla="*/ 0 h 417"/>
                <a:gd name="T8" fmla="*/ 134 w 134"/>
                <a:gd name="T9" fmla="*/ 161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417">
                  <a:moveTo>
                    <a:pt x="134" y="161"/>
                  </a:moveTo>
                  <a:lnTo>
                    <a:pt x="134" y="417"/>
                  </a:lnTo>
                  <a:lnTo>
                    <a:pt x="0" y="259"/>
                  </a:lnTo>
                  <a:lnTo>
                    <a:pt x="0" y="0"/>
                  </a:lnTo>
                  <a:lnTo>
                    <a:pt x="134" y="161"/>
                  </a:lnTo>
                  <a:close/>
                </a:path>
              </a:pathLst>
            </a:custGeom>
            <a:solidFill>
              <a:srgbClr val="C7D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8CD7E868-AFA3-44C3-94CA-73719E052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0" y="1378"/>
              <a:ext cx="180" cy="400"/>
            </a:xfrm>
            <a:custGeom>
              <a:avLst/>
              <a:gdLst>
                <a:gd name="T0" fmla="*/ 180 w 180"/>
                <a:gd name="T1" fmla="*/ 0 h 400"/>
                <a:gd name="T2" fmla="*/ 178 w 180"/>
                <a:gd name="T3" fmla="*/ 258 h 400"/>
                <a:gd name="T4" fmla="*/ 0 w 180"/>
                <a:gd name="T5" fmla="*/ 400 h 400"/>
                <a:gd name="T6" fmla="*/ 2 w 180"/>
                <a:gd name="T7" fmla="*/ 144 h 400"/>
                <a:gd name="T8" fmla="*/ 180 w 180"/>
                <a:gd name="T9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400">
                  <a:moveTo>
                    <a:pt x="180" y="0"/>
                  </a:moveTo>
                  <a:lnTo>
                    <a:pt x="178" y="258"/>
                  </a:lnTo>
                  <a:lnTo>
                    <a:pt x="0" y="400"/>
                  </a:lnTo>
                  <a:lnTo>
                    <a:pt x="2" y="144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7D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A66B35A8-E1A9-48DB-9EEF-96F903D9F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7" y="1518"/>
              <a:ext cx="221" cy="381"/>
            </a:xfrm>
            <a:custGeom>
              <a:avLst/>
              <a:gdLst>
                <a:gd name="T0" fmla="*/ 221 w 221"/>
                <a:gd name="T1" fmla="*/ 124 h 381"/>
                <a:gd name="T2" fmla="*/ 221 w 221"/>
                <a:gd name="T3" fmla="*/ 381 h 381"/>
                <a:gd name="T4" fmla="*/ 0 w 221"/>
                <a:gd name="T5" fmla="*/ 256 h 381"/>
                <a:gd name="T6" fmla="*/ 0 w 221"/>
                <a:gd name="T7" fmla="*/ 0 h 381"/>
                <a:gd name="T8" fmla="*/ 221 w 221"/>
                <a:gd name="T9" fmla="*/ 124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381">
                  <a:moveTo>
                    <a:pt x="221" y="124"/>
                  </a:moveTo>
                  <a:lnTo>
                    <a:pt x="221" y="381"/>
                  </a:lnTo>
                  <a:lnTo>
                    <a:pt x="0" y="256"/>
                  </a:lnTo>
                  <a:lnTo>
                    <a:pt x="0" y="0"/>
                  </a:lnTo>
                  <a:lnTo>
                    <a:pt x="221" y="124"/>
                  </a:lnTo>
                  <a:close/>
                </a:path>
              </a:pathLst>
            </a:custGeom>
            <a:solidFill>
              <a:srgbClr val="C7D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0ABF54AA-FB87-4BEB-8BFC-737699B7A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6" y="1674"/>
              <a:ext cx="253" cy="357"/>
            </a:xfrm>
            <a:custGeom>
              <a:avLst/>
              <a:gdLst>
                <a:gd name="T0" fmla="*/ 253 w 253"/>
                <a:gd name="T1" fmla="*/ 0 h 357"/>
                <a:gd name="T2" fmla="*/ 253 w 253"/>
                <a:gd name="T3" fmla="*/ 257 h 357"/>
                <a:gd name="T4" fmla="*/ 0 w 253"/>
                <a:gd name="T5" fmla="*/ 357 h 357"/>
                <a:gd name="T6" fmla="*/ 0 w 253"/>
                <a:gd name="T7" fmla="*/ 100 h 357"/>
                <a:gd name="T8" fmla="*/ 253 w 253"/>
                <a:gd name="T9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357">
                  <a:moveTo>
                    <a:pt x="253" y="0"/>
                  </a:moveTo>
                  <a:lnTo>
                    <a:pt x="253" y="257"/>
                  </a:lnTo>
                  <a:lnTo>
                    <a:pt x="0" y="357"/>
                  </a:lnTo>
                  <a:lnTo>
                    <a:pt x="0" y="10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C7D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F263D5AC-44A2-4CF0-8551-F9330ED64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" y="1840"/>
              <a:ext cx="281" cy="331"/>
            </a:xfrm>
            <a:custGeom>
              <a:avLst/>
              <a:gdLst>
                <a:gd name="T0" fmla="*/ 281 w 281"/>
                <a:gd name="T1" fmla="*/ 73 h 331"/>
                <a:gd name="T2" fmla="*/ 279 w 281"/>
                <a:gd name="T3" fmla="*/ 331 h 331"/>
                <a:gd name="T4" fmla="*/ 0 w 281"/>
                <a:gd name="T5" fmla="*/ 257 h 331"/>
                <a:gd name="T6" fmla="*/ 0 w 281"/>
                <a:gd name="T7" fmla="*/ 0 h 331"/>
                <a:gd name="T8" fmla="*/ 281 w 281"/>
                <a:gd name="T9" fmla="*/ 7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331">
                  <a:moveTo>
                    <a:pt x="281" y="73"/>
                  </a:moveTo>
                  <a:lnTo>
                    <a:pt x="279" y="331"/>
                  </a:lnTo>
                  <a:lnTo>
                    <a:pt x="0" y="257"/>
                  </a:lnTo>
                  <a:lnTo>
                    <a:pt x="0" y="0"/>
                  </a:lnTo>
                  <a:lnTo>
                    <a:pt x="281" y="73"/>
                  </a:lnTo>
                  <a:close/>
                </a:path>
              </a:pathLst>
            </a:custGeom>
            <a:solidFill>
              <a:srgbClr val="C7D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26">
              <a:extLst>
                <a:ext uri="{FF2B5EF4-FFF2-40B4-BE49-F238E27FC236}">
                  <a16:creationId xmlns:a16="http://schemas.microsoft.com/office/drawing/2014/main" id="{9D4E8163-072F-4CB8-986C-FBCE8D719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438"/>
              <a:ext cx="2052" cy="853"/>
            </a:xfrm>
            <a:custGeom>
              <a:avLst/>
              <a:gdLst>
                <a:gd name="T0" fmla="*/ 2052 w 2052"/>
                <a:gd name="T1" fmla="*/ 853 h 853"/>
                <a:gd name="T2" fmla="*/ 2040 w 2052"/>
                <a:gd name="T3" fmla="*/ 769 h 853"/>
                <a:gd name="T4" fmla="*/ 2010 w 2052"/>
                <a:gd name="T5" fmla="*/ 683 h 853"/>
                <a:gd name="T6" fmla="*/ 1956 w 2052"/>
                <a:gd name="T7" fmla="*/ 603 h 853"/>
                <a:gd name="T8" fmla="*/ 1881 w 2052"/>
                <a:gd name="T9" fmla="*/ 525 h 853"/>
                <a:gd name="T10" fmla="*/ 1785 w 2052"/>
                <a:gd name="T11" fmla="*/ 453 h 853"/>
                <a:gd name="T12" fmla="*/ 1709 w 2052"/>
                <a:gd name="T13" fmla="*/ 410 h 853"/>
                <a:gd name="T14" fmla="*/ 1587 w 2052"/>
                <a:gd name="T15" fmla="*/ 354 h 853"/>
                <a:gd name="T16" fmla="*/ 1455 w 2052"/>
                <a:gd name="T17" fmla="*/ 312 h 853"/>
                <a:gd name="T18" fmla="*/ 1315 w 2052"/>
                <a:gd name="T19" fmla="*/ 282 h 853"/>
                <a:gd name="T20" fmla="*/ 1170 w 2052"/>
                <a:gd name="T21" fmla="*/ 264 h 853"/>
                <a:gd name="T22" fmla="*/ 1022 w 2052"/>
                <a:gd name="T23" fmla="*/ 258 h 853"/>
                <a:gd name="T24" fmla="*/ 876 w 2052"/>
                <a:gd name="T25" fmla="*/ 264 h 853"/>
                <a:gd name="T26" fmla="*/ 731 w 2052"/>
                <a:gd name="T27" fmla="*/ 282 h 853"/>
                <a:gd name="T28" fmla="*/ 591 w 2052"/>
                <a:gd name="T29" fmla="*/ 312 h 853"/>
                <a:gd name="T30" fmla="*/ 459 w 2052"/>
                <a:gd name="T31" fmla="*/ 354 h 853"/>
                <a:gd name="T32" fmla="*/ 337 w 2052"/>
                <a:gd name="T33" fmla="*/ 410 h 853"/>
                <a:gd name="T34" fmla="*/ 263 w 2052"/>
                <a:gd name="T35" fmla="*/ 453 h 853"/>
                <a:gd name="T36" fmla="*/ 169 w 2052"/>
                <a:gd name="T37" fmla="*/ 525 h 853"/>
                <a:gd name="T38" fmla="*/ 94 w 2052"/>
                <a:gd name="T39" fmla="*/ 601 h 853"/>
                <a:gd name="T40" fmla="*/ 42 w 2052"/>
                <a:gd name="T41" fmla="*/ 681 h 853"/>
                <a:gd name="T42" fmla="*/ 12 w 2052"/>
                <a:gd name="T43" fmla="*/ 763 h 853"/>
                <a:gd name="T44" fmla="*/ 0 w 2052"/>
                <a:gd name="T45" fmla="*/ 847 h 853"/>
                <a:gd name="T46" fmla="*/ 2 w 2052"/>
                <a:gd name="T47" fmla="*/ 563 h 853"/>
                <a:gd name="T48" fmla="*/ 20 w 2052"/>
                <a:gd name="T49" fmla="*/ 479 h 853"/>
                <a:gd name="T50" fmla="*/ 58 w 2052"/>
                <a:gd name="T51" fmla="*/ 396 h 853"/>
                <a:gd name="T52" fmla="*/ 118 w 2052"/>
                <a:gd name="T53" fmla="*/ 316 h 853"/>
                <a:gd name="T54" fmla="*/ 199 w 2052"/>
                <a:gd name="T55" fmla="*/ 242 h 853"/>
                <a:gd name="T56" fmla="*/ 299 w 2052"/>
                <a:gd name="T57" fmla="*/ 174 h 853"/>
                <a:gd name="T58" fmla="*/ 377 w 2052"/>
                <a:gd name="T59" fmla="*/ 134 h 853"/>
                <a:gd name="T60" fmla="*/ 503 w 2052"/>
                <a:gd name="T61" fmla="*/ 82 h 853"/>
                <a:gd name="T62" fmla="*/ 637 w 2052"/>
                <a:gd name="T63" fmla="*/ 44 h 853"/>
                <a:gd name="T64" fmla="*/ 780 w 2052"/>
                <a:gd name="T65" fmla="*/ 18 h 853"/>
                <a:gd name="T66" fmla="*/ 926 w 2052"/>
                <a:gd name="T67" fmla="*/ 2 h 853"/>
                <a:gd name="T68" fmla="*/ 1072 w 2052"/>
                <a:gd name="T69" fmla="*/ 0 h 853"/>
                <a:gd name="T70" fmla="*/ 1218 w 2052"/>
                <a:gd name="T71" fmla="*/ 12 h 853"/>
                <a:gd name="T72" fmla="*/ 1363 w 2052"/>
                <a:gd name="T73" fmla="*/ 34 h 853"/>
                <a:gd name="T74" fmla="*/ 1501 w 2052"/>
                <a:gd name="T75" fmla="*/ 68 h 853"/>
                <a:gd name="T76" fmla="*/ 1629 w 2052"/>
                <a:gd name="T77" fmla="*/ 114 h 853"/>
                <a:gd name="T78" fmla="*/ 1749 w 2052"/>
                <a:gd name="T79" fmla="*/ 174 h 853"/>
                <a:gd name="T80" fmla="*/ 1819 w 2052"/>
                <a:gd name="T81" fmla="*/ 220 h 853"/>
                <a:gd name="T82" fmla="*/ 1910 w 2052"/>
                <a:gd name="T83" fmla="*/ 292 h 853"/>
                <a:gd name="T84" fmla="*/ 1976 w 2052"/>
                <a:gd name="T85" fmla="*/ 372 h 853"/>
                <a:gd name="T86" fmla="*/ 2022 w 2052"/>
                <a:gd name="T87" fmla="*/ 455 h 853"/>
                <a:gd name="T88" fmla="*/ 2048 w 2052"/>
                <a:gd name="T89" fmla="*/ 539 h 853"/>
                <a:gd name="T90" fmla="*/ 2052 w 2052"/>
                <a:gd name="T91" fmla="*/ 597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2" h="853">
                  <a:moveTo>
                    <a:pt x="2052" y="597"/>
                  </a:moveTo>
                  <a:lnTo>
                    <a:pt x="2052" y="853"/>
                  </a:lnTo>
                  <a:lnTo>
                    <a:pt x="2052" y="853"/>
                  </a:lnTo>
                  <a:lnTo>
                    <a:pt x="2050" y="825"/>
                  </a:lnTo>
                  <a:lnTo>
                    <a:pt x="2046" y="797"/>
                  </a:lnTo>
                  <a:lnTo>
                    <a:pt x="2040" y="769"/>
                  </a:lnTo>
                  <a:lnTo>
                    <a:pt x="2032" y="739"/>
                  </a:lnTo>
                  <a:lnTo>
                    <a:pt x="2022" y="711"/>
                  </a:lnTo>
                  <a:lnTo>
                    <a:pt x="2010" y="683"/>
                  </a:lnTo>
                  <a:lnTo>
                    <a:pt x="1994" y="657"/>
                  </a:lnTo>
                  <a:lnTo>
                    <a:pt x="1976" y="629"/>
                  </a:lnTo>
                  <a:lnTo>
                    <a:pt x="1956" y="603"/>
                  </a:lnTo>
                  <a:lnTo>
                    <a:pt x="1934" y="577"/>
                  </a:lnTo>
                  <a:lnTo>
                    <a:pt x="1908" y="551"/>
                  </a:lnTo>
                  <a:lnTo>
                    <a:pt x="1881" y="525"/>
                  </a:lnTo>
                  <a:lnTo>
                    <a:pt x="1851" y="501"/>
                  </a:lnTo>
                  <a:lnTo>
                    <a:pt x="1819" y="477"/>
                  </a:lnTo>
                  <a:lnTo>
                    <a:pt x="1785" y="453"/>
                  </a:lnTo>
                  <a:lnTo>
                    <a:pt x="1749" y="430"/>
                  </a:lnTo>
                  <a:lnTo>
                    <a:pt x="1749" y="430"/>
                  </a:lnTo>
                  <a:lnTo>
                    <a:pt x="1709" y="410"/>
                  </a:lnTo>
                  <a:lnTo>
                    <a:pt x="1671" y="390"/>
                  </a:lnTo>
                  <a:lnTo>
                    <a:pt x="1629" y="372"/>
                  </a:lnTo>
                  <a:lnTo>
                    <a:pt x="1587" y="354"/>
                  </a:lnTo>
                  <a:lnTo>
                    <a:pt x="1543" y="340"/>
                  </a:lnTo>
                  <a:lnTo>
                    <a:pt x="1499" y="324"/>
                  </a:lnTo>
                  <a:lnTo>
                    <a:pt x="1455" y="312"/>
                  </a:lnTo>
                  <a:lnTo>
                    <a:pt x="1409" y="300"/>
                  </a:lnTo>
                  <a:lnTo>
                    <a:pt x="1363" y="290"/>
                  </a:lnTo>
                  <a:lnTo>
                    <a:pt x="1315" y="282"/>
                  </a:lnTo>
                  <a:lnTo>
                    <a:pt x="1266" y="274"/>
                  </a:lnTo>
                  <a:lnTo>
                    <a:pt x="1218" y="268"/>
                  </a:lnTo>
                  <a:lnTo>
                    <a:pt x="1170" y="264"/>
                  </a:lnTo>
                  <a:lnTo>
                    <a:pt x="1120" y="260"/>
                  </a:lnTo>
                  <a:lnTo>
                    <a:pt x="1072" y="258"/>
                  </a:lnTo>
                  <a:lnTo>
                    <a:pt x="1022" y="258"/>
                  </a:lnTo>
                  <a:lnTo>
                    <a:pt x="974" y="258"/>
                  </a:lnTo>
                  <a:lnTo>
                    <a:pt x="924" y="260"/>
                  </a:lnTo>
                  <a:lnTo>
                    <a:pt x="876" y="264"/>
                  </a:lnTo>
                  <a:lnTo>
                    <a:pt x="828" y="268"/>
                  </a:lnTo>
                  <a:lnTo>
                    <a:pt x="778" y="274"/>
                  </a:lnTo>
                  <a:lnTo>
                    <a:pt x="731" y="282"/>
                  </a:lnTo>
                  <a:lnTo>
                    <a:pt x="683" y="290"/>
                  </a:lnTo>
                  <a:lnTo>
                    <a:pt x="637" y="300"/>
                  </a:lnTo>
                  <a:lnTo>
                    <a:pt x="591" y="312"/>
                  </a:lnTo>
                  <a:lnTo>
                    <a:pt x="545" y="324"/>
                  </a:lnTo>
                  <a:lnTo>
                    <a:pt x="501" y="340"/>
                  </a:lnTo>
                  <a:lnTo>
                    <a:pt x="459" y="354"/>
                  </a:lnTo>
                  <a:lnTo>
                    <a:pt x="417" y="372"/>
                  </a:lnTo>
                  <a:lnTo>
                    <a:pt x="377" y="390"/>
                  </a:lnTo>
                  <a:lnTo>
                    <a:pt x="337" y="410"/>
                  </a:lnTo>
                  <a:lnTo>
                    <a:pt x="299" y="430"/>
                  </a:lnTo>
                  <a:lnTo>
                    <a:pt x="299" y="430"/>
                  </a:lnTo>
                  <a:lnTo>
                    <a:pt x="263" y="453"/>
                  </a:lnTo>
                  <a:lnTo>
                    <a:pt x="229" y="477"/>
                  </a:lnTo>
                  <a:lnTo>
                    <a:pt x="197" y="499"/>
                  </a:lnTo>
                  <a:lnTo>
                    <a:pt x="169" y="525"/>
                  </a:lnTo>
                  <a:lnTo>
                    <a:pt x="142" y="549"/>
                  </a:lnTo>
                  <a:lnTo>
                    <a:pt x="116" y="575"/>
                  </a:lnTo>
                  <a:lnTo>
                    <a:pt x="94" y="601"/>
                  </a:lnTo>
                  <a:lnTo>
                    <a:pt x="76" y="627"/>
                  </a:lnTo>
                  <a:lnTo>
                    <a:pt x="58" y="653"/>
                  </a:lnTo>
                  <a:lnTo>
                    <a:pt x="42" y="681"/>
                  </a:lnTo>
                  <a:lnTo>
                    <a:pt x="30" y="707"/>
                  </a:lnTo>
                  <a:lnTo>
                    <a:pt x="20" y="735"/>
                  </a:lnTo>
                  <a:lnTo>
                    <a:pt x="12" y="763"/>
                  </a:lnTo>
                  <a:lnTo>
                    <a:pt x="6" y="791"/>
                  </a:lnTo>
                  <a:lnTo>
                    <a:pt x="2" y="819"/>
                  </a:lnTo>
                  <a:lnTo>
                    <a:pt x="0" y="847"/>
                  </a:lnTo>
                  <a:lnTo>
                    <a:pt x="2" y="591"/>
                  </a:lnTo>
                  <a:lnTo>
                    <a:pt x="2" y="591"/>
                  </a:lnTo>
                  <a:lnTo>
                    <a:pt x="2" y="563"/>
                  </a:lnTo>
                  <a:lnTo>
                    <a:pt x="6" y="535"/>
                  </a:lnTo>
                  <a:lnTo>
                    <a:pt x="12" y="507"/>
                  </a:lnTo>
                  <a:lnTo>
                    <a:pt x="20" y="479"/>
                  </a:lnTo>
                  <a:lnTo>
                    <a:pt x="30" y="451"/>
                  </a:lnTo>
                  <a:lnTo>
                    <a:pt x="44" y="422"/>
                  </a:lnTo>
                  <a:lnTo>
                    <a:pt x="58" y="396"/>
                  </a:lnTo>
                  <a:lnTo>
                    <a:pt x="76" y="368"/>
                  </a:lnTo>
                  <a:lnTo>
                    <a:pt x="96" y="342"/>
                  </a:lnTo>
                  <a:lnTo>
                    <a:pt x="118" y="316"/>
                  </a:lnTo>
                  <a:lnTo>
                    <a:pt x="142" y="290"/>
                  </a:lnTo>
                  <a:lnTo>
                    <a:pt x="169" y="266"/>
                  </a:lnTo>
                  <a:lnTo>
                    <a:pt x="199" y="242"/>
                  </a:lnTo>
                  <a:lnTo>
                    <a:pt x="231" y="218"/>
                  </a:lnTo>
                  <a:lnTo>
                    <a:pt x="263" y="196"/>
                  </a:lnTo>
                  <a:lnTo>
                    <a:pt x="299" y="174"/>
                  </a:lnTo>
                  <a:lnTo>
                    <a:pt x="299" y="174"/>
                  </a:lnTo>
                  <a:lnTo>
                    <a:pt x="337" y="152"/>
                  </a:lnTo>
                  <a:lnTo>
                    <a:pt x="377" y="134"/>
                  </a:lnTo>
                  <a:lnTo>
                    <a:pt x="417" y="114"/>
                  </a:lnTo>
                  <a:lnTo>
                    <a:pt x="459" y="98"/>
                  </a:lnTo>
                  <a:lnTo>
                    <a:pt x="503" y="82"/>
                  </a:lnTo>
                  <a:lnTo>
                    <a:pt x="547" y="68"/>
                  </a:lnTo>
                  <a:lnTo>
                    <a:pt x="591" y="56"/>
                  </a:lnTo>
                  <a:lnTo>
                    <a:pt x="637" y="44"/>
                  </a:lnTo>
                  <a:lnTo>
                    <a:pt x="683" y="34"/>
                  </a:lnTo>
                  <a:lnTo>
                    <a:pt x="731" y="24"/>
                  </a:lnTo>
                  <a:lnTo>
                    <a:pt x="780" y="18"/>
                  </a:lnTo>
                  <a:lnTo>
                    <a:pt x="828" y="12"/>
                  </a:lnTo>
                  <a:lnTo>
                    <a:pt x="876" y="6"/>
                  </a:lnTo>
                  <a:lnTo>
                    <a:pt x="926" y="2"/>
                  </a:lnTo>
                  <a:lnTo>
                    <a:pt x="974" y="0"/>
                  </a:lnTo>
                  <a:lnTo>
                    <a:pt x="1024" y="0"/>
                  </a:lnTo>
                  <a:lnTo>
                    <a:pt x="1072" y="0"/>
                  </a:lnTo>
                  <a:lnTo>
                    <a:pt x="1122" y="2"/>
                  </a:lnTo>
                  <a:lnTo>
                    <a:pt x="1170" y="6"/>
                  </a:lnTo>
                  <a:lnTo>
                    <a:pt x="1218" y="12"/>
                  </a:lnTo>
                  <a:lnTo>
                    <a:pt x="1266" y="18"/>
                  </a:lnTo>
                  <a:lnTo>
                    <a:pt x="1315" y="24"/>
                  </a:lnTo>
                  <a:lnTo>
                    <a:pt x="1363" y="34"/>
                  </a:lnTo>
                  <a:lnTo>
                    <a:pt x="1409" y="44"/>
                  </a:lnTo>
                  <a:lnTo>
                    <a:pt x="1455" y="56"/>
                  </a:lnTo>
                  <a:lnTo>
                    <a:pt x="1501" y="68"/>
                  </a:lnTo>
                  <a:lnTo>
                    <a:pt x="1545" y="82"/>
                  </a:lnTo>
                  <a:lnTo>
                    <a:pt x="1587" y="98"/>
                  </a:lnTo>
                  <a:lnTo>
                    <a:pt x="1629" y="114"/>
                  </a:lnTo>
                  <a:lnTo>
                    <a:pt x="1671" y="134"/>
                  </a:lnTo>
                  <a:lnTo>
                    <a:pt x="1711" y="152"/>
                  </a:lnTo>
                  <a:lnTo>
                    <a:pt x="1749" y="174"/>
                  </a:lnTo>
                  <a:lnTo>
                    <a:pt x="1749" y="174"/>
                  </a:lnTo>
                  <a:lnTo>
                    <a:pt x="1785" y="196"/>
                  </a:lnTo>
                  <a:lnTo>
                    <a:pt x="1819" y="220"/>
                  </a:lnTo>
                  <a:lnTo>
                    <a:pt x="1851" y="242"/>
                  </a:lnTo>
                  <a:lnTo>
                    <a:pt x="1881" y="268"/>
                  </a:lnTo>
                  <a:lnTo>
                    <a:pt x="1910" y="292"/>
                  </a:lnTo>
                  <a:lnTo>
                    <a:pt x="1934" y="318"/>
                  </a:lnTo>
                  <a:lnTo>
                    <a:pt x="1956" y="344"/>
                  </a:lnTo>
                  <a:lnTo>
                    <a:pt x="1976" y="372"/>
                  </a:lnTo>
                  <a:lnTo>
                    <a:pt x="1994" y="398"/>
                  </a:lnTo>
                  <a:lnTo>
                    <a:pt x="2010" y="426"/>
                  </a:lnTo>
                  <a:lnTo>
                    <a:pt x="2022" y="455"/>
                  </a:lnTo>
                  <a:lnTo>
                    <a:pt x="2034" y="483"/>
                  </a:lnTo>
                  <a:lnTo>
                    <a:pt x="2042" y="511"/>
                  </a:lnTo>
                  <a:lnTo>
                    <a:pt x="2048" y="539"/>
                  </a:lnTo>
                  <a:lnTo>
                    <a:pt x="2050" y="569"/>
                  </a:lnTo>
                  <a:lnTo>
                    <a:pt x="2052" y="597"/>
                  </a:lnTo>
                  <a:lnTo>
                    <a:pt x="2052" y="597"/>
                  </a:lnTo>
                  <a:close/>
                </a:path>
              </a:pathLst>
            </a:custGeom>
            <a:solidFill>
              <a:srgbClr val="C7D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id="{A0457A0E-9FCA-4B07-B041-A5E8BE0A9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8" y="2013"/>
              <a:ext cx="299" cy="300"/>
            </a:xfrm>
            <a:custGeom>
              <a:avLst/>
              <a:gdLst>
                <a:gd name="T0" fmla="*/ 299 w 299"/>
                <a:gd name="T1" fmla="*/ 0 h 300"/>
                <a:gd name="T2" fmla="*/ 297 w 299"/>
                <a:gd name="T3" fmla="*/ 256 h 300"/>
                <a:gd name="T4" fmla="*/ 0 w 299"/>
                <a:gd name="T5" fmla="*/ 300 h 300"/>
                <a:gd name="T6" fmla="*/ 2 w 299"/>
                <a:gd name="T7" fmla="*/ 44 h 300"/>
                <a:gd name="T8" fmla="*/ 299 w 299"/>
                <a:gd name="T9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300">
                  <a:moveTo>
                    <a:pt x="299" y="0"/>
                  </a:moveTo>
                  <a:lnTo>
                    <a:pt x="297" y="256"/>
                  </a:lnTo>
                  <a:lnTo>
                    <a:pt x="0" y="300"/>
                  </a:lnTo>
                  <a:lnTo>
                    <a:pt x="2" y="44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C7D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17A945A7-60A8-4501-9203-B0062F52C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4" y="2057"/>
              <a:ext cx="16" cy="350"/>
            </a:xfrm>
            <a:custGeom>
              <a:avLst/>
              <a:gdLst>
                <a:gd name="T0" fmla="*/ 16 w 16"/>
                <a:gd name="T1" fmla="*/ 0 h 350"/>
                <a:gd name="T2" fmla="*/ 14 w 16"/>
                <a:gd name="T3" fmla="*/ 256 h 350"/>
                <a:gd name="T4" fmla="*/ 14 w 16"/>
                <a:gd name="T5" fmla="*/ 256 h 350"/>
                <a:gd name="T6" fmla="*/ 10 w 16"/>
                <a:gd name="T7" fmla="*/ 304 h 350"/>
                <a:gd name="T8" fmla="*/ 0 w 16"/>
                <a:gd name="T9" fmla="*/ 350 h 350"/>
                <a:gd name="T10" fmla="*/ 2 w 16"/>
                <a:gd name="T11" fmla="*/ 94 h 350"/>
                <a:gd name="T12" fmla="*/ 2 w 16"/>
                <a:gd name="T13" fmla="*/ 94 h 350"/>
                <a:gd name="T14" fmla="*/ 10 w 16"/>
                <a:gd name="T15" fmla="*/ 46 h 350"/>
                <a:gd name="T16" fmla="*/ 16 w 16"/>
                <a:gd name="T17" fmla="*/ 0 h 350"/>
                <a:gd name="T18" fmla="*/ 16 w 16"/>
                <a:gd name="T19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350">
                  <a:moveTo>
                    <a:pt x="16" y="0"/>
                  </a:moveTo>
                  <a:lnTo>
                    <a:pt x="14" y="256"/>
                  </a:lnTo>
                  <a:lnTo>
                    <a:pt x="14" y="256"/>
                  </a:lnTo>
                  <a:lnTo>
                    <a:pt x="10" y="304"/>
                  </a:lnTo>
                  <a:lnTo>
                    <a:pt x="0" y="350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10" y="46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C7D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A690BF70-E87E-4EED-B826-5A44CD127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3" y="2051"/>
              <a:ext cx="22" cy="393"/>
            </a:xfrm>
            <a:custGeom>
              <a:avLst/>
              <a:gdLst>
                <a:gd name="T0" fmla="*/ 22 w 22"/>
                <a:gd name="T1" fmla="*/ 134 h 393"/>
                <a:gd name="T2" fmla="*/ 22 w 22"/>
                <a:gd name="T3" fmla="*/ 393 h 393"/>
                <a:gd name="T4" fmla="*/ 0 w 22"/>
                <a:gd name="T5" fmla="*/ 258 h 393"/>
                <a:gd name="T6" fmla="*/ 2 w 22"/>
                <a:gd name="T7" fmla="*/ 0 h 393"/>
                <a:gd name="T8" fmla="*/ 22 w 22"/>
                <a:gd name="T9" fmla="*/ 13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93">
                  <a:moveTo>
                    <a:pt x="22" y="134"/>
                  </a:moveTo>
                  <a:lnTo>
                    <a:pt x="22" y="393"/>
                  </a:lnTo>
                  <a:lnTo>
                    <a:pt x="0" y="258"/>
                  </a:lnTo>
                  <a:lnTo>
                    <a:pt x="2" y="0"/>
                  </a:lnTo>
                  <a:lnTo>
                    <a:pt x="22" y="134"/>
                  </a:lnTo>
                  <a:close/>
                </a:path>
              </a:pathLst>
            </a:custGeom>
            <a:solidFill>
              <a:srgbClr val="C7D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id="{779241EF-23E4-4D1B-8CA9-4B74F7725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5" y="2185"/>
              <a:ext cx="307" cy="271"/>
            </a:xfrm>
            <a:custGeom>
              <a:avLst/>
              <a:gdLst>
                <a:gd name="T0" fmla="*/ 307 w 307"/>
                <a:gd name="T1" fmla="*/ 14 h 271"/>
                <a:gd name="T2" fmla="*/ 307 w 307"/>
                <a:gd name="T3" fmla="*/ 271 h 271"/>
                <a:gd name="T4" fmla="*/ 0 w 307"/>
                <a:gd name="T5" fmla="*/ 259 h 271"/>
                <a:gd name="T6" fmla="*/ 0 w 307"/>
                <a:gd name="T7" fmla="*/ 0 h 271"/>
                <a:gd name="T8" fmla="*/ 307 w 307"/>
                <a:gd name="T9" fmla="*/ 1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271">
                  <a:moveTo>
                    <a:pt x="307" y="14"/>
                  </a:moveTo>
                  <a:lnTo>
                    <a:pt x="307" y="271"/>
                  </a:lnTo>
                  <a:lnTo>
                    <a:pt x="0" y="259"/>
                  </a:lnTo>
                  <a:lnTo>
                    <a:pt x="0" y="0"/>
                  </a:lnTo>
                  <a:lnTo>
                    <a:pt x="307" y="14"/>
                  </a:lnTo>
                  <a:close/>
                </a:path>
              </a:pathLst>
            </a:custGeom>
            <a:solidFill>
              <a:srgbClr val="C7D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31">
              <a:extLst>
                <a:ext uri="{FF2B5EF4-FFF2-40B4-BE49-F238E27FC236}">
                  <a16:creationId xmlns:a16="http://schemas.microsoft.com/office/drawing/2014/main" id="{C0CB6AC3-4B16-4BFE-ACE0-38735AC68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" y="2199"/>
              <a:ext cx="42" cy="349"/>
            </a:xfrm>
            <a:custGeom>
              <a:avLst/>
              <a:gdLst>
                <a:gd name="T0" fmla="*/ 42 w 42"/>
                <a:gd name="T1" fmla="*/ 90 h 349"/>
                <a:gd name="T2" fmla="*/ 42 w 42"/>
                <a:gd name="T3" fmla="*/ 349 h 349"/>
                <a:gd name="T4" fmla="*/ 42 w 42"/>
                <a:gd name="T5" fmla="*/ 349 h 349"/>
                <a:gd name="T6" fmla="*/ 30 w 42"/>
                <a:gd name="T7" fmla="*/ 327 h 349"/>
                <a:gd name="T8" fmla="*/ 18 w 42"/>
                <a:gd name="T9" fmla="*/ 303 h 349"/>
                <a:gd name="T10" fmla="*/ 0 w 42"/>
                <a:gd name="T11" fmla="*/ 257 h 349"/>
                <a:gd name="T12" fmla="*/ 0 w 42"/>
                <a:gd name="T13" fmla="*/ 0 h 349"/>
                <a:gd name="T14" fmla="*/ 0 w 42"/>
                <a:gd name="T15" fmla="*/ 0 h 349"/>
                <a:gd name="T16" fmla="*/ 18 w 42"/>
                <a:gd name="T17" fmla="*/ 46 h 349"/>
                <a:gd name="T18" fmla="*/ 30 w 42"/>
                <a:gd name="T19" fmla="*/ 68 h 349"/>
                <a:gd name="T20" fmla="*/ 42 w 42"/>
                <a:gd name="T21" fmla="*/ 90 h 349"/>
                <a:gd name="T22" fmla="*/ 42 w 42"/>
                <a:gd name="T23" fmla="*/ 9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49">
                  <a:moveTo>
                    <a:pt x="42" y="90"/>
                  </a:moveTo>
                  <a:lnTo>
                    <a:pt x="42" y="349"/>
                  </a:lnTo>
                  <a:lnTo>
                    <a:pt x="42" y="349"/>
                  </a:lnTo>
                  <a:lnTo>
                    <a:pt x="30" y="327"/>
                  </a:lnTo>
                  <a:lnTo>
                    <a:pt x="18" y="303"/>
                  </a:lnTo>
                  <a:lnTo>
                    <a:pt x="0" y="257"/>
                  </a:lnTo>
                  <a:lnTo>
                    <a:pt x="0" y="0"/>
                  </a:lnTo>
                  <a:lnTo>
                    <a:pt x="0" y="0"/>
                  </a:lnTo>
                  <a:lnTo>
                    <a:pt x="18" y="46"/>
                  </a:lnTo>
                  <a:lnTo>
                    <a:pt x="30" y="68"/>
                  </a:lnTo>
                  <a:lnTo>
                    <a:pt x="42" y="90"/>
                  </a:lnTo>
                  <a:lnTo>
                    <a:pt x="42" y="90"/>
                  </a:lnTo>
                  <a:close/>
                </a:path>
              </a:pathLst>
            </a:custGeom>
            <a:solidFill>
              <a:srgbClr val="C7D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32">
              <a:extLst>
                <a:ext uri="{FF2B5EF4-FFF2-40B4-BE49-F238E27FC236}">
                  <a16:creationId xmlns:a16="http://schemas.microsoft.com/office/drawing/2014/main" id="{AB5170D5-7E48-43D1-9115-5B9E83D26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" y="2335"/>
              <a:ext cx="307" cy="275"/>
            </a:xfrm>
            <a:custGeom>
              <a:avLst/>
              <a:gdLst>
                <a:gd name="T0" fmla="*/ 307 w 307"/>
                <a:gd name="T1" fmla="*/ 18 h 275"/>
                <a:gd name="T2" fmla="*/ 305 w 307"/>
                <a:gd name="T3" fmla="*/ 275 h 275"/>
                <a:gd name="T4" fmla="*/ 0 w 307"/>
                <a:gd name="T5" fmla="*/ 259 h 275"/>
                <a:gd name="T6" fmla="*/ 2 w 307"/>
                <a:gd name="T7" fmla="*/ 0 h 275"/>
                <a:gd name="T8" fmla="*/ 307 w 307"/>
                <a:gd name="T9" fmla="*/ 1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275">
                  <a:moveTo>
                    <a:pt x="307" y="18"/>
                  </a:moveTo>
                  <a:lnTo>
                    <a:pt x="305" y="275"/>
                  </a:lnTo>
                  <a:lnTo>
                    <a:pt x="0" y="259"/>
                  </a:lnTo>
                  <a:lnTo>
                    <a:pt x="2" y="0"/>
                  </a:lnTo>
                  <a:lnTo>
                    <a:pt x="307" y="18"/>
                  </a:lnTo>
                  <a:close/>
                </a:path>
              </a:pathLst>
            </a:custGeom>
            <a:solidFill>
              <a:srgbClr val="BAD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33">
              <a:extLst>
                <a:ext uri="{FF2B5EF4-FFF2-40B4-BE49-F238E27FC236}">
                  <a16:creationId xmlns:a16="http://schemas.microsoft.com/office/drawing/2014/main" id="{DD87752C-4443-4E00-B414-09A601897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" y="2223"/>
              <a:ext cx="60" cy="387"/>
            </a:xfrm>
            <a:custGeom>
              <a:avLst/>
              <a:gdLst>
                <a:gd name="T0" fmla="*/ 60 w 60"/>
                <a:gd name="T1" fmla="*/ 0 h 387"/>
                <a:gd name="T2" fmla="*/ 60 w 60"/>
                <a:gd name="T3" fmla="*/ 259 h 387"/>
                <a:gd name="T4" fmla="*/ 0 w 60"/>
                <a:gd name="T5" fmla="*/ 387 h 387"/>
                <a:gd name="T6" fmla="*/ 2 w 60"/>
                <a:gd name="T7" fmla="*/ 130 h 387"/>
                <a:gd name="T8" fmla="*/ 60 w 60"/>
                <a:gd name="T9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387">
                  <a:moveTo>
                    <a:pt x="60" y="0"/>
                  </a:moveTo>
                  <a:lnTo>
                    <a:pt x="60" y="259"/>
                  </a:lnTo>
                  <a:lnTo>
                    <a:pt x="0" y="387"/>
                  </a:lnTo>
                  <a:lnTo>
                    <a:pt x="2" y="13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C7D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34">
              <a:extLst>
                <a:ext uri="{FF2B5EF4-FFF2-40B4-BE49-F238E27FC236}">
                  <a16:creationId xmlns:a16="http://schemas.microsoft.com/office/drawing/2014/main" id="{8AE95206-F409-47E9-91D8-7B3D05136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2" y="2335"/>
              <a:ext cx="70" cy="345"/>
            </a:xfrm>
            <a:custGeom>
              <a:avLst/>
              <a:gdLst>
                <a:gd name="T0" fmla="*/ 70 w 70"/>
                <a:gd name="T1" fmla="*/ 0 h 345"/>
                <a:gd name="T2" fmla="*/ 68 w 70"/>
                <a:gd name="T3" fmla="*/ 259 h 345"/>
                <a:gd name="T4" fmla="*/ 68 w 70"/>
                <a:gd name="T5" fmla="*/ 259 h 345"/>
                <a:gd name="T6" fmla="*/ 36 w 70"/>
                <a:gd name="T7" fmla="*/ 301 h 345"/>
                <a:gd name="T8" fmla="*/ 0 w 70"/>
                <a:gd name="T9" fmla="*/ 345 h 345"/>
                <a:gd name="T10" fmla="*/ 0 w 70"/>
                <a:gd name="T11" fmla="*/ 86 h 345"/>
                <a:gd name="T12" fmla="*/ 0 w 70"/>
                <a:gd name="T13" fmla="*/ 86 h 345"/>
                <a:gd name="T14" fmla="*/ 38 w 70"/>
                <a:gd name="T15" fmla="*/ 44 h 345"/>
                <a:gd name="T16" fmla="*/ 70 w 70"/>
                <a:gd name="T17" fmla="*/ 0 h 345"/>
                <a:gd name="T18" fmla="*/ 70 w 70"/>
                <a:gd name="T1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345">
                  <a:moveTo>
                    <a:pt x="70" y="0"/>
                  </a:moveTo>
                  <a:lnTo>
                    <a:pt x="68" y="259"/>
                  </a:lnTo>
                  <a:lnTo>
                    <a:pt x="68" y="259"/>
                  </a:lnTo>
                  <a:lnTo>
                    <a:pt x="36" y="301"/>
                  </a:lnTo>
                  <a:lnTo>
                    <a:pt x="0" y="345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38" y="44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C7D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35">
              <a:extLst>
                <a:ext uri="{FF2B5EF4-FFF2-40B4-BE49-F238E27FC236}">
                  <a16:creationId xmlns:a16="http://schemas.microsoft.com/office/drawing/2014/main" id="{61753388-A5DD-4083-8811-6D59034DE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" y="2389"/>
              <a:ext cx="98" cy="381"/>
            </a:xfrm>
            <a:custGeom>
              <a:avLst/>
              <a:gdLst>
                <a:gd name="T0" fmla="*/ 98 w 98"/>
                <a:gd name="T1" fmla="*/ 123 h 381"/>
                <a:gd name="T2" fmla="*/ 98 w 98"/>
                <a:gd name="T3" fmla="*/ 381 h 381"/>
                <a:gd name="T4" fmla="*/ 0 w 98"/>
                <a:gd name="T5" fmla="*/ 259 h 381"/>
                <a:gd name="T6" fmla="*/ 0 w 98"/>
                <a:gd name="T7" fmla="*/ 0 h 381"/>
                <a:gd name="T8" fmla="*/ 98 w 98"/>
                <a:gd name="T9" fmla="*/ 123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381">
                  <a:moveTo>
                    <a:pt x="98" y="123"/>
                  </a:moveTo>
                  <a:lnTo>
                    <a:pt x="98" y="381"/>
                  </a:lnTo>
                  <a:lnTo>
                    <a:pt x="0" y="259"/>
                  </a:lnTo>
                  <a:lnTo>
                    <a:pt x="0" y="0"/>
                  </a:lnTo>
                  <a:lnTo>
                    <a:pt x="98" y="123"/>
                  </a:lnTo>
                  <a:close/>
                </a:path>
              </a:pathLst>
            </a:custGeom>
            <a:solidFill>
              <a:srgbClr val="C7D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36">
              <a:extLst>
                <a:ext uri="{FF2B5EF4-FFF2-40B4-BE49-F238E27FC236}">
                  <a16:creationId xmlns:a16="http://schemas.microsoft.com/office/drawing/2014/main" id="{0FC4A09F-86B3-43A8-8FBC-A299495D8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" y="2464"/>
              <a:ext cx="295" cy="306"/>
            </a:xfrm>
            <a:custGeom>
              <a:avLst/>
              <a:gdLst>
                <a:gd name="T0" fmla="*/ 295 w 295"/>
                <a:gd name="T1" fmla="*/ 0 h 306"/>
                <a:gd name="T2" fmla="*/ 295 w 295"/>
                <a:gd name="T3" fmla="*/ 256 h 306"/>
                <a:gd name="T4" fmla="*/ 0 w 295"/>
                <a:gd name="T5" fmla="*/ 306 h 306"/>
                <a:gd name="T6" fmla="*/ 0 w 295"/>
                <a:gd name="T7" fmla="*/ 48 h 306"/>
                <a:gd name="T8" fmla="*/ 295 w 295"/>
                <a:gd name="T9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306">
                  <a:moveTo>
                    <a:pt x="295" y="0"/>
                  </a:moveTo>
                  <a:lnTo>
                    <a:pt x="295" y="256"/>
                  </a:lnTo>
                  <a:lnTo>
                    <a:pt x="0" y="306"/>
                  </a:lnTo>
                  <a:lnTo>
                    <a:pt x="0" y="48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C7D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37">
              <a:extLst>
                <a:ext uri="{FF2B5EF4-FFF2-40B4-BE49-F238E27FC236}">
                  <a16:creationId xmlns:a16="http://schemas.microsoft.com/office/drawing/2014/main" id="{5A511CEE-85CF-46D2-A9D2-8AD9685B6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2464"/>
              <a:ext cx="96" cy="334"/>
            </a:xfrm>
            <a:custGeom>
              <a:avLst/>
              <a:gdLst>
                <a:gd name="T0" fmla="*/ 96 w 96"/>
                <a:gd name="T1" fmla="*/ 78 h 334"/>
                <a:gd name="T2" fmla="*/ 94 w 96"/>
                <a:gd name="T3" fmla="*/ 334 h 334"/>
                <a:gd name="T4" fmla="*/ 94 w 96"/>
                <a:gd name="T5" fmla="*/ 334 h 334"/>
                <a:gd name="T6" fmla="*/ 46 w 96"/>
                <a:gd name="T7" fmla="*/ 296 h 334"/>
                <a:gd name="T8" fmla="*/ 0 w 96"/>
                <a:gd name="T9" fmla="*/ 256 h 334"/>
                <a:gd name="T10" fmla="*/ 0 w 96"/>
                <a:gd name="T11" fmla="*/ 0 h 334"/>
                <a:gd name="T12" fmla="*/ 0 w 96"/>
                <a:gd name="T13" fmla="*/ 0 h 334"/>
                <a:gd name="T14" fmla="*/ 46 w 96"/>
                <a:gd name="T15" fmla="*/ 40 h 334"/>
                <a:gd name="T16" fmla="*/ 96 w 96"/>
                <a:gd name="T17" fmla="*/ 78 h 334"/>
                <a:gd name="T18" fmla="*/ 96 w 96"/>
                <a:gd name="T19" fmla="*/ 78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334">
                  <a:moveTo>
                    <a:pt x="96" y="78"/>
                  </a:moveTo>
                  <a:lnTo>
                    <a:pt x="94" y="334"/>
                  </a:lnTo>
                  <a:lnTo>
                    <a:pt x="94" y="334"/>
                  </a:lnTo>
                  <a:lnTo>
                    <a:pt x="46" y="296"/>
                  </a:lnTo>
                  <a:lnTo>
                    <a:pt x="0" y="2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46" y="40"/>
                  </a:lnTo>
                  <a:lnTo>
                    <a:pt x="96" y="78"/>
                  </a:lnTo>
                  <a:lnTo>
                    <a:pt x="96" y="78"/>
                  </a:lnTo>
                  <a:close/>
                </a:path>
              </a:pathLst>
            </a:custGeom>
            <a:solidFill>
              <a:srgbClr val="BAD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38">
              <a:extLst>
                <a:ext uri="{FF2B5EF4-FFF2-40B4-BE49-F238E27FC236}">
                  <a16:creationId xmlns:a16="http://schemas.microsoft.com/office/drawing/2014/main" id="{D121C4CA-8889-48EC-98E9-1C1309CB3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" y="2578"/>
              <a:ext cx="56" cy="292"/>
            </a:xfrm>
            <a:custGeom>
              <a:avLst/>
              <a:gdLst>
                <a:gd name="T0" fmla="*/ 56 w 56"/>
                <a:gd name="T1" fmla="*/ 0 h 292"/>
                <a:gd name="T2" fmla="*/ 56 w 56"/>
                <a:gd name="T3" fmla="*/ 258 h 292"/>
                <a:gd name="T4" fmla="*/ 56 w 56"/>
                <a:gd name="T5" fmla="*/ 258 h 292"/>
                <a:gd name="T6" fmla="*/ 0 w 56"/>
                <a:gd name="T7" fmla="*/ 292 h 292"/>
                <a:gd name="T8" fmla="*/ 0 w 56"/>
                <a:gd name="T9" fmla="*/ 36 h 292"/>
                <a:gd name="T10" fmla="*/ 0 w 56"/>
                <a:gd name="T11" fmla="*/ 36 h 292"/>
                <a:gd name="T12" fmla="*/ 56 w 56"/>
                <a:gd name="T13" fmla="*/ 0 h 292"/>
                <a:gd name="T14" fmla="*/ 56 w 56"/>
                <a:gd name="T15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292">
                  <a:moveTo>
                    <a:pt x="56" y="0"/>
                  </a:moveTo>
                  <a:lnTo>
                    <a:pt x="56" y="258"/>
                  </a:lnTo>
                  <a:lnTo>
                    <a:pt x="56" y="258"/>
                  </a:lnTo>
                  <a:lnTo>
                    <a:pt x="0" y="29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7D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39">
              <a:extLst>
                <a:ext uri="{FF2B5EF4-FFF2-40B4-BE49-F238E27FC236}">
                  <a16:creationId xmlns:a16="http://schemas.microsoft.com/office/drawing/2014/main" id="{0D9D5F7B-3C3F-4DA6-844F-92D80EE86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8" y="2614"/>
              <a:ext cx="60" cy="288"/>
            </a:xfrm>
            <a:custGeom>
              <a:avLst/>
              <a:gdLst>
                <a:gd name="T0" fmla="*/ 60 w 60"/>
                <a:gd name="T1" fmla="*/ 0 h 288"/>
                <a:gd name="T2" fmla="*/ 60 w 60"/>
                <a:gd name="T3" fmla="*/ 256 h 288"/>
                <a:gd name="T4" fmla="*/ 60 w 60"/>
                <a:gd name="T5" fmla="*/ 256 h 288"/>
                <a:gd name="T6" fmla="*/ 0 w 60"/>
                <a:gd name="T7" fmla="*/ 288 h 288"/>
                <a:gd name="T8" fmla="*/ 0 w 60"/>
                <a:gd name="T9" fmla="*/ 32 h 288"/>
                <a:gd name="T10" fmla="*/ 0 w 60"/>
                <a:gd name="T11" fmla="*/ 32 h 288"/>
                <a:gd name="T12" fmla="*/ 60 w 60"/>
                <a:gd name="T13" fmla="*/ 0 h 288"/>
                <a:gd name="T14" fmla="*/ 60 w 60"/>
                <a:gd name="T1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288">
                  <a:moveTo>
                    <a:pt x="60" y="0"/>
                  </a:moveTo>
                  <a:lnTo>
                    <a:pt x="60" y="256"/>
                  </a:lnTo>
                  <a:lnTo>
                    <a:pt x="60" y="256"/>
                  </a:lnTo>
                  <a:lnTo>
                    <a:pt x="0" y="28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C7D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40">
              <a:extLst>
                <a:ext uri="{FF2B5EF4-FFF2-40B4-BE49-F238E27FC236}">
                  <a16:creationId xmlns:a16="http://schemas.microsoft.com/office/drawing/2014/main" id="{05C75682-B594-411E-B12C-E65054E5F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" y="2578"/>
              <a:ext cx="276" cy="334"/>
            </a:xfrm>
            <a:custGeom>
              <a:avLst/>
              <a:gdLst>
                <a:gd name="T0" fmla="*/ 276 w 276"/>
                <a:gd name="T1" fmla="*/ 78 h 334"/>
                <a:gd name="T2" fmla="*/ 276 w 276"/>
                <a:gd name="T3" fmla="*/ 334 h 334"/>
                <a:gd name="T4" fmla="*/ 0 w 276"/>
                <a:gd name="T5" fmla="*/ 258 h 334"/>
                <a:gd name="T6" fmla="*/ 0 w 276"/>
                <a:gd name="T7" fmla="*/ 0 h 334"/>
                <a:gd name="T8" fmla="*/ 276 w 276"/>
                <a:gd name="T9" fmla="*/ 78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334">
                  <a:moveTo>
                    <a:pt x="276" y="78"/>
                  </a:moveTo>
                  <a:lnTo>
                    <a:pt x="276" y="334"/>
                  </a:lnTo>
                  <a:lnTo>
                    <a:pt x="0" y="258"/>
                  </a:lnTo>
                  <a:lnTo>
                    <a:pt x="0" y="0"/>
                  </a:lnTo>
                  <a:lnTo>
                    <a:pt x="276" y="78"/>
                  </a:lnTo>
                  <a:close/>
                </a:path>
              </a:pathLst>
            </a:custGeom>
            <a:solidFill>
              <a:srgbClr val="BAD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41">
              <a:extLst>
                <a:ext uri="{FF2B5EF4-FFF2-40B4-BE49-F238E27FC236}">
                  <a16:creationId xmlns:a16="http://schemas.microsoft.com/office/drawing/2014/main" id="{0628A46F-6844-48BF-B752-643D1C720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0" y="2546"/>
              <a:ext cx="133" cy="366"/>
            </a:xfrm>
            <a:custGeom>
              <a:avLst/>
              <a:gdLst>
                <a:gd name="T0" fmla="*/ 133 w 133"/>
                <a:gd name="T1" fmla="*/ 0 h 366"/>
                <a:gd name="T2" fmla="*/ 133 w 133"/>
                <a:gd name="T3" fmla="*/ 256 h 366"/>
                <a:gd name="T4" fmla="*/ 0 w 133"/>
                <a:gd name="T5" fmla="*/ 366 h 366"/>
                <a:gd name="T6" fmla="*/ 0 w 133"/>
                <a:gd name="T7" fmla="*/ 110 h 366"/>
                <a:gd name="T8" fmla="*/ 133 w 133"/>
                <a:gd name="T9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366">
                  <a:moveTo>
                    <a:pt x="133" y="0"/>
                  </a:moveTo>
                  <a:lnTo>
                    <a:pt x="133" y="256"/>
                  </a:lnTo>
                  <a:lnTo>
                    <a:pt x="0" y="366"/>
                  </a:lnTo>
                  <a:lnTo>
                    <a:pt x="0" y="11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C7D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42">
              <a:extLst>
                <a:ext uri="{FF2B5EF4-FFF2-40B4-BE49-F238E27FC236}">
                  <a16:creationId xmlns:a16="http://schemas.microsoft.com/office/drawing/2014/main" id="{09D1327B-D9A7-4044-9F8C-4697CEDDB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2" y="2678"/>
              <a:ext cx="137" cy="310"/>
            </a:xfrm>
            <a:custGeom>
              <a:avLst/>
              <a:gdLst>
                <a:gd name="T0" fmla="*/ 137 w 137"/>
                <a:gd name="T1" fmla="*/ 54 h 310"/>
                <a:gd name="T2" fmla="*/ 137 w 137"/>
                <a:gd name="T3" fmla="*/ 310 h 310"/>
                <a:gd name="T4" fmla="*/ 137 w 137"/>
                <a:gd name="T5" fmla="*/ 310 h 310"/>
                <a:gd name="T6" fmla="*/ 67 w 137"/>
                <a:gd name="T7" fmla="*/ 284 h 310"/>
                <a:gd name="T8" fmla="*/ 0 w 137"/>
                <a:gd name="T9" fmla="*/ 256 h 310"/>
                <a:gd name="T10" fmla="*/ 2 w 137"/>
                <a:gd name="T11" fmla="*/ 0 h 310"/>
                <a:gd name="T12" fmla="*/ 2 w 137"/>
                <a:gd name="T13" fmla="*/ 0 h 310"/>
                <a:gd name="T14" fmla="*/ 69 w 137"/>
                <a:gd name="T15" fmla="*/ 28 h 310"/>
                <a:gd name="T16" fmla="*/ 137 w 137"/>
                <a:gd name="T17" fmla="*/ 54 h 310"/>
                <a:gd name="T18" fmla="*/ 137 w 137"/>
                <a:gd name="T19" fmla="*/ 5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310">
                  <a:moveTo>
                    <a:pt x="137" y="54"/>
                  </a:moveTo>
                  <a:lnTo>
                    <a:pt x="137" y="310"/>
                  </a:lnTo>
                  <a:lnTo>
                    <a:pt x="137" y="310"/>
                  </a:lnTo>
                  <a:lnTo>
                    <a:pt x="67" y="284"/>
                  </a:lnTo>
                  <a:lnTo>
                    <a:pt x="0" y="256"/>
                  </a:lnTo>
                  <a:lnTo>
                    <a:pt x="2" y="0"/>
                  </a:lnTo>
                  <a:lnTo>
                    <a:pt x="2" y="0"/>
                  </a:lnTo>
                  <a:lnTo>
                    <a:pt x="69" y="28"/>
                  </a:lnTo>
                  <a:lnTo>
                    <a:pt x="137" y="54"/>
                  </a:lnTo>
                  <a:lnTo>
                    <a:pt x="137" y="54"/>
                  </a:lnTo>
                  <a:close/>
                </a:path>
              </a:pathLst>
            </a:custGeom>
            <a:solidFill>
              <a:srgbClr val="BAD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43">
              <a:extLst>
                <a:ext uri="{FF2B5EF4-FFF2-40B4-BE49-F238E27FC236}">
                  <a16:creationId xmlns:a16="http://schemas.microsoft.com/office/drawing/2014/main" id="{FD46E067-7249-40A8-A2B8-AF66C9C72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678"/>
              <a:ext cx="248" cy="361"/>
            </a:xfrm>
            <a:custGeom>
              <a:avLst/>
              <a:gdLst>
                <a:gd name="T0" fmla="*/ 248 w 248"/>
                <a:gd name="T1" fmla="*/ 0 h 361"/>
                <a:gd name="T2" fmla="*/ 246 w 248"/>
                <a:gd name="T3" fmla="*/ 256 h 361"/>
                <a:gd name="T4" fmla="*/ 0 w 248"/>
                <a:gd name="T5" fmla="*/ 361 h 361"/>
                <a:gd name="T6" fmla="*/ 0 w 248"/>
                <a:gd name="T7" fmla="*/ 102 h 361"/>
                <a:gd name="T8" fmla="*/ 248 w 248"/>
                <a:gd name="T9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361">
                  <a:moveTo>
                    <a:pt x="248" y="0"/>
                  </a:moveTo>
                  <a:lnTo>
                    <a:pt x="246" y="256"/>
                  </a:lnTo>
                  <a:lnTo>
                    <a:pt x="0" y="361"/>
                  </a:lnTo>
                  <a:lnTo>
                    <a:pt x="0" y="102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C7D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44">
              <a:extLst>
                <a:ext uri="{FF2B5EF4-FFF2-40B4-BE49-F238E27FC236}">
                  <a16:creationId xmlns:a16="http://schemas.microsoft.com/office/drawing/2014/main" id="{E27CFE67-9EEC-4682-8620-1FEDD0C28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0" y="2686"/>
              <a:ext cx="166" cy="353"/>
            </a:xfrm>
            <a:custGeom>
              <a:avLst/>
              <a:gdLst>
                <a:gd name="T0" fmla="*/ 166 w 166"/>
                <a:gd name="T1" fmla="*/ 94 h 353"/>
                <a:gd name="T2" fmla="*/ 166 w 166"/>
                <a:gd name="T3" fmla="*/ 353 h 353"/>
                <a:gd name="T4" fmla="*/ 0 w 166"/>
                <a:gd name="T5" fmla="*/ 256 h 353"/>
                <a:gd name="T6" fmla="*/ 2 w 166"/>
                <a:gd name="T7" fmla="*/ 0 h 353"/>
                <a:gd name="T8" fmla="*/ 166 w 166"/>
                <a:gd name="T9" fmla="*/ 9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353">
                  <a:moveTo>
                    <a:pt x="166" y="94"/>
                  </a:moveTo>
                  <a:lnTo>
                    <a:pt x="166" y="353"/>
                  </a:lnTo>
                  <a:lnTo>
                    <a:pt x="0" y="256"/>
                  </a:lnTo>
                  <a:lnTo>
                    <a:pt x="2" y="0"/>
                  </a:lnTo>
                  <a:lnTo>
                    <a:pt x="166" y="94"/>
                  </a:lnTo>
                  <a:close/>
                </a:path>
              </a:pathLst>
            </a:custGeom>
            <a:solidFill>
              <a:srgbClr val="C7D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45">
              <a:extLst>
                <a:ext uri="{FF2B5EF4-FFF2-40B4-BE49-F238E27FC236}">
                  <a16:creationId xmlns:a16="http://schemas.microsoft.com/office/drawing/2014/main" id="{8FFA34D2-8312-4787-A360-866714A1B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9" y="2756"/>
              <a:ext cx="148" cy="297"/>
            </a:xfrm>
            <a:custGeom>
              <a:avLst/>
              <a:gdLst>
                <a:gd name="T0" fmla="*/ 148 w 148"/>
                <a:gd name="T1" fmla="*/ 0 h 297"/>
                <a:gd name="T2" fmla="*/ 148 w 148"/>
                <a:gd name="T3" fmla="*/ 257 h 297"/>
                <a:gd name="T4" fmla="*/ 148 w 148"/>
                <a:gd name="T5" fmla="*/ 257 h 297"/>
                <a:gd name="T6" fmla="*/ 74 w 148"/>
                <a:gd name="T7" fmla="*/ 279 h 297"/>
                <a:gd name="T8" fmla="*/ 0 w 148"/>
                <a:gd name="T9" fmla="*/ 297 h 297"/>
                <a:gd name="T10" fmla="*/ 0 w 148"/>
                <a:gd name="T11" fmla="*/ 40 h 297"/>
                <a:gd name="T12" fmla="*/ 0 w 148"/>
                <a:gd name="T13" fmla="*/ 40 h 297"/>
                <a:gd name="T14" fmla="*/ 76 w 148"/>
                <a:gd name="T15" fmla="*/ 22 h 297"/>
                <a:gd name="T16" fmla="*/ 148 w 148"/>
                <a:gd name="T17" fmla="*/ 0 h 297"/>
                <a:gd name="T18" fmla="*/ 148 w 148"/>
                <a:gd name="T1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297">
                  <a:moveTo>
                    <a:pt x="148" y="0"/>
                  </a:moveTo>
                  <a:lnTo>
                    <a:pt x="148" y="257"/>
                  </a:lnTo>
                  <a:lnTo>
                    <a:pt x="148" y="257"/>
                  </a:lnTo>
                  <a:lnTo>
                    <a:pt x="74" y="279"/>
                  </a:lnTo>
                  <a:lnTo>
                    <a:pt x="0" y="297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76" y="22"/>
                  </a:lnTo>
                  <a:lnTo>
                    <a:pt x="148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C7D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46">
              <a:extLst>
                <a:ext uri="{FF2B5EF4-FFF2-40B4-BE49-F238E27FC236}">
                  <a16:creationId xmlns:a16="http://schemas.microsoft.com/office/drawing/2014/main" id="{3218330F-4B62-4E50-A20D-E1C8DC5A2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9" y="2812"/>
              <a:ext cx="159" cy="283"/>
            </a:xfrm>
            <a:custGeom>
              <a:avLst/>
              <a:gdLst>
                <a:gd name="T0" fmla="*/ 159 w 159"/>
                <a:gd name="T1" fmla="*/ 24 h 283"/>
                <a:gd name="T2" fmla="*/ 159 w 159"/>
                <a:gd name="T3" fmla="*/ 283 h 283"/>
                <a:gd name="T4" fmla="*/ 159 w 159"/>
                <a:gd name="T5" fmla="*/ 283 h 283"/>
                <a:gd name="T6" fmla="*/ 78 w 159"/>
                <a:gd name="T7" fmla="*/ 271 h 283"/>
                <a:gd name="T8" fmla="*/ 0 w 159"/>
                <a:gd name="T9" fmla="*/ 259 h 283"/>
                <a:gd name="T10" fmla="*/ 0 w 159"/>
                <a:gd name="T11" fmla="*/ 0 h 283"/>
                <a:gd name="T12" fmla="*/ 0 w 159"/>
                <a:gd name="T13" fmla="*/ 0 h 283"/>
                <a:gd name="T14" fmla="*/ 78 w 159"/>
                <a:gd name="T15" fmla="*/ 14 h 283"/>
                <a:gd name="T16" fmla="*/ 159 w 159"/>
                <a:gd name="T17" fmla="*/ 24 h 283"/>
                <a:gd name="T18" fmla="*/ 159 w 159"/>
                <a:gd name="T19" fmla="*/ 24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9" h="283">
                  <a:moveTo>
                    <a:pt x="159" y="24"/>
                  </a:moveTo>
                  <a:lnTo>
                    <a:pt x="159" y="283"/>
                  </a:lnTo>
                  <a:lnTo>
                    <a:pt x="159" y="283"/>
                  </a:lnTo>
                  <a:lnTo>
                    <a:pt x="78" y="271"/>
                  </a:lnTo>
                  <a:lnTo>
                    <a:pt x="0" y="259"/>
                  </a:lnTo>
                  <a:lnTo>
                    <a:pt x="0" y="0"/>
                  </a:lnTo>
                  <a:lnTo>
                    <a:pt x="0" y="0"/>
                  </a:lnTo>
                  <a:lnTo>
                    <a:pt x="78" y="14"/>
                  </a:lnTo>
                  <a:lnTo>
                    <a:pt x="159" y="24"/>
                  </a:lnTo>
                  <a:lnTo>
                    <a:pt x="159" y="24"/>
                  </a:lnTo>
                  <a:close/>
                </a:path>
              </a:pathLst>
            </a:custGeom>
            <a:solidFill>
              <a:srgbClr val="BAD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47">
              <a:extLst>
                <a:ext uri="{FF2B5EF4-FFF2-40B4-BE49-F238E27FC236}">
                  <a16:creationId xmlns:a16="http://schemas.microsoft.com/office/drawing/2014/main" id="{F63EE1CA-326F-49DC-BD2D-71A8E0680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2846"/>
              <a:ext cx="164" cy="265"/>
            </a:xfrm>
            <a:custGeom>
              <a:avLst/>
              <a:gdLst>
                <a:gd name="T0" fmla="*/ 164 w 164"/>
                <a:gd name="T1" fmla="*/ 0 h 265"/>
                <a:gd name="T2" fmla="*/ 164 w 164"/>
                <a:gd name="T3" fmla="*/ 257 h 265"/>
                <a:gd name="T4" fmla="*/ 164 w 164"/>
                <a:gd name="T5" fmla="*/ 257 h 265"/>
                <a:gd name="T6" fmla="*/ 82 w 164"/>
                <a:gd name="T7" fmla="*/ 263 h 265"/>
                <a:gd name="T8" fmla="*/ 0 w 164"/>
                <a:gd name="T9" fmla="*/ 265 h 265"/>
                <a:gd name="T10" fmla="*/ 2 w 164"/>
                <a:gd name="T11" fmla="*/ 8 h 265"/>
                <a:gd name="T12" fmla="*/ 2 w 164"/>
                <a:gd name="T13" fmla="*/ 8 h 265"/>
                <a:gd name="T14" fmla="*/ 82 w 164"/>
                <a:gd name="T15" fmla="*/ 4 h 265"/>
                <a:gd name="T16" fmla="*/ 164 w 164"/>
                <a:gd name="T17" fmla="*/ 0 h 265"/>
                <a:gd name="T18" fmla="*/ 164 w 164"/>
                <a:gd name="T19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265">
                  <a:moveTo>
                    <a:pt x="164" y="0"/>
                  </a:moveTo>
                  <a:lnTo>
                    <a:pt x="164" y="257"/>
                  </a:lnTo>
                  <a:lnTo>
                    <a:pt x="164" y="257"/>
                  </a:lnTo>
                  <a:lnTo>
                    <a:pt x="82" y="263"/>
                  </a:lnTo>
                  <a:lnTo>
                    <a:pt x="0" y="265"/>
                  </a:lnTo>
                  <a:lnTo>
                    <a:pt x="2" y="8"/>
                  </a:lnTo>
                  <a:lnTo>
                    <a:pt x="2" y="8"/>
                  </a:lnTo>
                  <a:lnTo>
                    <a:pt x="82" y="4"/>
                  </a:lnTo>
                  <a:lnTo>
                    <a:pt x="164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C7D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48">
              <a:extLst>
                <a:ext uri="{FF2B5EF4-FFF2-40B4-BE49-F238E27FC236}">
                  <a16:creationId xmlns:a16="http://schemas.microsoft.com/office/drawing/2014/main" id="{6A192719-8CA7-45C6-823A-42546CA65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2756"/>
              <a:ext cx="215" cy="385"/>
            </a:xfrm>
            <a:custGeom>
              <a:avLst/>
              <a:gdLst>
                <a:gd name="T0" fmla="*/ 215 w 215"/>
                <a:gd name="T1" fmla="*/ 126 h 385"/>
                <a:gd name="T2" fmla="*/ 215 w 215"/>
                <a:gd name="T3" fmla="*/ 385 h 385"/>
                <a:gd name="T4" fmla="*/ 0 w 215"/>
                <a:gd name="T5" fmla="*/ 257 h 385"/>
                <a:gd name="T6" fmla="*/ 0 w 215"/>
                <a:gd name="T7" fmla="*/ 0 h 385"/>
                <a:gd name="T8" fmla="*/ 215 w 215"/>
                <a:gd name="T9" fmla="*/ 12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385">
                  <a:moveTo>
                    <a:pt x="215" y="126"/>
                  </a:moveTo>
                  <a:lnTo>
                    <a:pt x="215" y="385"/>
                  </a:lnTo>
                  <a:lnTo>
                    <a:pt x="0" y="257"/>
                  </a:lnTo>
                  <a:lnTo>
                    <a:pt x="0" y="0"/>
                  </a:lnTo>
                  <a:lnTo>
                    <a:pt x="215" y="126"/>
                  </a:lnTo>
                  <a:close/>
                </a:path>
              </a:pathLst>
            </a:custGeom>
            <a:solidFill>
              <a:srgbClr val="BAD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49">
              <a:extLst>
                <a:ext uri="{FF2B5EF4-FFF2-40B4-BE49-F238E27FC236}">
                  <a16:creationId xmlns:a16="http://schemas.microsoft.com/office/drawing/2014/main" id="{501E7A2A-7AD0-4800-B733-EA799807E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2" y="2806"/>
              <a:ext cx="190" cy="335"/>
            </a:xfrm>
            <a:custGeom>
              <a:avLst/>
              <a:gdLst>
                <a:gd name="T0" fmla="*/ 190 w 190"/>
                <a:gd name="T1" fmla="*/ 0 h 335"/>
                <a:gd name="T2" fmla="*/ 190 w 190"/>
                <a:gd name="T3" fmla="*/ 257 h 335"/>
                <a:gd name="T4" fmla="*/ 0 w 190"/>
                <a:gd name="T5" fmla="*/ 335 h 335"/>
                <a:gd name="T6" fmla="*/ 0 w 190"/>
                <a:gd name="T7" fmla="*/ 76 h 335"/>
                <a:gd name="T8" fmla="*/ 190 w 190"/>
                <a:gd name="T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335">
                  <a:moveTo>
                    <a:pt x="190" y="0"/>
                  </a:moveTo>
                  <a:lnTo>
                    <a:pt x="190" y="257"/>
                  </a:lnTo>
                  <a:lnTo>
                    <a:pt x="0" y="335"/>
                  </a:lnTo>
                  <a:lnTo>
                    <a:pt x="0" y="76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C7D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50">
              <a:extLst>
                <a:ext uri="{FF2B5EF4-FFF2-40B4-BE49-F238E27FC236}">
                  <a16:creationId xmlns:a16="http://schemas.microsoft.com/office/drawing/2014/main" id="{4E5F4EF3-48DC-4E63-B106-2A629D2B5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" y="2902"/>
              <a:ext cx="210" cy="315"/>
            </a:xfrm>
            <a:custGeom>
              <a:avLst/>
              <a:gdLst>
                <a:gd name="T0" fmla="*/ 210 w 210"/>
                <a:gd name="T1" fmla="*/ 56 h 315"/>
                <a:gd name="T2" fmla="*/ 210 w 210"/>
                <a:gd name="T3" fmla="*/ 315 h 315"/>
                <a:gd name="T4" fmla="*/ 0 w 210"/>
                <a:gd name="T5" fmla="*/ 257 h 315"/>
                <a:gd name="T6" fmla="*/ 0 w 210"/>
                <a:gd name="T7" fmla="*/ 0 h 315"/>
                <a:gd name="T8" fmla="*/ 210 w 210"/>
                <a:gd name="T9" fmla="*/ 56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315">
                  <a:moveTo>
                    <a:pt x="210" y="56"/>
                  </a:moveTo>
                  <a:lnTo>
                    <a:pt x="210" y="315"/>
                  </a:lnTo>
                  <a:lnTo>
                    <a:pt x="0" y="257"/>
                  </a:lnTo>
                  <a:lnTo>
                    <a:pt x="0" y="0"/>
                  </a:lnTo>
                  <a:lnTo>
                    <a:pt x="210" y="56"/>
                  </a:lnTo>
                  <a:close/>
                </a:path>
              </a:pathLst>
            </a:custGeom>
            <a:solidFill>
              <a:srgbClr val="C7D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51">
              <a:extLst>
                <a:ext uri="{FF2B5EF4-FFF2-40B4-BE49-F238E27FC236}">
                  <a16:creationId xmlns:a16="http://schemas.microsoft.com/office/drawing/2014/main" id="{E21D2F5C-88A1-4E49-B7AF-88796B293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" y="2812"/>
              <a:ext cx="172" cy="405"/>
            </a:xfrm>
            <a:custGeom>
              <a:avLst/>
              <a:gdLst>
                <a:gd name="T0" fmla="*/ 172 w 172"/>
                <a:gd name="T1" fmla="*/ 0 h 405"/>
                <a:gd name="T2" fmla="*/ 172 w 172"/>
                <a:gd name="T3" fmla="*/ 259 h 405"/>
                <a:gd name="T4" fmla="*/ 0 w 172"/>
                <a:gd name="T5" fmla="*/ 405 h 405"/>
                <a:gd name="T6" fmla="*/ 0 w 172"/>
                <a:gd name="T7" fmla="*/ 146 h 405"/>
                <a:gd name="T8" fmla="*/ 172 w 172"/>
                <a:gd name="T9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405">
                  <a:moveTo>
                    <a:pt x="172" y="0"/>
                  </a:moveTo>
                  <a:lnTo>
                    <a:pt x="172" y="259"/>
                  </a:lnTo>
                  <a:lnTo>
                    <a:pt x="0" y="405"/>
                  </a:lnTo>
                  <a:lnTo>
                    <a:pt x="0" y="14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C7D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52">
              <a:extLst>
                <a:ext uri="{FF2B5EF4-FFF2-40B4-BE49-F238E27FC236}">
                  <a16:creationId xmlns:a16="http://schemas.microsoft.com/office/drawing/2014/main" id="{B83C263C-F729-4BF1-A25B-9E44F717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" y="2972"/>
              <a:ext cx="224" cy="293"/>
            </a:xfrm>
            <a:custGeom>
              <a:avLst/>
              <a:gdLst>
                <a:gd name="T0" fmla="*/ 224 w 224"/>
                <a:gd name="T1" fmla="*/ 0 h 293"/>
                <a:gd name="T2" fmla="*/ 224 w 224"/>
                <a:gd name="T3" fmla="*/ 257 h 293"/>
                <a:gd name="T4" fmla="*/ 0 w 224"/>
                <a:gd name="T5" fmla="*/ 293 h 293"/>
                <a:gd name="T6" fmla="*/ 0 w 224"/>
                <a:gd name="T7" fmla="*/ 35 h 293"/>
                <a:gd name="T8" fmla="*/ 224 w 224"/>
                <a:gd name="T9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93">
                  <a:moveTo>
                    <a:pt x="224" y="0"/>
                  </a:moveTo>
                  <a:lnTo>
                    <a:pt x="224" y="257"/>
                  </a:lnTo>
                  <a:lnTo>
                    <a:pt x="0" y="293"/>
                  </a:lnTo>
                  <a:lnTo>
                    <a:pt x="0" y="35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C7D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53">
              <a:extLst>
                <a:ext uri="{FF2B5EF4-FFF2-40B4-BE49-F238E27FC236}">
                  <a16:creationId xmlns:a16="http://schemas.microsoft.com/office/drawing/2014/main" id="{248425C7-5F75-4CBF-975F-67768685C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2846"/>
              <a:ext cx="127" cy="419"/>
            </a:xfrm>
            <a:custGeom>
              <a:avLst/>
              <a:gdLst>
                <a:gd name="T0" fmla="*/ 127 w 127"/>
                <a:gd name="T1" fmla="*/ 161 h 419"/>
                <a:gd name="T2" fmla="*/ 127 w 127"/>
                <a:gd name="T3" fmla="*/ 419 h 419"/>
                <a:gd name="T4" fmla="*/ 0 w 127"/>
                <a:gd name="T5" fmla="*/ 257 h 419"/>
                <a:gd name="T6" fmla="*/ 0 w 127"/>
                <a:gd name="T7" fmla="*/ 0 h 419"/>
                <a:gd name="T8" fmla="*/ 127 w 127"/>
                <a:gd name="T9" fmla="*/ 161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419">
                  <a:moveTo>
                    <a:pt x="127" y="161"/>
                  </a:moveTo>
                  <a:lnTo>
                    <a:pt x="127" y="419"/>
                  </a:lnTo>
                  <a:lnTo>
                    <a:pt x="0" y="257"/>
                  </a:lnTo>
                  <a:lnTo>
                    <a:pt x="0" y="0"/>
                  </a:lnTo>
                  <a:lnTo>
                    <a:pt x="127" y="161"/>
                  </a:lnTo>
                  <a:close/>
                </a:path>
              </a:pathLst>
            </a:custGeom>
            <a:solidFill>
              <a:srgbClr val="BAD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54">
              <a:extLst>
                <a:ext uri="{FF2B5EF4-FFF2-40B4-BE49-F238E27FC236}">
                  <a16:creationId xmlns:a16="http://schemas.microsoft.com/office/drawing/2014/main" id="{13055741-311F-44B9-A446-1ADB2E5D8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" y="2836"/>
              <a:ext cx="24" cy="435"/>
            </a:xfrm>
            <a:custGeom>
              <a:avLst/>
              <a:gdLst>
                <a:gd name="T0" fmla="*/ 24 w 24"/>
                <a:gd name="T1" fmla="*/ 179 h 435"/>
                <a:gd name="T2" fmla="*/ 22 w 24"/>
                <a:gd name="T3" fmla="*/ 435 h 435"/>
                <a:gd name="T4" fmla="*/ 0 w 24"/>
                <a:gd name="T5" fmla="*/ 259 h 435"/>
                <a:gd name="T6" fmla="*/ 0 w 24"/>
                <a:gd name="T7" fmla="*/ 0 h 435"/>
                <a:gd name="T8" fmla="*/ 24 w 24"/>
                <a:gd name="T9" fmla="*/ 17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35">
                  <a:moveTo>
                    <a:pt x="24" y="179"/>
                  </a:moveTo>
                  <a:lnTo>
                    <a:pt x="22" y="435"/>
                  </a:lnTo>
                  <a:lnTo>
                    <a:pt x="0" y="259"/>
                  </a:lnTo>
                  <a:lnTo>
                    <a:pt x="0" y="0"/>
                  </a:lnTo>
                  <a:lnTo>
                    <a:pt x="24" y="179"/>
                  </a:lnTo>
                  <a:close/>
                </a:path>
              </a:pathLst>
            </a:custGeom>
            <a:solidFill>
              <a:srgbClr val="C7D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55">
              <a:extLst>
                <a:ext uri="{FF2B5EF4-FFF2-40B4-BE49-F238E27FC236}">
                  <a16:creationId xmlns:a16="http://schemas.microsoft.com/office/drawing/2014/main" id="{2096F5FF-D217-4FC2-8EA6-76CDD7E4E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0" y="3015"/>
              <a:ext cx="232" cy="268"/>
            </a:xfrm>
            <a:custGeom>
              <a:avLst/>
              <a:gdLst>
                <a:gd name="T0" fmla="*/ 232 w 232"/>
                <a:gd name="T1" fmla="*/ 12 h 268"/>
                <a:gd name="T2" fmla="*/ 232 w 232"/>
                <a:gd name="T3" fmla="*/ 268 h 268"/>
                <a:gd name="T4" fmla="*/ 0 w 232"/>
                <a:gd name="T5" fmla="*/ 256 h 268"/>
                <a:gd name="T6" fmla="*/ 2 w 232"/>
                <a:gd name="T7" fmla="*/ 0 h 268"/>
                <a:gd name="T8" fmla="*/ 232 w 232"/>
                <a:gd name="T9" fmla="*/ 12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68">
                  <a:moveTo>
                    <a:pt x="232" y="12"/>
                  </a:moveTo>
                  <a:lnTo>
                    <a:pt x="232" y="268"/>
                  </a:lnTo>
                  <a:lnTo>
                    <a:pt x="0" y="256"/>
                  </a:lnTo>
                  <a:lnTo>
                    <a:pt x="2" y="0"/>
                  </a:lnTo>
                  <a:lnTo>
                    <a:pt x="232" y="12"/>
                  </a:lnTo>
                  <a:close/>
                </a:path>
              </a:pathLst>
            </a:custGeom>
            <a:solidFill>
              <a:srgbClr val="C7D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56">
              <a:extLst>
                <a:ext uri="{FF2B5EF4-FFF2-40B4-BE49-F238E27FC236}">
                  <a16:creationId xmlns:a16="http://schemas.microsoft.com/office/drawing/2014/main" id="{9D8C34B1-FBA6-4530-95B3-7DDC7CEB7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" y="2854"/>
              <a:ext cx="76" cy="429"/>
            </a:xfrm>
            <a:custGeom>
              <a:avLst/>
              <a:gdLst>
                <a:gd name="T0" fmla="*/ 76 w 76"/>
                <a:gd name="T1" fmla="*/ 0 h 429"/>
                <a:gd name="T2" fmla="*/ 74 w 76"/>
                <a:gd name="T3" fmla="*/ 257 h 429"/>
                <a:gd name="T4" fmla="*/ 0 w 76"/>
                <a:gd name="T5" fmla="*/ 429 h 429"/>
                <a:gd name="T6" fmla="*/ 0 w 76"/>
                <a:gd name="T7" fmla="*/ 173 h 429"/>
                <a:gd name="T8" fmla="*/ 76 w 76"/>
                <a:gd name="T9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429">
                  <a:moveTo>
                    <a:pt x="76" y="0"/>
                  </a:moveTo>
                  <a:lnTo>
                    <a:pt x="74" y="257"/>
                  </a:lnTo>
                  <a:lnTo>
                    <a:pt x="0" y="429"/>
                  </a:lnTo>
                  <a:lnTo>
                    <a:pt x="0" y="17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C7D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57">
              <a:extLst>
                <a:ext uri="{FF2B5EF4-FFF2-40B4-BE49-F238E27FC236}">
                  <a16:creationId xmlns:a16="http://schemas.microsoft.com/office/drawing/2014/main" id="{8479AA07-95FE-4683-A455-F075527D75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5" y="1037"/>
              <a:ext cx="3432" cy="1990"/>
            </a:xfrm>
            <a:custGeom>
              <a:avLst/>
              <a:gdLst>
                <a:gd name="T0" fmla="*/ 3105 w 3432"/>
                <a:gd name="T1" fmla="*/ 827 h 1990"/>
                <a:gd name="T2" fmla="*/ 3314 w 3432"/>
                <a:gd name="T3" fmla="*/ 637 h 1990"/>
                <a:gd name="T4" fmla="*/ 2875 w 3432"/>
                <a:gd name="T5" fmla="*/ 523 h 1990"/>
                <a:gd name="T6" fmla="*/ 2593 w 3432"/>
                <a:gd name="T7" fmla="*/ 349 h 1990"/>
                <a:gd name="T8" fmla="*/ 2540 w 3432"/>
                <a:gd name="T9" fmla="*/ 124 h 1990"/>
                <a:gd name="T10" fmla="*/ 2078 w 3432"/>
                <a:gd name="T11" fmla="*/ 200 h 1990"/>
                <a:gd name="T12" fmla="*/ 1669 w 3432"/>
                <a:gd name="T13" fmla="*/ 172 h 1990"/>
                <a:gd name="T14" fmla="*/ 1378 w 3432"/>
                <a:gd name="T15" fmla="*/ 20 h 1990"/>
                <a:gd name="T16" fmla="*/ 1112 w 3432"/>
                <a:gd name="T17" fmla="*/ 248 h 1990"/>
                <a:gd name="T18" fmla="*/ 767 w 3432"/>
                <a:gd name="T19" fmla="*/ 381 h 1990"/>
                <a:gd name="T20" fmla="*/ 653 w 3432"/>
                <a:gd name="T21" fmla="*/ 449 h 1990"/>
                <a:gd name="T22" fmla="*/ 463 w 3432"/>
                <a:gd name="T23" fmla="*/ 605 h 1990"/>
                <a:gd name="T24" fmla="*/ 30 w 3432"/>
                <a:gd name="T25" fmla="*/ 803 h 1990"/>
                <a:gd name="T26" fmla="*/ 297 w 3432"/>
                <a:gd name="T27" fmla="*/ 970 h 1990"/>
                <a:gd name="T28" fmla="*/ 327 w 3432"/>
                <a:gd name="T29" fmla="*/ 1162 h 1990"/>
                <a:gd name="T30" fmla="*/ 116 w 3432"/>
                <a:gd name="T31" fmla="*/ 1352 h 1990"/>
                <a:gd name="T32" fmla="*/ 555 w 3432"/>
                <a:gd name="T33" fmla="*/ 1467 h 1990"/>
                <a:gd name="T34" fmla="*/ 839 w 3432"/>
                <a:gd name="T35" fmla="*/ 1641 h 1990"/>
                <a:gd name="T36" fmla="*/ 892 w 3432"/>
                <a:gd name="T37" fmla="*/ 1865 h 1990"/>
                <a:gd name="T38" fmla="*/ 1352 w 3432"/>
                <a:gd name="T39" fmla="*/ 1789 h 1990"/>
                <a:gd name="T40" fmla="*/ 1763 w 3432"/>
                <a:gd name="T41" fmla="*/ 1817 h 1990"/>
                <a:gd name="T42" fmla="*/ 2052 w 3432"/>
                <a:gd name="T43" fmla="*/ 1970 h 1990"/>
                <a:gd name="T44" fmla="*/ 2320 w 3432"/>
                <a:gd name="T45" fmla="*/ 1741 h 1990"/>
                <a:gd name="T46" fmla="*/ 2663 w 3432"/>
                <a:gd name="T47" fmla="*/ 1609 h 1990"/>
                <a:gd name="T48" fmla="*/ 2779 w 3432"/>
                <a:gd name="T49" fmla="*/ 1541 h 1990"/>
                <a:gd name="T50" fmla="*/ 2967 w 3432"/>
                <a:gd name="T51" fmla="*/ 1384 h 1990"/>
                <a:gd name="T52" fmla="*/ 3400 w 3432"/>
                <a:gd name="T53" fmla="*/ 1186 h 1990"/>
                <a:gd name="T54" fmla="*/ 3135 w 3432"/>
                <a:gd name="T55" fmla="*/ 1020 h 1990"/>
                <a:gd name="T56" fmla="*/ 2404 w 3432"/>
                <a:gd name="T57" fmla="*/ 1437 h 1990"/>
                <a:gd name="T58" fmla="*/ 2240 w 3432"/>
                <a:gd name="T59" fmla="*/ 1507 h 1990"/>
                <a:gd name="T60" fmla="*/ 2058 w 3432"/>
                <a:gd name="T61" fmla="*/ 1555 h 1990"/>
                <a:gd name="T62" fmla="*/ 1865 w 3432"/>
                <a:gd name="T63" fmla="*/ 1583 h 1990"/>
                <a:gd name="T64" fmla="*/ 1669 w 3432"/>
                <a:gd name="T65" fmla="*/ 1589 h 1990"/>
                <a:gd name="T66" fmla="*/ 1475 w 3432"/>
                <a:gd name="T67" fmla="*/ 1571 h 1990"/>
                <a:gd name="T68" fmla="*/ 1286 w 3432"/>
                <a:gd name="T69" fmla="*/ 1533 h 1990"/>
                <a:gd name="T70" fmla="*/ 1112 w 3432"/>
                <a:gd name="T71" fmla="*/ 1475 h 1990"/>
                <a:gd name="T72" fmla="*/ 994 w 3432"/>
                <a:gd name="T73" fmla="*/ 1415 h 1990"/>
                <a:gd name="T74" fmla="*/ 862 w 3432"/>
                <a:gd name="T75" fmla="*/ 1322 h 1990"/>
                <a:gd name="T76" fmla="*/ 767 w 3432"/>
                <a:gd name="T77" fmla="*/ 1218 h 1990"/>
                <a:gd name="T78" fmla="*/ 709 w 3432"/>
                <a:gd name="T79" fmla="*/ 1108 h 1990"/>
                <a:gd name="T80" fmla="*/ 691 w 3432"/>
                <a:gd name="T81" fmla="*/ 994 h 1990"/>
                <a:gd name="T82" fmla="*/ 709 w 3432"/>
                <a:gd name="T83" fmla="*/ 882 h 1990"/>
                <a:gd name="T84" fmla="*/ 763 w 3432"/>
                <a:gd name="T85" fmla="*/ 771 h 1990"/>
                <a:gd name="T86" fmla="*/ 858 w 3432"/>
                <a:gd name="T87" fmla="*/ 667 h 1990"/>
                <a:gd name="T88" fmla="*/ 988 w 3432"/>
                <a:gd name="T89" fmla="*/ 575 h 1990"/>
                <a:gd name="T90" fmla="*/ 1106 w 3432"/>
                <a:gd name="T91" fmla="*/ 515 h 1990"/>
                <a:gd name="T92" fmla="*/ 1280 w 3432"/>
                <a:gd name="T93" fmla="*/ 457 h 1990"/>
                <a:gd name="T94" fmla="*/ 1469 w 3432"/>
                <a:gd name="T95" fmla="*/ 419 h 1990"/>
                <a:gd name="T96" fmla="*/ 1663 w 3432"/>
                <a:gd name="T97" fmla="*/ 401 h 1990"/>
                <a:gd name="T98" fmla="*/ 1859 w 3432"/>
                <a:gd name="T99" fmla="*/ 407 h 1990"/>
                <a:gd name="T100" fmla="*/ 2052 w 3432"/>
                <a:gd name="T101" fmla="*/ 435 h 1990"/>
                <a:gd name="T102" fmla="*/ 2234 w 3432"/>
                <a:gd name="T103" fmla="*/ 483 h 1990"/>
                <a:gd name="T104" fmla="*/ 2400 w 3432"/>
                <a:gd name="T105" fmla="*/ 553 h 1990"/>
                <a:gd name="T106" fmla="*/ 2508 w 3432"/>
                <a:gd name="T107" fmla="*/ 619 h 1990"/>
                <a:gd name="T108" fmla="*/ 2623 w 3432"/>
                <a:gd name="T109" fmla="*/ 719 h 1990"/>
                <a:gd name="T110" fmla="*/ 2697 w 3432"/>
                <a:gd name="T111" fmla="*/ 825 h 1990"/>
                <a:gd name="T112" fmla="*/ 2735 w 3432"/>
                <a:gd name="T113" fmla="*/ 938 h 1990"/>
                <a:gd name="T114" fmla="*/ 2737 w 3432"/>
                <a:gd name="T115" fmla="*/ 1052 h 1990"/>
                <a:gd name="T116" fmla="*/ 2699 w 3432"/>
                <a:gd name="T117" fmla="*/ 1164 h 1990"/>
                <a:gd name="T118" fmla="*/ 2625 w 3432"/>
                <a:gd name="T119" fmla="*/ 1270 h 1990"/>
                <a:gd name="T120" fmla="*/ 2512 w 3432"/>
                <a:gd name="T121" fmla="*/ 1370 h 1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32" h="1990">
                  <a:moveTo>
                    <a:pt x="3135" y="1020"/>
                  </a:moveTo>
                  <a:lnTo>
                    <a:pt x="3432" y="976"/>
                  </a:lnTo>
                  <a:lnTo>
                    <a:pt x="3410" y="841"/>
                  </a:lnTo>
                  <a:lnTo>
                    <a:pt x="3105" y="827"/>
                  </a:lnTo>
                  <a:lnTo>
                    <a:pt x="3105" y="827"/>
                  </a:lnTo>
                  <a:lnTo>
                    <a:pt x="3085" y="781"/>
                  </a:lnTo>
                  <a:lnTo>
                    <a:pt x="3061" y="737"/>
                  </a:lnTo>
                  <a:lnTo>
                    <a:pt x="3314" y="637"/>
                  </a:lnTo>
                  <a:lnTo>
                    <a:pt x="3216" y="515"/>
                  </a:lnTo>
                  <a:lnTo>
                    <a:pt x="2921" y="563"/>
                  </a:lnTo>
                  <a:lnTo>
                    <a:pt x="2921" y="563"/>
                  </a:lnTo>
                  <a:lnTo>
                    <a:pt x="2875" y="523"/>
                  </a:lnTo>
                  <a:lnTo>
                    <a:pt x="2827" y="485"/>
                  </a:lnTo>
                  <a:lnTo>
                    <a:pt x="3005" y="341"/>
                  </a:lnTo>
                  <a:lnTo>
                    <a:pt x="2841" y="246"/>
                  </a:lnTo>
                  <a:lnTo>
                    <a:pt x="2593" y="349"/>
                  </a:lnTo>
                  <a:lnTo>
                    <a:pt x="2593" y="349"/>
                  </a:lnTo>
                  <a:lnTo>
                    <a:pt x="2526" y="321"/>
                  </a:lnTo>
                  <a:lnTo>
                    <a:pt x="2456" y="295"/>
                  </a:lnTo>
                  <a:lnTo>
                    <a:pt x="2540" y="124"/>
                  </a:lnTo>
                  <a:lnTo>
                    <a:pt x="2328" y="68"/>
                  </a:lnTo>
                  <a:lnTo>
                    <a:pt x="2158" y="214"/>
                  </a:lnTo>
                  <a:lnTo>
                    <a:pt x="2158" y="214"/>
                  </a:lnTo>
                  <a:lnTo>
                    <a:pt x="2078" y="200"/>
                  </a:lnTo>
                  <a:lnTo>
                    <a:pt x="1999" y="190"/>
                  </a:lnTo>
                  <a:lnTo>
                    <a:pt x="1975" y="12"/>
                  </a:lnTo>
                  <a:lnTo>
                    <a:pt x="1743" y="0"/>
                  </a:lnTo>
                  <a:lnTo>
                    <a:pt x="1669" y="172"/>
                  </a:lnTo>
                  <a:lnTo>
                    <a:pt x="1669" y="172"/>
                  </a:lnTo>
                  <a:lnTo>
                    <a:pt x="1587" y="176"/>
                  </a:lnTo>
                  <a:lnTo>
                    <a:pt x="1505" y="180"/>
                  </a:lnTo>
                  <a:lnTo>
                    <a:pt x="1378" y="20"/>
                  </a:lnTo>
                  <a:lnTo>
                    <a:pt x="1154" y="54"/>
                  </a:lnTo>
                  <a:lnTo>
                    <a:pt x="1186" y="230"/>
                  </a:lnTo>
                  <a:lnTo>
                    <a:pt x="1186" y="230"/>
                  </a:lnTo>
                  <a:lnTo>
                    <a:pt x="1112" y="248"/>
                  </a:lnTo>
                  <a:lnTo>
                    <a:pt x="1038" y="270"/>
                  </a:lnTo>
                  <a:lnTo>
                    <a:pt x="823" y="144"/>
                  </a:lnTo>
                  <a:lnTo>
                    <a:pt x="633" y="220"/>
                  </a:lnTo>
                  <a:lnTo>
                    <a:pt x="767" y="381"/>
                  </a:lnTo>
                  <a:lnTo>
                    <a:pt x="767" y="381"/>
                  </a:lnTo>
                  <a:lnTo>
                    <a:pt x="709" y="413"/>
                  </a:lnTo>
                  <a:lnTo>
                    <a:pt x="709" y="413"/>
                  </a:lnTo>
                  <a:lnTo>
                    <a:pt x="653" y="449"/>
                  </a:lnTo>
                  <a:lnTo>
                    <a:pt x="377" y="371"/>
                  </a:lnTo>
                  <a:lnTo>
                    <a:pt x="242" y="481"/>
                  </a:lnTo>
                  <a:lnTo>
                    <a:pt x="463" y="605"/>
                  </a:lnTo>
                  <a:lnTo>
                    <a:pt x="463" y="605"/>
                  </a:lnTo>
                  <a:lnTo>
                    <a:pt x="427" y="647"/>
                  </a:lnTo>
                  <a:lnTo>
                    <a:pt x="395" y="691"/>
                  </a:lnTo>
                  <a:lnTo>
                    <a:pt x="90" y="673"/>
                  </a:lnTo>
                  <a:lnTo>
                    <a:pt x="30" y="803"/>
                  </a:lnTo>
                  <a:lnTo>
                    <a:pt x="311" y="876"/>
                  </a:lnTo>
                  <a:lnTo>
                    <a:pt x="311" y="876"/>
                  </a:lnTo>
                  <a:lnTo>
                    <a:pt x="301" y="924"/>
                  </a:lnTo>
                  <a:lnTo>
                    <a:pt x="297" y="970"/>
                  </a:lnTo>
                  <a:lnTo>
                    <a:pt x="0" y="1014"/>
                  </a:lnTo>
                  <a:lnTo>
                    <a:pt x="20" y="1148"/>
                  </a:lnTo>
                  <a:lnTo>
                    <a:pt x="327" y="1162"/>
                  </a:lnTo>
                  <a:lnTo>
                    <a:pt x="327" y="1162"/>
                  </a:lnTo>
                  <a:lnTo>
                    <a:pt x="345" y="1208"/>
                  </a:lnTo>
                  <a:lnTo>
                    <a:pt x="357" y="1230"/>
                  </a:lnTo>
                  <a:lnTo>
                    <a:pt x="369" y="1252"/>
                  </a:lnTo>
                  <a:lnTo>
                    <a:pt x="116" y="1352"/>
                  </a:lnTo>
                  <a:lnTo>
                    <a:pt x="214" y="1475"/>
                  </a:lnTo>
                  <a:lnTo>
                    <a:pt x="509" y="1427"/>
                  </a:lnTo>
                  <a:lnTo>
                    <a:pt x="509" y="1427"/>
                  </a:lnTo>
                  <a:lnTo>
                    <a:pt x="555" y="1467"/>
                  </a:lnTo>
                  <a:lnTo>
                    <a:pt x="605" y="1505"/>
                  </a:lnTo>
                  <a:lnTo>
                    <a:pt x="427" y="1649"/>
                  </a:lnTo>
                  <a:lnTo>
                    <a:pt x="591" y="1743"/>
                  </a:lnTo>
                  <a:lnTo>
                    <a:pt x="839" y="1641"/>
                  </a:lnTo>
                  <a:lnTo>
                    <a:pt x="839" y="1641"/>
                  </a:lnTo>
                  <a:lnTo>
                    <a:pt x="906" y="1669"/>
                  </a:lnTo>
                  <a:lnTo>
                    <a:pt x="974" y="1695"/>
                  </a:lnTo>
                  <a:lnTo>
                    <a:pt x="892" y="1865"/>
                  </a:lnTo>
                  <a:lnTo>
                    <a:pt x="1102" y="1921"/>
                  </a:lnTo>
                  <a:lnTo>
                    <a:pt x="1274" y="1775"/>
                  </a:lnTo>
                  <a:lnTo>
                    <a:pt x="1274" y="1775"/>
                  </a:lnTo>
                  <a:lnTo>
                    <a:pt x="1352" y="1789"/>
                  </a:lnTo>
                  <a:lnTo>
                    <a:pt x="1433" y="1799"/>
                  </a:lnTo>
                  <a:lnTo>
                    <a:pt x="1457" y="1978"/>
                  </a:lnTo>
                  <a:lnTo>
                    <a:pt x="1687" y="1990"/>
                  </a:lnTo>
                  <a:lnTo>
                    <a:pt x="1763" y="1817"/>
                  </a:lnTo>
                  <a:lnTo>
                    <a:pt x="1763" y="1817"/>
                  </a:lnTo>
                  <a:lnTo>
                    <a:pt x="1843" y="1813"/>
                  </a:lnTo>
                  <a:lnTo>
                    <a:pt x="1925" y="1809"/>
                  </a:lnTo>
                  <a:lnTo>
                    <a:pt x="2052" y="1970"/>
                  </a:lnTo>
                  <a:lnTo>
                    <a:pt x="2276" y="1935"/>
                  </a:lnTo>
                  <a:lnTo>
                    <a:pt x="2244" y="1759"/>
                  </a:lnTo>
                  <a:lnTo>
                    <a:pt x="2244" y="1759"/>
                  </a:lnTo>
                  <a:lnTo>
                    <a:pt x="2320" y="1741"/>
                  </a:lnTo>
                  <a:lnTo>
                    <a:pt x="2392" y="1719"/>
                  </a:lnTo>
                  <a:lnTo>
                    <a:pt x="2607" y="1845"/>
                  </a:lnTo>
                  <a:lnTo>
                    <a:pt x="2797" y="1769"/>
                  </a:lnTo>
                  <a:lnTo>
                    <a:pt x="2663" y="1609"/>
                  </a:lnTo>
                  <a:lnTo>
                    <a:pt x="2663" y="1609"/>
                  </a:lnTo>
                  <a:lnTo>
                    <a:pt x="2723" y="1577"/>
                  </a:lnTo>
                  <a:lnTo>
                    <a:pt x="2723" y="1577"/>
                  </a:lnTo>
                  <a:lnTo>
                    <a:pt x="2779" y="1541"/>
                  </a:lnTo>
                  <a:lnTo>
                    <a:pt x="3055" y="1619"/>
                  </a:lnTo>
                  <a:lnTo>
                    <a:pt x="3188" y="1509"/>
                  </a:lnTo>
                  <a:lnTo>
                    <a:pt x="2967" y="1384"/>
                  </a:lnTo>
                  <a:lnTo>
                    <a:pt x="2967" y="1384"/>
                  </a:lnTo>
                  <a:lnTo>
                    <a:pt x="3005" y="1342"/>
                  </a:lnTo>
                  <a:lnTo>
                    <a:pt x="3037" y="1298"/>
                  </a:lnTo>
                  <a:lnTo>
                    <a:pt x="3342" y="1316"/>
                  </a:lnTo>
                  <a:lnTo>
                    <a:pt x="3400" y="1186"/>
                  </a:lnTo>
                  <a:lnTo>
                    <a:pt x="3121" y="1114"/>
                  </a:lnTo>
                  <a:lnTo>
                    <a:pt x="3121" y="1114"/>
                  </a:lnTo>
                  <a:lnTo>
                    <a:pt x="3129" y="1066"/>
                  </a:lnTo>
                  <a:lnTo>
                    <a:pt x="3135" y="1020"/>
                  </a:lnTo>
                  <a:lnTo>
                    <a:pt x="3135" y="1020"/>
                  </a:lnTo>
                  <a:close/>
                  <a:moveTo>
                    <a:pt x="2442" y="1415"/>
                  </a:moveTo>
                  <a:lnTo>
                    <a:pt x="2442" y="1415"/>
                  </a:lnTo>
                  <a:lnTo>
                    <a:pt x="2404" y="1437"/>
                  </a:lnTo>
                  <a:lnTo>
                    <a:pt x="2366" y="1455"/>
                  </a:lnTo>
                  <a:lnTo>
                    <a:pt x="2324" y="1475"/>
                  </a:lnTo>
                  <a:lnTo>
                    <a:pt x="2282" y="1491"/>
                  </a:lnTo>
                  <a:lnTo>
                    <a:pt x="2240" y="1507"/>
                  </a:lnTo>
                  <a:lnTo>
                    <a:pt x="2196" y="1521"/>
                  </a:lnTo>
                  <a:lnTo>
                    <a:pt x="2150" y="1533"/>
                  </a:lnTo>
                  <a:lnTo>
                    <a:pt x="2104" y="1545"/>
                  </a:lnTo>
                  <a:lnTo>
                    <a:pt x="2058" y="1555"/>
                  </a:lnTo>
                  <a:lnTo>
                    <a:pt x="2012" y="1565"/>
                  </a:lnTo>
                  <a:lnTo>
                    <a:pt x="1963" y="1571"/>
                  </a:lnTo>
                  <a:lnTo>
                    <a:pt x="1915" y="1577"/>
                  </a:lnTo>
                  <a:lnTo>
                    <a:pt x="1865" y="1583"/>
                  </a:lnTo>
                  <a:lnTo>
                    <a:pt x="1817" y="1587"/>
                  </a:lnTo>
                  <a:lnTo>
                    <a:pt x="1769" y="1589"/>
                  </a:lnTo>
                  <a:lnTo>
                    <a:pt x="1719" y="1589"/>
                  </a:lnTo>
                  <a:lnTo>
                    <a:pt x="1669" y="1589"/>
                  </a:lnTo>
                  <a:lnTo>
                    <a:pt x="1621" y="1587"/>
                  </a:lnTo>
                  <a:lnTo>
                    <a:pt x="1571" y="1583"/>
                  </a:lnTo>
                  <a:lnTo>
                    <a:pt x="1523" y="1577"/>
                  </a:lnTo>
                  <a:lnTo>
                    <a:pt x="1475" y="1571"/>
                  </a:lnTo>
                  <a:lnTo>
                    <a:pt x="1426" y="1565"/>
                  </a:lnTo>
                  <a:lnTo>
                    <a:pt x="1380" y="1555"/>
                  </a:lnTo>
                  <a:lnTo>
                    <a:pt x="1332" y="1545"/>
                  </a:lnTo>
                  <a:lnTo>
                    <a:pt x="1286" y="1533"/>
                  </a:lnTo>
                  <a:lnTo>
                    <a:pt x="1242" y="1521"/>
                  </a:lnTo>
                  <a:lnTo>
                    <a:pt x="1198" y="1507"/>
                  </a:lnTo>
                  <a:lnTo>
                    <a:pt x="1154" y="1491"/>
                  </a:lnTo>
                  <a:lnTo>
                    <a:pt x="1112" y="1475"/>
                  </a:lnTo>
                  <a:lnTo>
                    <a:pt x="1072" y="1455"/>
                  </a:lnTo>
                  <a:lnTo>
                    <a:pt x="1032" y="1437"/>
                  </a:lnTo>
                  <a:lnTo>
                    <a:pt x="994" y="1415"/>
                  </a:lnTo>
                  <a:lnTo>
                    <a:pt x="994" y="1415"/>
                  </a:lnTo>
                  <a:lnTo>
                    <a:pt x="956" y="1392"/>
                  </a:lnTo>
                  <a:lnTo>
                    <a:pt x="922" y="1370"/>
                  </a:lnTo>
                  <a:lnTo>
                    <a:pt x="892" y="1346"/>
                  </a:lnTo>
                  <a:lnTo>
                    <a:pt x="862" y="1322"/>
                  </a:lnTo>
                  <a:lnTo>
                    <a:pt x="833" y="1296"/>
                  </a:lnTo>
                  <a:lnTo>
                    <a:pt x="809" y="1270"/>
                  </a:lnTo>
                  <a:lnTo>
                    <a:pt x="787" y="1244"/>
                  </a:lnTo>
                  <a:lnTo>
                    <a:pt x="767" y="1218"/>
                  </a:lnTo>
                  <a:lnTo>
                    <a:pt x="749" y="1192"/>
                  </a:lnTo>
                  <a:lnTo>
                    <a:pt x="733" y="1164"/>
                  </a:lnTo>
                  <a:lnTo>
                    <a:pt x="721" y="1136"/>
                  </a:lnTo>
                  <a:lnTo>
                    <a:pt x="709" y="1108"/>
                  </a:lnTo>
                  <a:lnTo>
                    <a:pt x="701" y="1080"/>
                  </a:lnTo>
                  <a:lnTo>
                    <a:pt x="695" y="1052"/>
                  </a:lnTo>
                  <a:lnTo>
                    <a:pt x="691" y="1024"/>
                  </a:lnTo>
                  <a:lnTo>
                    <a:pt x="691" y="994"/>
                  </a:lnTo>
                  <a:lnTo>
                    <a:pt x="691" y="966"/>
                  </a:lnTo>
                  <a:lnTo>
                    <a:pt x="695" y="938"/>
                  </a:lnTo>
                  <a:lnTo>
                    <a:pt x="701" y="910"/>
                  </a:lnTo>
                  <a:lnTo>
                    <a:pt x="709" y="882"/>
                  </a:lnTo>
                  <a:lnTo>
                    <a:pt x="719" y="854"/>
                  </a:lnTo>
                  <a:lnTo>
                    <a:pt x="731" y="825"/>
                  </a:lnTo>
                  <a:lnTo>
                    <a:pt x="747" y="797"/>
                  </a:lnTo>
                  <a:lnTo>
                    <a:pt x="763" y="771"/>
                  </a:lnTo>
                  <a:lnTo>
                    <a:pt x="783" y="745"/>
                  </a:lnTo>
                  <a:lnTo>
                    <a:pt x="805" y="719"/>
                  </a:lnTo>
                  <a:lnTo>
                    <a:pt x="831" y="693"/>
                  </a:lnTo>
                  <a:lnTo>
                    <a:pt x="858" y="667"/>
                  </a:lnTo>
                  <a:lnTo>
                    <a:pt x="888" y="643"/>
                  </a:lnTo>
                  <a:lnTo>
                    <a:pt x="918" y="619"/>
                  </a:lnTo>
                  <a:lnTo>
                    <a:pt x="952" y="597"/>
                  </a:lnTo>
                  <a:lnTo>
                    <a:pt x="988" y="575"/>
                  </a:lnTo>
                  <a:lnTo>
                    <a:pt x="988" y="575"/>
                  </a:lnTo>
                  <a:lnTo>
                    <a:pt x="1026" y="553"/>
                  </a:lnTo>
                  <a:lnTo>
                    <a:pt x="1066" y="535"/>
                  </a:lnTo>
                  <a:lnTo>
                    <a:pt x="1106" y="515"/>
                  </a:lnTo>
                  <a:lnTo>
                    <a:pt x="1148" y="499"/>
                  </a:lnTo>
                  <a:lnTo>
                    <a:pt x="1192" y="483"/>
                  </a:lnTo>
                  <a:lnTo>
                    <a:pt x="1236" y="469"/>
                  </a:lnTo>
                  <a:lnTo>
                    <a:pt x="1280" y="457"/>
                  </a:lnTo>
                  <a:lnTo>
                    <a:pt x="1326" y="445"/>
                  </a:lnTo>
                  <a:lnTo>
                    <a:pt x="1372" y="435"/>
                  </a:lnTo>
                  <a:lnTo>
                    <a:pt x="1420" y="425"/>
                  </a:lnTo>
                  <a:lnTo>
                    <a:pt x="1469" y="419"/>
                  </a:lnTo>
                  <a:lnTo>
                    <a:pt x="1517" y="413"/>
                  </a:lnTo>
                  <a:lnTo>
                    <a:pt x="1565" y="407"/>
                  </a:lnTo>
                  <a:lnTo>
                    <a:pt x="1615" y="403"/>
                  </a:lnTo>
                  <a:lnTo>
                    <a:pt x="1663" y="401"/>
                  </a:lnTo>
                  <a:lnTo>
                    <a:pt x="1713" y="401"/>
                  </a:lnTo>
                  <a:lnTo>
                    <a:pt x="1761" y="401"/>
                  </a:lnTo>
                  <a:lnTo>
                    <a:pt x="1811" y="403"/>
                  </a:lnTo>
                  <a:lnTo>
                    <a:pt x="1859" y="407"/>
                  </a:lnTo>
                  <a:lnTo>
                    <a:pt x="1907" y="413"/>
                  </a:lnTo>
                  <a:lnTo>
                    <a:pt x="1955" y="419"/>
                  </a:lnTo>
                  <a:lnTo>
                    <a:pt x="2004" y="425"/>
                  </a:lnTo>
                  <a:lnTo>
                    <a:pt x="2052" y="435"/>
                  </a:lnTo>
                  <a:lnTo>
                    <a:pt x="2098" y="445"/>
                  </a:lnTo>
                  <a:lnTo>
                    <a:pt x="2144" y="457"/>
                  </a:lnTo>
                  <a:lnTo>
                    <a:pt x="2190" y="469"/>
                  </a:lnTo>
                  <a:lnTo>
                    <a:pt x="2234" y="483"/>
                  </a:lnTo>
                  <a:lnTo>
                    <a:pt x="2276" y="499"/>
                  </a:lnTo>
                  <a:lnTo>
                    <a:pt x="2318" y="515"/>
                  </a:lnTo>
                  <a:lnTo>
                    <a:pt x="2360" y="535"/>
                  </a:lnTo>
                  <a:lnTo>
                    <a:pt x="2400" y="553"/>
                  </a:lnTo>
                  <a:lnTo>
                    <a:pt x="2438" y="575"/>
                  </a:lnTo>
                  <a:lnTo>
                    <a:pt x="2438" y="575"/>
                  </a:lnTo>
                  <a:lnTo>
                    <a:pt x="2474" y="597"/>
                  </a:lnTo>
                  <a:lnTo>
                    <a:pt x="2508" y="619"/>
                  </a:lnTo>
                  <a:lnTo>
                    <a:pt x="2540" y="643"/>
                  </a:lnTo>
                  <a:lnTo>
                    <a:pt x="2570" y="667"/>
                  </a:lnTo>
                  <a:lnTo>
                    <a:pt x="2597" y="693"/>
                  </a:lnTo>
                  <a:lnTo>
                    <a:pt x="2623" y="719"/>
                  </a:lnTo>
                  <a:lnTo>
                    <a:pt x="2645" y="745"/>
                  </a:lnTo>
                  <a:lnTo>
                    <a:pt x="2665" y="771"/>
                  </a:lnTo>
                  <a:lnTo>
                    <a:pt x="2683" y="797"/>
                  </a:lnTo>
                  <a:lnTo>
                    <a:pt x="2697" y="825"/>
                  </a:lnTo>
                  <a:lnTo>
                    <a:pt x="2711" y="854"/>
                  </a:lnTo>
                  <a:lnTo>
                    <a:pt x="2721" y="882"/>
                  </a:lnTo>
                  <a:lnTo>
                    <a:pt x="2729" y="910"/>
                  </a:lnTo>
                  <a:lnTo>
                    <a:pt x="2735" y="938"/>
                  </a:lnTo>
                  <a:lnTo>
                    <a:pt x="2739" y="966"/>
                  </a:lnTo>
                  <a:lnTo>
                    <a:pt x="2741" y="994"/>
                  </a:lnTo>
                  <a:lnTo>
                    <a:pt x="2739" y="1024"/>
                  </a:lnTo>
                  <a:lnTo>
                    <a:pt x="2737" y="1052"/>
                  </a:lnTo>
                  <a:lnTo>
                    <a:pt x="2731" y="1080"/>
                  </a:lnTo>
                  <a:lnTo>
                    <a:pt x="2723" y="1108"/>
                  </a:lnTo>
                  <a:lnTo>
                    <a:pt x="2713" y="1136"/>
                  </a:lnTo>
                  <a:lnTo>
                    <a:pt x="2699" y="1164"/>
                  </a:lnTo>
                  <a:lnTo>
                    <a:pt x="2685" y="1192"/>
                  </a:lnTo>
                  <a:lnTo>
                    <a:pt x="2667" y="1218"/>
                  </a:lnTo>
                  <a:lnTo>
                    <a:pt x="2647" y="1244"/>
                  </a:lnTo>
                  <a:lnTo>
                    <a:pt x="2625" y="1270"/>
                  </a:lnTo>
                  <a:lnTo>
                    <a:pt x="2601" y="1296"/>
                  </a:lnTo>
                  <a:lnTo>
                    <a:pt x="2575" y="1322"/>
                  </a:lnTo>
                  <a:lnTo>
                    <a:pt x="2544" y="1346"/>
                  </a:lnTo>
                  <a:lnTo>
                    <a:pt x="2512" y="1370"/>
                  </a:lnTo>
                  <a:lnTo>
                    <a:pt x="2478" y="1392"/>
                  </a:lnTo>
                  <a:lnTo>
                    <a:pt x="2442" y="1415"/>
                  </a:lnTo>
                  <a:lnTo>
                    <a:pt x="2442" y="141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0" name="Group 120">
            <a:extLst>
              <a:ext uri="{FF2B5EF4-FFF2-40B4-BE49-F238E27FC236}">
                <a16:creationId xmlns:a16="http://schemas.microsoft.com/office/drawing/2014/main" id="{3F31ABDD-ED08-4307-8120-D36E06D7A43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855836" y="3817520"/>
            <a:ext cx="1468660" cy="1479276"/>
            <a:chOff x="2672" y="918"/>
            <a:chExt cx="2352" cy="2369"/>
          </a:xfrm>
        </p:grpSpPr>
        <p:sp>
          <p:nvSpPr>
            <p:cNvPr id="81" name="Freeform 121">
              <a:extLst>
                <a:ext uri="{FF2B5EF4-FFF2-40B4-BE49-F238E27FC236}">
                  <a16:creationId xmlns:a16="http://schemas.microsoft.com/office/drawing/2014/main" id="{B68A82F4-791F-44D4-A556-563EB13DD8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2" y="1931"/>
              <a:ext cx="2352" cy="1356"/>
            </a:xfrm>
            <a:custGeom>
              <a:avLst/>
              <a:gdLst>
                <a:gd name="T0" fmla="*/ 1142 w 2352"/>
                <a:gd name="T1" fmla="*/ 1356 h 1356"/>
                <a:gd name="T2" fmla="*/ 1110 w 2352"/>
                <a:gd name="T3" fmla="*/ 1352 h 1356"/>
                <a:gd name="T4" fmla="*/ 1084 w 2352"/>
                <a:gd name="T5" fmla="*/ 1342 h 1356"/>
                <a:gd name="T6" fmla="*/ 26 w 2352"/>
                <a:gd name="T7" fmla="*/ 725 h 1356"/>
                <a:gd name="T8" fmla="*/ 6 w 2352"/>
                <a:gd name="T9" fmla="*/ 709 h 1356"/>
                <a:gd name="T10" fmla="*/ 0 w 2352"/>
                <a:gd name="T11" fmla="*/ 689 h 1356"/>
                <a:gd name="T12" fmla="*/ 2 w 2352"/>
                <a:gd name="T13" fmla="*/ 679 h 1356"/>
                <a:gd name="T14" fmla="*/ 14 w 2352"/>
                <a:gd name="T15" fmla="*/ 661 h 1356"/>
                <a:gd name="T16" fmla="*/ 1150 w 2352"/>
                <a:gd name="T17" fmla="*/ 14 h 1356"/>
                <a:gd name="T18" fmla="*/ 1164 w 2352"/>
                <a:gd name="T19" fmla="*/ 8 h 1356"/>
                <a:gd name="T20" fmla="*/ 1194 w 2352"/>
                <a:gd name="T21" fmla="*/ 0 h 1356"/>
                <a:gd name="T22" fmla="*/ 1210 w 2352"/>
                <a:gd name="T23" fmla="*/ 0 h 1356"/>
                <a:gd name="T24" fmla="*/ 1242 w 2352"/>
                <a:gd name="T25" fmla="*/ 4 h 1356"/>
                <a:gd name="T26" fmla="*/ 1268 w 2352"/>
                <a:gd name="T27" fmla="*/ 14 h 1356"/>
                <a:gd name="T28" fmla="*/ 2326 w 2352"/>
                <a:gd name="T29" fmla="*/ 631 h 1356"/>
                <a:gd name="T30" fmla="*/ 2346 w 2352"/>
                <a:gd name="T31" fmla="*/ 647 h 1356"/>
                <a:gd name="T32" fmla="*/ 2352 w 2352"/>
                <a:gd name="T33" fmla="*/ 667 h 1356"/>
                <a:gd name="T34" fmla="*/ 2350 w 2352"/>
                <a:gd name="T35" fmla="*/ 677 h 1356"/>
                <a:gd name="T36" fmla="*/ 2338 w 2352"/>
                <a:gd name="T37" fmla="*/ 695 h 1356"/>
                <a:gd name="T38" fmla="*/ 1202 w 2352"/>
                <a:gd name="T39" fmla="*/ 1342 h 1356"/>
                <a:gd name="T40" fmla="*/ 1188 w 2352"/>
                <a:gd name="T41" fmla="*/ 1348 h 1356"/>
                <a:gd name="T42" fmla="*/ 1158 w 2352"/>
                <a:gd name="T43" fmla="*/ 1356 h 1356"/>
                <a:gd name="T44" fmla="*/ 1142 w 2352"/>
                <a:gd name="T45" fmla="*/ 1356 h 1356"/>
                <a:gd name="T46" fmla="*/ 1210 w 2352"/>
                <a:gd name="T47" fmla="*/ 6 h 1356"/>
                <a:gd name="T48" fmla="*/ 1180 w 2352"/>
                <a:gd name="T49" fmla="*/ 8 h 1356"/>
                <a:gd name="T50" fmla="*/ 1154 w 2352"/>
                <a:gd name="T51" fmla="*/ 18 h 1356"/>
                <a:gd name="T52" fmla="*/ 28 w 2352"/>
                <a:gd name="T53" fmla="*/ 659 h 1356"/>
                <a:gd name="T54" fmla="*/ 12 w 2352"/>
                <a:gd name="T55" fmla="*/ 673 h 1356"/>
                <a:gd name="T56" fmla="*/ 6 w 2352"/>
                <a:gd name="T57" fmla="*/ 689 h 1356"/>
                <a:gd name="T58" fmla="*/ 8 w 2352"/>
                <a:gd name="T59" fmla="*/ 697 h 1356"/>
                <a:gd name="T60" fmla="*/ 18 w 2352"/>
                <a:gd name="T61" fmla="*/ 713 h 1356"/>
                <a:gd name="T62" fmla="*/ 1086 w 2352"/>
                <a:gd name="T63" fmla="*/ 1338 h 1356"/>
                <a:gd name="T64" fmla="*/ 1098 w 2352"/>
                <a:gd name="T65" fmla="*/ 1344 h 1356"/>
                <a:gd name="T66" fmla="*/ 1126 w 2352"/>
                <a:gd name="T67" fmla="*/ 1350 h 1356"/>
                <a:gd name="T68" fmla="*/ 1142 w 2352"/>
                <a:gd name="T69" fmla="*/ 1350 h 1356"/>
                <a:gd name="T70" fmla="*/ 1174 w 2352"/>
                <a:gd name="T71" fmla="*/ 1348 h 1356"/>
                <a:gd name="T72" fmla="*/ 1198 w 2352"/>
                <a:gd name="T73" fmla="*/ 1338 h 1356"/>
                <a:gd name="T74" fmla="*/ 2324 w 2352"/>
                <a:gd name="T75" fmla="*/ 697 h 1356"/>
                <a:gd name="T76" fmla="*/ 2340 w 2352"/>
                <a:gd name="T77" fmla="*/ 683 h 1356"/>
                <a:gd name="T78" fmla="*/ 2346 w 2352"/>
                <a:gd name="T79" fmla="*/ 667 h 1356"/>
                <a:gd name="T80" fmla="*/ 2344 w 2352"/>
                <a:gd name="T81" fmla="*/ 659 h 1356"/>
                <a:gd name="T82" fmla="*/ 2334 w 2352"/>
                <a:gd name="T83" fmla="*/ 643 h 1356"/>
                <a:gd name="T84" fmla="*/ 1266 w 2352"/>
                <a:gd name="T85" fmla="*/ 18 h 1356"/>
                <a:gd name="T86" fmla="*/ 1254 w 2352"/>
                <a:gd name="T87" fmla="*/ 14 h 1356"/>
                <a:gd name="T88" fmla="*/ 1226 w 2352"/>
                <a:gd name="T89" fmla="*/ 6 h 1356"/>
                <a:gd name="T90" fmla="*/ 1210 w 2352"/>
                <a:gd name="T91" fmla="*/ 6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52" h="1356">
                  <a:moveTo>
                    <a:pt x="1142" y="1356"/>
                  </a:moveTo>
                  <a:lnTo>
                    <a:pt x="1142" y="1356"/>
                  </a:lnTo>
                  <a:lnTo>
                    <a:pt x="1126" y="1356"/>
                  </a:lnTo>
                  <a:lnTo>
                    <a:pt x="1110" y="1352"/>
                  </a:lnTo>
                  <a:lnTo>
                    <a:pt x="1096" y="1348"/>
                  </a:lnTo>
                  <a:lnTo>
                    <a:pt x="1084" y="1342"/>
                  </a:lnTo>
                  <a:lnTo>
                    <a:pt x="26" y="725"/>
                  </a:lnTo>
                  <a:lnTo>
                    <a:pt x="26" y="725"/>
                  </a:lnTo>
                  <a:lnTo>
                    <a:pt x="14" y="717"/>
                  </a:lnTo>
                  <a:lnTo>
                    <a:pt x="6" y="709"/>
                  </a:lnTo>
                  <a:lnTo>
                    <a:pt x="2" y="699"/>
                  </a:lnTo>
                  <a:lnTo>
                    <a:pt x="0" y="689"/>
                  </a:lnTo>
                  <a:lnTo>
                    <a:pt x="0" y="689"/>
                  </a:lnTo>
                  <a:lnTo>
                    <a:pt x="2" y="679"/>
                  </a:lnTo>
                  <a:lnTo>
                    <a:pt x="6" y="669"/>
                  </a:lnTo>
                  <a:lnTo>
                    <a:pt x="14" y="661"/>
                  </a:lnTo>
                  <a:lnTo>
                    <a:pt x="26" y="653"/>
                  </a:lnTo>
                  <a:lnTo>
                    <a:pt x="1150" y="14"/>
                  </a:lnTo>
                  <a:lnTo>
                    <a:pt x="1150" y="14"/>
                  </a:lnTo>
                  <a:lnTo>
                    <a:pt x="1164" y="8"/>
                  </a:lnTo>
                  <a:lnTo>
                    <a:pt x="1178" y="4"/>
                  </a:lnTo>
                  <a:lnTo>
                    <a:pt x="1194" y="0"/>
                  </a:lnTo>
                  <a:lnTo>
                    <a:pt x="1210" y="0"/>
                  </a:lnTo>
                  <a:lnTo>
                    <a:pt x="1210" y="0"/>
                  </a:lnTo>
                  <a:lnTo>
                    <a:pt x="1226" y="0"/>
                  </a:lnTo>
                  <a:lnTo>
                    <a:pt x="1242" y="4"/>
                  </a:lnTo>
                  <a:lnTo>
                    <a:pt x="1256" y="8"/>
                  </a:lnTo>
                  <a:lnTo>
                    <a:pt x="1268" y="14"/>
                  </a:lnTo>
                  <a:lnTo>
                    <a:pt x="2326" y="631"/>
                  </a:lnTo>
                  <a:lnTo>
                    <a:pt x="2326" y="631"/>
                  </a:lnTo>
                  <a:lnTo>
                    <a:pt x="2338" y="639"/>
                  </a:lnTo>
                  <a:lnTo>
                    <a:pt x="2346" y="647"/>
                  </a:lnTo>
                  <a:lnTo>
                    <a:pt x="2350" y="657"/>
                  </a:lnTo>
                  <a:lnTo>
                    <a:pt x="2352" y="667"/>
                  </a:lnTo>
                  <a:lnTo>
                    <a:pt x="2352" y="667"/>
                  </a:lnTo>
                  <a:lnTo>
                    <a:pt x="2350" y="677"/>
                  </a:lnTo>
                  <a:lnTo>
                    <a:pt x="2346" y="687"/>
                  </a:lnTo>
                  <a:lnTo>
                    <a:pt x="2338" y="695"/>
                  </a:lnTo>
                  <a:lnTo>
                    <a:pt x="2328" y="703"/>
                  </a:lnTo>
                  <a:lnTo>
                    <a:pt x="1202" y="1342"/>
                  </a:lnTo>
                  <a:lnTo>
                    <a:pt x="1202" y="1342"/>
                  </a:lnTo>
                  <a:lnTo>
                    <a:pt x="1188" y="1348"/>
                  </a:lnTo>
                  <a:lnTo>
                    <a:pt x="1174" y="1352"/>
                  </a:lnTo>
                  <a:lnTo>
                    <a:pt x="1158" y="1356"/>
                  </a:lnTo>
                  <a:lnTo>
                    <a:pt x="1142" y="1356"/>
                  </a:lnTo>
                  <a:lnTo>
                    <a:pt x="1142" y="1356"/>
                  </a:lnTo>
                  <a:close/>
                  <a:moveTo>
                    <a:pt x="1210" y="6"/>
                  </a:moveTo>
                  <a:lnTo>
                    <a:pt x="1210" y="6"/>
                  </a:lnTo>
                  <a:lnTo>
                    <a:pt x="1194" y="6"/>
                  </a:lnTo>
                  <a:lnTo>
                    <a:pt x="1180" y="8"/>
                  </a:lnTo>
                  <a:lnTo>
                    <a:pt x="1166" y="14"/>
                  </a:lnTo>
                  <a:lnTo>
                    <a:pt x="1154" y="18"/>
                  </a:lnTo>
                  <a:lnTo>
                    <a:pt x="28" y="659"/>
                  </a:lnTo>
                  <a:lnTo>
                    <a:pt x="28" y="659"/>
                  </a:lnTo>
                  <a:lnTo>
                    <a:pt x="18" y="665"/>
                  </a:lnTo>
                  <a:lnTo>
                    <a:pt x="12" y="673"/>
                  </a:lnTo>
                  <a:lnTo>
                    <a:pt x="8" y="681"/>
                  </a:lnTo>
                  <a:lnTo>
                    <a:pt x="6" y="689"/>
                  </a:lnTo>
                  <a:lnTo>
                    <a:pt x="6" y="689"/>
                  </a:lnTo>
                  <a:lnTo>
                    <a:pt x="8" y="697"/>
                  </a:lnTo>
                  <a:lnTo>
                    <a:pt x="12" y="707"/>
                  </a:lnTo>
                  <a:lnTo>
                    <a:pt x="18" y="713"/>
                  </a:lnTo>
                  <a:lnTo>
                    <a:pt x="28" y="721"/>
                  </a:lnTo>
                  <a:lnTo>
                    <a:pt x="1086" y="1338"/>
                  </a:lnTo>
                  <a:lnTo>
                    <a:pt x="1086" y="1338"/>
                  </a:lnTo>
                  <a:lnTo>
                    <a:pt x="1098" y="1344"/>
                  </a:lnTo>
                  <a:lnTo>
                    <a:pt x="1112" y="1348"/>
                  </a:lnTo>
                  <a:lnTo>
                    <a:pt x="1126" y="1350"/>
                  </a:lnTo>
                  <a:lnTo>
                    <a:pt x="1142" y="1350"/>
                  </a:lnTo>
                  <a:lnTo>
                    <a:pt x="1142" y="1350"/>
                  </a:lnTo>
                  <a:lnTo>
                    <a:pt x="1158" y="1350"/>
                  </a:lnTo>
                  <a:lnTo>
                    <a:pt x="1174" y="1348"/>
                  </a:lnTo>
                  <a:lnTo>
                    <a:pt x="1186" y="1344"/>
                  </a:lnTo>
                  <a:lnTo>
                    <a:pt x="1198" y="1338"/>
                  </a:lnTo>
                  <a:lnTo>
                    <a:pt x="2324" y="697"/>
                  </a:lnTo>
                  <a:lnTo>
                    <a:pt x="2324" y="697"/>
                  </a:lnTo>
                  <a:lnTo>
                    <a:pt x="2334" y="691"/>
                  </a:lnTo>
                  <a:lnTo>
                    <a:pt x="2340" y="683"/>
                  </a:lnTo>
                  <a:lnTo>
                    <a:pt x="2344" y="675"/>
                  </a:lnTo>
                  <a:lnTo>
                    <a:pt x="2346" y="667"/>
                  </a:lnTo>
                  <a:lnTo>
                    <a:pt x="2346" y="667"/>
                  </a:lnTo>
                  <a:lnTo>
                    <a:pt x="2344" y="659"/>
                  </a:lnTo>
                  <a:lnTo>
                    <a:pt x="2340" y="651"/>
                  </a:lnTo>
                  <a:lnTo>
                    <a:pt x="2334" y="643"/>
                  </a:lnTo>
                  <a:lnTo>
                    <a:pt x="2324" y="635"/>
                  </a:lnTo>
                  <a:lnTo>
                    <a:pt x="1266" y="18"/>
                  </a:lnTo>
                  <a:lnTo>
                    <a:pt x="1266" y="18"/>
                  </a:lnTo>
                  <a:lnTo>
                    <a:pt x="1254" y="14"/>
                  </a:lnTo>
                  <a:lnTo>
                    <a:pt x="1240" y="8"/>
                  </a:lnTo>
                  <a:lnTo>
                    <a:pt x="1226" y="6"/>
                  </a:lnTo>
                  <a:lnTo>
                    <a:pt x="1210" y="6"/>
                  </a:lnTo>
                  <a:lnTo>
                    <a:pt x="1210" y="6"/>
                  </a:lnTo>
                  <a:close/>
                </a:path>
              </a:pathLst>
            </a:custGeom>
            <a:solidFill>
              <a:srgbClr val="0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122">
              <a:extLst>
                <a:ext uri="{FF2B5EF4-FFF2-40B4-BE49-F238E27FC236}">
                  <a16:creationId xmlns:a16="http://schemas.microsoft.com/office/drawing/2014/main" id="{227C14ED-5DC9-4DE2-A72D-AF3B7104B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487"/>
              <a:ext cx="2012" cy="1647"/>
            </a:xfrm>
            <a:custGeom>
              <a:avLst/>
              <a:gdLst>
                <a:gd name="T0" fmla="*/ 1992 w 2012"/>
                <a:gd name="T1" fmla="*/ 30 h 1647"/>
                <a:gd name="T2" fmla="*/ 1026 w 2012"/>
                <a:gd name="T3" fmla="*/ 577 h 1647"/>
                <a:gd name="T4" fmla="*/ 1026 w 2012"/>
                <a:gd name="T5" fmla="*/ 577 h 1647"/>
                <a:gd name="T6" fmla="*/ 1016 w 2012"/>
                <a:gd name="T7" fmla="*/ 583 h 1647"/>
                <a:gd name="T8" fmla="*/ 1004 w 2012"/>
                <a:gd name="T9" fmla="*/ 587 h 1647"/>
                <a:gd name="T10" fmla="*/ 990 w 2012"/>
                <a:gd name="T11" fmla="*/ 589 h 1647"/>
                <a:gd name="T12" fmla="*/ 978 w 2012"/>
                <a:gd name="T13" fmla="*/ 589 h 1647"/>
                <a:gd name="T14" fmla="*/ 964 w 2012"/>
                <a:gd name="T15" fmla="*/ 589 h 1647"/>
                <a:gd name="T16" fmla="*/ 950 w 2012"/>
                <a:gd name="T17" fmla="*/ 587 h 1647"/>
                <a:gd name="T18" fmla="*/ 938 w 2012"/>
                <a:gd name="T19" fmla="*/ 583 h 1647"/>
                <a:gd name="T20" fmla="*/ 928 w 2012"/>
                <a:gd name="T21" fmla="*/ 577 h 1647"/>
                <a:gd name="T22" fmla="*/ 20 w 2012"/>
                <a:gd name="T23" fmla="*/ 48 h 1647"/>
                <a:gd name="T24" fmla="*/ 20 w 2012"/>
                <a:gd name="T25" fmla="*/ 48 h 1647"/>
                <a:gd name="T26" fmla="*/ 12 w 2012"/>
                <a:gd name="T27" fmla="*/ 42 h 1647"/>
                <a:gd name="T28" fmla="*/ 4 w 2012"/>
                <a:gd name="T29" fmla="*/ 34 h 1647"/>
                <a:gd name="T30" fmla="*/ 2 w 2012"/>
                <a:gd name="T31" fmla="*/ 28 h 1647"/>
                <a:gd name="T32" fmla="*/ 0 w 2012"/>
                <a:gd name="T33" fmla="*/ 20 h 1647"/>
                <a:gd name="T34" fmla="*/ 0 w 2012"/>
                <a:gd name="T35" fmla="*/ 1076 h 1647"/>
                <a:gd name="T36" fmla="*/ 0 w 2012"/>
                <a:gd name="T37" fmla="*/ 1076 h 1647"/>
                <a:gd name="T38" fmla="*/ 0 w 2012"/>
                <a:gd name="T39" fmla="*/ 1084 h 1647"/>
                <a:gd name="T40" fmla="*/ 4 w 2012"/>
                <a:gd name="T41" fmla="*/ 1092 h 1647"/>
                <a:gd name="T42" fmla="*/ 12 w 2012"/>
                <a:gd name="T43" fmla="*/ 1100 h 1647"/>
                <a:gd name="T44" fmla="*/ 20 w 2012"/>
                <a:gd name="T45" fmla="*/ 1106 h 1647"/>
                <a:gd name="T46" fmla="*/ 928 w 2012"/>
                <a:gd name="T47" fmla="*/ 1635 h 1647"/>
                <a:gd name="T48" fmla="*/ 928 w 2012"/>
                <a:gd name="T49" fmla="*/ 1635 h 1647"/>
                <a:gd name="T50" fmla="*/ 938 w 2012"/>
                <a:gd name="T51" fmla="*/ 1641 h 1647"/>
                <a:gd name="T52" fmla="*/ 950 w 2012"/>
                <a:gd name="T53" fmla="*/ 1643 h 1647"/>
                <a:gd name="T54" fmla="*/ 964 w 2012"/>
                <a:gd name="T55" fmla="*/ 1647 h 1647"/>
                <a:gd name="T56" fmla="*/ 976 w 2012"/>
                <a:gd name="T57" fmla="*/ 1647 h 1647"/>
                <a:gd name="T58" fmla="*/ 990 w 2012"/>
                <a:gd name="T59" fmla="*/ 1647 h 1647"/>
                <a:gd name="T60" fmla="*/ 1004 w 2012"/>
                <a:gd name="T61" fmla="*/ 1643 h 1647"/>
                <a:gd name="T62" fmla="*/ 1016 w 2012"/>
                <a:gd name="T63" fmla="*/ 1641 h 1647"/>
                <a:gd name="T64" fmla="*/ 1026 w 2012"/>
                <a:gd name="T65" fmla="*/ 1635 h 1647"/>
                <a:gd name="T66" fmla="*/ 1992 w 2012"/>
                <a:gd name="T67" fmla="*/ 1086 h 1647"/>
                <a:gd name="T68" fmla="*/ 1992 w 2012"/>
                <a:gd name="T69" fmla="*/ 1086 h 1647"/>
                <a:gd name="T70" fmla="*/ 2000 w 2012"/>
                <a:gd name="T71" fmla="*/ 1080 h 1647"/>
                <a:gd name="T72" fmla="*/ 2006 w 2012"/>
                <a:gd name="T73" fmla="*/ 1074 h 1647"/>
                <a:gd name="T74" fmla="*/ 2010 w 2012"/>
                <a:gd name="T75" fmla="*/ 1066 h 1647"/>
                <a:gd name="T76" fmla="*/ 2012 w 2012"/>
                <a:gd name="T77" fmla="*/ 1058 h 1647"/>
                <a:gd name="T78" fmla="*/ 2012 w 2012"/>
                <a:gd name="T79" fmla="*/ 0 h 1647"/>
                <a:gd name="T80" fmla="*/ 2012 w 2012"/>
                <a:gd name="T81" fmla="*/ 0 h 1647"/>
                <a:gd name="T82" fmla="*/ 2012 w 2012"/>
                <a:gd name="T83" fmla="*/ 8 h 1647"/>
                <a:gd name="T84" fmla="*/ 2008 w 2012"/>
                <a:gd name="T85" fmla="*/ 16 h 1647"/>
                <a:gd name="T86" fmla="*/ 2000 w 2012"/>
                <a:gd name="T87" fmla="*/ 22 h 1647"/>
                <a:gd name="T88" fmla="*/ 1992 w 2012"/>
                <a:gd name="T89" fmla="*/ 30 h 1647"/>
                <a:gd name="T90" fmla="*/ 1992 w 2012"/>
                <a:gd name="T91" fmla="*/ 30 h 1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12" h="1647">
                  <a:moveTo>
                    <a:pt x="1992" y="30"/>
                  </a:moveTo>
                  <a:lnTo>
                    <a:pt x="1026" y="577"/>
                  </a:lnTo>
                  <a:lnTo>
                    <a:pt x="1026" y="577"/>
                  </a:lnTo>
                  <a:lnTo>
                    <a:pt x="1016" y="583"/>
                  </a:lnTo>
                  <a:lnTo>
                    <a:pt x="1004" y="587"/>
                  </a:lnTo>
                  <a:lnTo>
                    <a:pt x="990" y="589"/>
                  </a:lnTo>
                  <a:lnTo>
                    <a:pt x="978" y="589"/>
                  </a:lnTo>
                  <a:lnTo>
                    <a:pt x="964" y="589"/>
                  </a:lnTo>
                  <a:lnTo>
                    <a:pt x="950" y="587"/>
                  </a:lnTo>
                  <a:lnTo>
                    <a:pt x="938" y="583"/>
                  </a:lnTo>
                  <a:lnTo>
                    <a:pt x="928" y="577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2" y="42"/>
                  </a:lnTo>
                  <a:lnTo>
                    <a:pt x="4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0" y="1076"/>
                  </a:lnTo>
                  <a:lnTo>
                    <a:pt x="0" y="1076"/>
                  </a:lnTo>
                  <a:lnTo>
                    <a:pt x="0" y="1084"/>
                  </a:lnTo>
                  <a:lnTo>
                    <a:pt x="4" y="1092"/>
                  </a:lnTo>
                  <a:lnTo>
                    <a:pt x="12" y="1100"/>
                  </a:lnTo>
                  <a:lnTo>
                    <a:pt x="20" y="1106"/>
                  </a:lnTo>
                  <a:lnTo>
                    <a:pt x="928" y="1635"/>
                  </a:lnTo>
                  <a:lnTo>
                    <a:pt x="928" y="1635"/>
                  </a:lnTo>
                  <a:lnTo>
                    <a:pt x="938" y="1641"/>
                  </a:lnTo>
                  <a:lnTo>
                    <a:pt x="950" y="1643"/>
                  </a:lnTo>
                  <a:lnTo>
                    <a:pt x="964" y="1647"/>
                  </a:lnTo>
                  <a:lnTo>
                    <a:pt x="976" y="1647"/>
                  </a:lnTo>
                  <a:lnTo>
                    <a:pt x="990" y="1647"/>
                  </a:lnTo>
                  <a:lnTo>
                    <a:pt x="1004" y="1643"/>
                  </a:lnTo>
                  <a:lnTo>
                    <a:pt x="1016" y="1641"/>
                  </a:lnTo>
                  <a:lnTo>
                    <a:pt x="1026" y="1635"/>
                  </a:lnTo>
                  <a:lnTo>
                    <a:pt x="1992" y="1086"/>
                  </a:lnTo>
                  <a:lnTo>
                    <a:pt x="1992" y="1086"/>
                  </a:lnTo>
                  <a:lnTo>
                    <a:pt x="2000" y="1080"/>
                  </a:lnTo>
                  <a:lnTo>
                    <a:pt x="2006" y="1074"/>
                  </a:lnTo>
                  <a:lnTo>
                    <a:pt x="2010" y="1066"/>
                  </a:lnTo>
                  <a:lnTo>
                    <a:pt x="2012" y="1058"/>
                  </a:lnTo>
                  <a:lnTo>
                    <a:pt x="2012" y="0"/>
                  </a:lnTo>
                  <a:lnTo>
                    <a:pt x="2012" y="0"/>
                  </a:lnTo>
                  <a:lnTo>
                    <a:pt x="2012" y="8"/>
                  </a:lnTo>
                  <a:lnTo>
                    <a:pt x="2008" y="16"/>
                  </a:lnTo>
                  <a:lnTo>
                    <a:pt x="2000" y="22"/>
                  </a:lnTo>
                  <a:lnTo>
                    <a:pt x="1992" y="30"/>
                  </a:lnTo>
                  <a:lnTo>
                    <a:pt x="1992" y="3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123">
              <a:extLst>
                <a:ext uri="{FF2B5EF4-FFF2-40B4-BE49-F238E27FC236}">
                  <a16:creationId xmlns:a16="http://schemas.microsoft.com/office/drawing/2014/main" id="{D35E7195-0559-4292-9D64-CE4146FBD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918"/>
              <a:ext cx="2012" cy="1158"/>
            </a:xfrm>
            <a:custGeom>
              <a:avLst/>
              <a:gdLst>
                <a:gd name="T0" fmla="*/ 1992 w 2012"/>
                <a:gd name="T1" fmla="*/ 541 h 1158"/>
                <a:gd name="T2" fmla="*/ 1992 w 2012"/>
                <a:gd name="T3" fmla="*/ 541 h 1158"/>
                <a:gd name="T4" fmla="*/ 2000 w 2012"/>
                <a:gd name="T5" fmla="*/ 547 h 1158"/>
                <a:gd name="T6" fmla="*/ 2008 w 2012"/>
                <a:gd name="T7" fmla="*/ 555 h 1158"/>
                <a:gd name="T8" fmla="*/ 2010 w 2012"/>
                <a:gd name="T9" fmla="*/ 561 h 1158"/>
                <a:gd name="T10" fmla="*/ 2012 w 2012"/>
                <a:gd name="T11" fmla="*/ 569 h 1158"/>
                <a:gd name="T12" fmla="*/ 2012 w 2012"/>
                <a:gd name="T13" fmla="*/ 577 h 1158"/>
                <a:gd name="T14" fmla="*/ 2008 w 2012"/>
                <a:gd name="T15" fmla="*/ 585 h 1158"/>
                <a:gd name="T16" fmla="*/ 2000 w 2012"/>
                <a:gd name="T17" fmla="*/ 591 h 1158"/>
                <a:gd name="T18" fmla="*/ 1992 w 2012"/>
                <a:gd name="T19" fmla="*/ 599 h 1158"/>
                <a:gd name="T20" fmla="*/ 1026 w 2012"/>
                <a:gd name="T21" fmla="*/ 1146 h 1158"/>
                <a:gd name="T22" fmla="*/ 1026 w 2012"/>
                <a:gd name="T23" fmla="*/ 1146 h 1158"/>
                <a:gd name="T24" fmla="*/ 1016 w 2012"/>
                <a:gd name="T25" fmla="*/ 1152 h 1158"/>
                <a:gd name="T26" fmla="*/ 1004 w 2012"/>
                <a:gd name="T27" fmla="*/ 1156 h 1158"/>
                <a:gd name="T28" fmla="*/ 990 w 2012"/>
                <a:gd name="T29" fmla="*/ 1158 h 1158"/>
                <a:gd name="T30" fmla="*/ 978 w 2012"/>
                <a:gd name="T31" fmla="*/ 1158 h 1158"/>
                <a:gd name="T32" fmla="*/ 964 w 2012"/>
                <a:gd name="T33" fmla="*/ 1158 h 1158"/>
                <a:gd name="T34" fmla="*/ 950 w 2012"/>
                <a:gd name="T35" fmla="*/ 1156 h 1158"/>
                <a:gd name="T36" fmla="*/ 938 w 2012"/>
                <a:gd name="T37" fmla="*/ 1152 h 1158"/>
                <a:gd name="T38" fmla="*/ 928 w 2012"/>
                <a:gd name="T39" fmla="*/ 1146 h 1158"/>
                <a:gd name="T40" fmla="*/ 20 w 2012"/>
                <a:gd name="T41" fmla="*/ 617 h 1158"/>
                <a:gd name="T42" fmla="*/ 20 w 2012"/>
                <a:gd name="T43" fmla="*/ 617 h 1158"/>
                <a:gd name="T44" fmla="*/ 12 w 2012"/>
                <a:gd name="T45" fmla="*/ 611 h 1158"/>
                <a:gd name="T46" fmla="*/ 6 w 2012"/>
                <a:gd name="T47" fmla="*/ 605 h 1158"/>
                <a:gd name="T48" fmla="*/ 2 w 2012"/>
                <a:gd name="T49" fmla="*/ 597 h 1158"/>
                <a:gd name="T50" fmla="*/ 0 w 2012"/>
                <a:gd name="T51" fmla="*/ 589 h 1158"/>
                <a:gd name="T52" fmla="*/ 2 w 2012"/>
                <a:gd name="T53" fmla="*/ 581 h 1158"/>
                <a:gd name="T54" fmla="*/ 4 w 2012"/>
                <a:gd name="T55" fmla="*/ 573 h 1158"/>
                <a:gd name="T56" fmla="*/ 12 w 2012"/>
                <a:gd name="T57" fmla="*/ 567 h 1158"/>
                <a:gd name="T58" fmla="*/ 20 w 2012"/>
                <a:gd name="T59" fmla="*/ 561 h 1158"/>
                <a:gd name="T60" fmla="*/ 986 w 2012"/>
                <a:gd name="T61" fmla="*/ 12 h 1158"/>
                <a:gd name="T62" fmla="*/ 986 w 2012"/>
                <a:gd name="T63" fmla="*/ 12 h 1158"/>
                <a:gd name="T64" fmla="*/ 996 w 2012"/>
                <a:gd name="T65" fmla="*/ 6 h 1158"/>
                <a:gd name="T66" fmla="*/ 1008 w 2012"/>
                <a:gd name="T67" fmla="*/ 2 h 1158"/>
                <a:gd name="T68" fmla="*/ 1022 w 2012"/>
                <a:gd name="T69" fmla="*/ 0 h 1158"/>
                <a:gd name="T70" fmla="*/ 1034 w 2012"/>
                <a:gd name="T71" fmla="*/ 0 h 1158"/>
                <a:gd name="T72" fmla="*/ 1048 w 2012"/>
                <a:gd name="T73" fmla="*/ 0 h 1158"/>
                <a:gd name="T74" fmla="*/ 1062 w 2012"/>
                <a:gd name="T75" fmla="*/ 2 h 1158"/>
                <a:gd name="T76" fmla="*/ 1074 w 2012"/>
                <a:gd name="T77" fmla="*/ 6 h 1158"/>
                <a:gd name="T78" fmla="*/ 1084 w 2012"/>
                <a:gd name="T79" fmla="*/ 12 h 1158"/>
                <a:gd name="T80" fmla="*/ 1992 w 2012"/>
                <a:gd name="T81" fmla="*/ 541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12" h="1158">
                  <a:moveTo>
                    <a:pt x="1992" y="541"/>
                  </a:moveTo>
                  <a:lnTo>
                    <a:pt x="1992" y="541"/>
                  </a:lnTo>
                  <a:lnTo>
                    <a:pt x="2000" y="547"/>
                  </a:lnTo>
                  <a:lnTo>
                    <a:pt x="2008" y="555"/>
                  </a:lnTo>
                  <a:lnTo>
                    <a:pt x="2010" y="561"/>
                  </a:lnTo>
                  <a:lnTo>
                    <a:pt x="2012" y="569"/>
                  </a:lnTo>
                  <a:lnTo>
                    <a:pt x="2012" y="577"/>
                  </a:lnTo>
                  <a:lnTo>
                    <a:pt x="2008" y="585"/>
                  </a:lnTo>
                  <a:lnTo>
                    <a:pt x="2000" y="591"/>
                  </a:lnTo>
                  <a:lnTo>
                    <a:pt x="1992" y="599"/>
                  </a:lnTo>
                  <a:lnTo>
                    <a:pt x="1026" y="1146"/>
                  </a:lnTo>
                  <a:lnTo>
                    <a:pt x="1026" y="1146"/>
                  </a:lnTo>
                  <a:lnTo>
                    <a:pt x="1016" y="1152"/>
                  </a:lnTo>
                  <a:lnTo>
                    <a:pt x="1004" y="1156"/>
                  </a:lnTo>
                  <a:lnTo>
                    <a:pt x="990" y="1158"/>
                  </a:lnTo>
                  <a:lnTo>
                    <a:pt x="978" y="1158"/>
                  </a:lnTo>
                  <a:lnTo>
                    <a:pt x="964" y="1158"/>
                  </a:lnTo>
                  <a:lnTo>
                    <a:pt x="950" y="1156"/>
                  </a:lnTo>
                  <a:lnTo>
                    <a:pt x="938" y="1152"/>
                  </a:lnTo>
                  <a:lnTo>
                    <a:pt x="928" y="1146"/>
                  </a:lnTo>
                  <a:lnTo>
                    <a:pt x="20" y="617"/>
                  </a:lnTo>
                  <a:lnTo>
                    <a:pt x="20" y="617"/>
                  </a:lnTo>
                  <a:lnTo>
                    <a:pt x="12" y="611"/>
                  </a:lnTo>
                  <a:lnTo>
                    <a:pt x="6" y="605"/>
                  </a:lnTo>
                  <a:lnTo>
                    <a:pt x="2" y="597"/>
                  </a:lnTo>
                  <a:lnTo>
                    <a:pt x="0" y="589"/>
                  </a:lnTo>
                  <a:lnTo>
                    <a:pt x="2" y="581"/>
                  </a:lnTo>
                  <a:lnTo>
                    <a:pt x="4" y="573"/>
                  </a:lnTo>
                  <a:lnTo>
                    <a:pt x="12" y="567"/>
                  </a:lnTo>
                  <a:lnTo>
                    <a:pt x="20" y="561"/>
                  </a:lnTo>
                  <a:lnTo>
                    <a:pt x="986" y="12"/>
                  </a:lnTo>
                  <a:lnTo>
                    <a:pt x="986" y="12"/>
                  </a:lnTo>
                  <a:lnTo>
                    <a:pt x="996" y="6"/>
                  </a:lnTo>
                  <a:lnTo>
                    <a:pt x="1008" y="2"/>
                  </a:lnTo>
                  <a:lnTo>
                    <a:pt x="1022" y="0"/>
                  </a:lnTo>
                  <a:lnTo>
                    <a:pt x="1034" y="0"/>
                  </a:lnTo>
                  <a:lnTo>
                    <a:pt x="1048" y="0"/>
                  </a:lnTo>
                  <a:lnTo>
                    <a:pt x="1062" y="2"/>
                  </a:lnTo>
                  <a:lnTo>
                    <a:pt x="1074" y="6"/>
                  </a:lnTo>
                  <a:lnTo>
                    <a:pt x="1084" y="12"/>
                  </a:lnTo>
                  <a:lnTo>
                    <a:pt x="1992" y="5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124">
              <a:extLst>
                <a:ext uri="{FF2B5EF4-FFF2-40B4-BE49-F238E27FC236}">
                  <a16:creationId xmlns:a16="http://schemas.microsoft.com/office/drawing/2014/main" id="{A6814D09-7BA8-4BAF-959F-F542C0C8E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487"/>
              <a:ext cx="2012" cy="755"/>
            </a:xfrm>
            <a:custGeom>
              <a:avLst/>
              <a:gdLst>
                <a:gd name="T0" fmla="*/ 1992 w 2012"/>
                <a:gd name="T1" fmla="*/ 30 h 755"/>
                <a:gd name="T2" fmla="*/ 1026 w 2012"/>
                <a:gd name="T3" fmla="*/ 577 h 755"/>
                <a:gd name="T4" fmla="*/ 1026 w 2012"/>
                <a:gd name="T5" fmla="*/ 577 h 755"/>
                <a:gd name="T6" fmla="*/ 1016 w 2012"/>
                <a:gd name="T7" fmla="*/ 583 h 755"/>
                <a:gd name="T8" fmla="*/ 1004 w 2012"/>
                <a:gd name="T9" fmla="*/ 587 h 755"/>
                <a:gd name="T10" fmla="*/ 990 w 2012"/>
                <a:gd name="T11" fmla="*/ 589 h 755"/>
                <a:gd name="T12" fmla="*/ 978 w 2012"/>
                <a:gd name="T13" fmla="*/ 589 h 755"/>
                <a:gd name="T14" fmla="*/ 964 w 2012"/>
                <a:gd name="T15" fmla="*/ 589 h 755"/>
                <a:gd name="T16" fmla="*/ 950 w 2012"/>
                <a:gd name="T17" fmla="*/ 587 h 755"/>
                <a:gd name="T18" fmla="*/ 938 w 2012"/>
                <a:gd name="T19" fmla="*/ 583 h 755"/>
                <a:gd name="T20" fmla="*/ 928 w 2012"/>
                <a:gd name="T21" fmla="*/ 577 h 755"/>
                <a:gd name="T22" fmla="*/ 20 w 2012"/>
                <a:gd name="T23" fmla="*/ 48 h 755"/>
                <a:gd name="T24" fmla="*/ 20 w 2012"/>
                <a:gd name="T25" fmla="*/ 48 h 755"/>
                <a:gd name="T26" fmla="*/ 12 w 2012"/>
                <a:gd name="T27" fmla="*/ 42 h 755"/>
                <a:gd name="T28" fmla="*/ 4 w 2012"/>
                <a:gd name="T29" fmla="*/ 34 h 755"/>
                <a:gd name="T30" fmla="*/ 2 w 2012"/>
                <a:gd name="T31" fmla="*/ 28 h 755"/>
                <a:gd name="T32" fmla="*/ 0 w 2012"/>
                <a:gd name="T33" fmla="*/ 20 h 755"/>
                <a:gd name="T34" fmla="*/ 0 w 2012"/>
                <a:gd name="T35" fmla="*/ 184 h 755"/>
                <a:gd name="T36" fmla="*/ 0 w 2012"/>
                <a:gd name="T37" fmla="*/ 184 h 755"/>
                <a:gd name="T38" fmla="*/ 0 w 2012"/>
                <a:gd name="T39" fmla="*/ 192 h 755"/>
                <a:gd name="T40" fmla="*/ 4 w 2012"/>
                <a:gd name="T41" fmla="*/ 200 h 755"/>
                <a:gd name="T42" fmla="*/ 12 w 2012"/>
                <a:gd name="T43" fmla="*/ 206 h 755"/>
                <a:gd name="T44" fmla="*/ 20 w 2012"/>
                <a:gd name="T45" fmla="*/ 212 h 755"/>
                <a:gd name="T46" fmla="*/ 928 w 2012"/>
                <a:gd name="T47" fmla="*/ 743 h 755"/>
                <a:gd name="T48" fmla="*/ 928 w 2012"/>
                <a:gd name="T49" fmla="*/ 743 h 755"/>
                <a:gd name="T50" fmla="*/ 938 w 2012"/>
                <a:gd name="T51" fmla="*/ 747 h 755"/>
                <a:gd name="T52" fmla="*/ 950 w 2012"/>
                <a:gd name="T53" fmla="*/ 751 h 755"/>
                <a:gd name="T54" fmla="*/ 964 w 2012"/>
                <a:gd name="T55" fmla="*/ 753 h 755"/>
                <a:gd name="T56" fmla="*/ 976 w 2012"/>
                <a:gd name="T57" fmla="*/ 755 h 755"/>
                <a:gd name="T58" fmla="*/ 990 w 2012"/>
                <a:gd name="T59" fmla="*/ 753 h 755"/>
                <a:gd name="T60" fmla="*/ 1004 w 2012"/>
                <a:gd name="T61" fmla="*/ 751 h 755"/>
                <a:gd name="T62" fmla="*/ 1016 w 2012"/>
                <a:gd name="T63" fmla="*/ 747 h 755"/>
                <a:gd name="T64" fmla="*/ 1026 w 2012"/>
                <a:gd name="T65" fmla="*/ 743 h 755"/>
                <a:gd name="T66" fmla="*/ 1992 w 2012"/>
                <a:gd name="T67" fmla="*/ 194 h 755"/>
                <a:gd name="T68" fmla="*/ 1992 w 2012"/>
                <a:gd name="T69" fmla="*/ 194 h 755"/>
                <a:gd name="T70" fmla="*/ 2000 w 2012"/>
                <a:gd name="T71" fmla="*/ 188 h 755"/>
                <a:gd name="T72" fmla="*/ 2006 w 2012"/>
                <a:gd name="T73" fmla="*/ 180 h 755"/>
                <a:gd name="T74" fmla="*/ 2010 w 2012"/>
                <a:gd name="T75" fmla="*/ 174 h 755"/>
                <a:gd name="T76" fmla="*/ 2012 w 2012"/>
                <a:gd name="T77" fmla="*/ 166 h 755"/>
                <a:gd name="T78" fmla="*/ 2012 w 2012"/>
                <a:gd name="T79" fmla="*/ 0 h 755"/>
                <a:gd name="T80" fmla="*/ 2012 w 2012"/>
                <a:gd name="T81" fmla="*/ 0 h 755"/>
                <a:gd name="T82" fmla="*/ 2012 w 2012"/>
                <a:gd name="T83" fmla="*/ 8 h 755"/>
                <a:gd name="T84" fmla="*/ 2008 w 2012"/>
                <a:gd name="T85" fmla="*/ 16 h 755"/>
                <a:gd name="T86" fmla="*/ 2000 w 2012"/>
                <a:gd name="T87" fmla="*/ 22 h 755"/>
                <a:gd name="T88" fmla="*/ 1992 w 2012"/>
                <a:gd name="T89" fmla="*/ 30 h 755"/>
                <a:gd name="T90" fmla="*/ 1992 w 2012"/>
                <a:gd name="T91" fmla="*/ 30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12" h="755">
                  <a:moveTo>
                    <a:pt x="1992" y="30"/>
                  </a:moveTo>
                  <a:lnTo>
                    <a:pt x="1026" y="577"/>
                  </a:lnTo>
                  <a:lnTo>
                    <a:pt x="1026" y="577"/>
                  </a:lnTo>
                  <a:lnTo>
                    <a:pt x="1016" y="583"/>
                  </a:lnTo>
                  <a:lnTo>
                    <a:pt x="1004" y="587"/>
                  </a:lnTo>
                  <a:lnTo>
                    <a:pt x="990" y="589"/>
                  </a:lnTo>
                  <a:lnTo>
                    <a:pt x="978" y="589"/>
                  </a:lnTo>
                  <a:lnTo>
                    <a:pt x="964" y="589"/>
                  </a:lnTo>
                  <a:lnTo>
                    <a:pt x="950" y="587"/>
                  </a:lnTo>
                  <a:lnTo>
                    <a:pt x="938" y="583"/>
                  </a:lnTo>
                  <a:lnTo>
                    <a:pt x="928" y="577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2" y="42"/>
                  </a:lnTo>
                  <a:lnTo>
                    <a:pt x="4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92"/>
                  </a:lnTo>
                  <a:lnTo>
                    <a:pt x="4" y="200"/>
                  </a:lnTo>
                  <a:lnTo>
                    <a:pt x="12" y="206"/>
                  </a:lnTo>
                  <a:lnTo>
                    <a:pt x="20" y="212"/>
                  </a:lnTo>
                  <a:lnTo>
                    <a:pt x="928" y="743"/>
                  </a:lnTo>
                  <a:lnTo>
                    <a:pt x="928" y="743"/>
                  </a:lnTo>
                  <a:lnTo>
                    <a:pt x="938" y="747"/>
                  </a:lnTo>
                  <a:lnTo>
                    <a:pt x="950" y="751"/>
                  </a:lnTo>
                  <a:lnTo>
                    <a:pt x="964" y="753"/>
                  </a:lnTo>
                  <a:lnTo>
                    <a:pt x="976" y="755"/>
                  </a:lnTo>
                  <a:lnTo>
                    <a:pt x="990" y="753"/>
                  </a:lnTo>
                  <a:lnTo>
                    <a:pt x="1004" y="751"/>
                  </a:lnTo>
                  <a:lnTo>
                    <a:pt x="1016" y="747"/>
                  </a:lnTo>
                  <a:lnTo>
                    <a:pt x="1026" y="743"/>
                  </a:lnTo>
                  <a:lnTo>
                    <a:pt x="1992" y="194"/>
                  </a:lnTo>
                  <a:lnTo>
                    <a:pt x="1992" y="194"/>
                  </a:lnTo>
                  <a:lnTo>
                    <a:pt x="2000" y="188"/>
                  </a:lnTo>
                  <a:lnTo>
                    <a:pt x="2006" y="180"/>
                  </a:lnTo>
                  <a:lnTo>
                    <a:pt x="2010" y="174"/>
                  </a:lnTo>
                  <a:lnTo>
                    <a:pt x="2012" y="166"/>
                  </a:lnTo>
                  <a:lnTo>
                    <a:pt x="2012" y="0"/>
                  </a:lnTo>
                  <a:lnTo>
                    <a:pt x="2012" y="0"/>
                  </a:lnTo>
                  <a:lnTo>
                    <a:pt x="2012" y="8"/>
                  </a:lnTo>
                  <a:lnTo>
                    <a:pt x="2008" y="16"/>
                  </a:lnTo>
                  <a:lnTo>
                    <a:pt x="2000" y="22"/>
                  </a:lnTo>
                  <a:lnTo>
                    <a:pt x="1992" y="30"/>
                  </a:lnTo>
                  <a:lnTo>
                    <a:pt x="1992" y="30"/>
                  </a:lnTo>
                  <a:close/>
                </a:path>
              </a:pathLst>
            </a:custGeom>
            <a:solidFill>
              <a:srgbClr val="007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125">
              <a:extLst>
                <a:ext uri="{FF2B5EF4-FFF2-40B4-BE49-F238E27FC236}">
                  <a16:creationId xmlns:a16="http://schemas.microsoft.com/office/drawing/2014/main" id="{33E8605F-AE09-498D-93C4-6B255B25A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918"/>
              <a:ext cx="2012" cy="1158"/>
            </a:xfrm>
            <a:custGeom>
              <a:avLst/>
              <a:gdLst>
                <a:gd name="T0" fmla="*/ 1992 w 2012"/>
                <a:gd name="T1" fmla="*/ 541 h 1158"/>
                <a:gd name="T2" fmla="*/ 1992 w 2012"/>
                <a:gd name="T3" fmla="*/ 541 h 1158"/>
                <a:gd name="T4" fmla="*/ 2000 w 2012"/>
                <a:gd name="T5" fmla="*/ 547 h 1158"/>
                <a:gd name="T6" fmla="*/ 2008 w 2012"/>
                <a:gd name="T7" fmla="*/ 555 h 1158"/>
                <a:gd name="T8" fmla="*/ 2010 w 2012"/>
                <a:gd name="T9" fmla="*/ 561 h 1158"/>
                <a:gd name="T10" fmla="*/ 2012 w 2012"/>
                <a:gd name="T11" fmla="*/ 569 h 1158"/>
                <a:gd name="T12" fmla="*/ 2012 w 2012"/>
                <a:gd name="T13" fmla="*/ 577 h 1158"/>
                <a:gd name="T14" fmla="*/ 2008 w 2012"/>
                <a:gd name="T15" fmla="*/ 585 h 1158"/>
                <a:gd name="T16" fmla="*/ 2000 w 2012"/>
                <a:gd name="T17" fmla="*/ 591 h 1158"/>
                <a:gd name="T18" fmla="*/ 1992 w 2012"/>
                <a:gd name="T19" fmla="*/ 599 h 1158"/>
                <a:gd name="T20" fmla="*/ 1026 w 2012"/>
                <a:gd name="T21" fmla="*/ 1146 h 1158"/>
                <a:gd name="T22" fmla="*/ 1026 w 2012"/>
                <a:gd name="T23" fmla="*/ 1146 h 1158"/>
                <a:gd name="T24" fmla="*/ 1016 w 2012"/>
                <a:gd name="T25" fmla="*/ 1152 h 1158"/>
                <a:gd name="T26" fmla="*/ 1004 w 2012"/>
                <a:gd name="T27" fmla="*/ 1156 h 1158"/>
                <a:gd name="T28" fmla="*/ 990 w 2012"/>
                <a:gd name="T29" fmla="*/ 1158 h 1158"/>
                <a:gd name="T30" fmla="*/ 978 w 2012"/>
                <a:gd name="T31" fmla="*/ 1158 h 1158"/>
                <a:gd name="T32" fmla="*/ 964 w 2012"/>
                <a:gd name="T33" fmla="*/ 1158 h 1158"/>
                <a:gd name="T34" fmla="*/ 950 w 2012"/>
                <a:gd name="T35" fmla="*/ 1156 h 1158"/>
                <a:gd name="T36" fmla="*/ 938 w 2012"/>
                <a:gd name="T37" fmla="*/ 1152 h 1158"/>
                <a:gd name="T38" fmla="*/ 928 w 2012"/>
                <a:gd name="T39" fmla="*/ 1146 h 1158"/>
                <a:gd name="T40" fmla="*/ 20 w 2012"/>
                <a:gd name="T41" fmla="*/ 617 h 1158"/>
                <a:gd name="T42" fmla="*/ 20 w 2012"/>
                <a:gd name="T43" fmla="*/ 617 h 1158"/>
                <a:gd name="T44" fmla="*/ 12 w 2012"/>
                <a:gd name="T45" fmla="*/ 611 h 1158"/>
                <a:gd name="T46" fmla="*/ 6 w 2012"/>
                <a:gd name="T47" fmla="*/ 605 h 1158"/>
                <a:gd name="T48" fmla="*/ 2 w 2012"/>
                <a:gd name="T49" fmla="*/ 597 h 1158"/>
                <a:gd name="T50" fmla="*/ 0 w 2012"/>
                <a:gd name="T51" fmla="*/ 589 h 1158"/>
                <a:gd name="T52" fmla="*/ 2 w 2012"/>
                <a:gd name="T53" fmla="*/ 581 h 1158"/>
                <a:gd name="T54" fmla="*/ 4 w 2012"/>
                <a:gd name="T55" fmla="*/ 573 h 1158"/>
                <a:gd name="T56" fmla="*/ 12 w 2012"/>
                <a:gd name="T57" fmla="*/ 567 h 1158"/>
                <a:gd name="T58" fmla="*/ 20 w 2012"/>
                <a:gd name="T59" fmla="*/ 561 h 1158"/>
                <a:gd name="T60" fmla="*/ 986 w 2012"/>
                <a:gd name="T61" fmla="*/ 12 h 1158"/>
                <a:gd name="T62" fmla="*/ 986 w 2012"/>
                <a:gd name="T63" fmla="*/ 12 h 1158"/>
                <a:gd name="T64" fmla="*/ 996 w 2012"/>
                <a:gd name="T65" fmla="*/ 6 h 1158"/>
                <a:gd name="T66" fmla="*/ 1008 w 2012"/>
                <a:gd name="T67" fmla="*/ 2 h 1158"/>
                <a:gd name="T68" fmla="*/ 1022 w 2012"/>
                <a:gd name="T69" fmla="*/ 0 h 1158"/>
                <a:gd name="T70" fmla="*/ 1034 w 2012"/>
                <a:gd name="T71" fmla="*/ 0 h 1158"/>
                <a:gd name="T72" fmla="*/ 1048 w 2012"/>
                <a:gd name="T73" fmla="*/ 0 h 1158"/>
                <a:gd name="T74" fmla="*/ 1062 w 2012"/>
                <a:gd name="T75" fmla="*/ 2 h 1158"/>
                <a:gd name="T76" fmla="*/ 1074 w 2012"/>
                <a:gd name="T77" fmla="*/ 6 h 1158"/>
                <a:gd name="T78" fmla="*/ 1084 w 2012"/>
                <a:gd name="T79" fmla="*/ 12 h 1158"/>
                <a:gd name="T80" fmla="*/ 1992 w 2012"/>
                <a:gd name="T81" fmla="*/ 541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12" h="1158">
                  <a:moveTo>
                    <a:pt x="1992" y="541"/>
                  </a:moveTo>
                  <a:lnTo>
                    <a:pt x="1992" y="541"/>
                  </a:lnTo>
                  <a:lnTo>
                    <a:pt x="2000" y="547"/>
                  </a:lnTo>
                  <a:lnTo>
                    <a:pt x="2008" y="555"/>
                  </a:lnTo>
                  <a:lnTo>
                    <a:pt x="2010" y="561"/>
                  </a:lnTo>
                  <a:lnTo>
                    <a:pt x="2012" y="569"/>
                  </a:lnTo>
                  <a:lnTo>
                    <a:pt x="2012" y="577"/>
                  </a:lnTo>
                  <a:lnTo>
                    <a:pt x="2008" y="585"/>
                  </a:lnTo>
                  <a:lnTo>
                    <a:pt x="2000" y="591"/>
                  </a:lnTo>
                  <a:lnTo>
                    <a:pt x="1992" y="599"/>
                  </a:lnTo>
                  <a:lnTo>
                    <a:pt x="1026" y="1146"/>
                  </a:lnTo>
                  <a:lnTo>
                    <a:pt x="1026" y="1146"/>
                  </a:lnTo>
                  <a:lnTo>
                    <a:pt x="1016" y="1152"/>
                  </a:lnTo>
                  <a:lnTo>
                    <a:pt x="1004" y="1156"/>
                  </a:lnTo>
                  <a:lnTo>
                    <a:pt x="990" y="1158"/>
                  </a:lnTo>
                  <a:lnTo>
                    <a:pt x="978" y="1158"/>
                  </a:lnTo>
                  <a:lnTo>
                    <a:pt x="964" y="1158"/>
                  </a:lnTo>
                  <a:lnTo>
                    <a:pt x="950" y="1156"/>
                  </a:lnTo>
                  <a:lnTo>
                    <a:pt x="938" y="1152"/>
                  </a:lnTo>
                  <a:lnTo>
                    <a:pt x="928" y="1146"/>
                  </a:lnTo>
                  <a:lnTo>
                    <a:pt x="20" y="617"/>
                  </a:lnTo>
                  <a:lnTo>
                    <a:pt x="20" y="617"/>
                  </a:lnTo>
                  <a:lnTo>
                    <a:pt x="12" y="611"/>
                  </a:lnTo>
                  <a:lnTo>
                    <a:pt x="6" y="605"/>
                  </a:lnTo>
                  <a:lnTo>
                    <a:pt x="2" y="597"/>
                  </a:lnTo>
                  <a:lnTo>
                    <a:pt x="0" y="589"/>
                  </a:lnTo>
                  <a:lnTo>
                    <a:pt x="2" y="581"/>
                  </a:lnTo>
                  <a:lnTo>
                    <a:pt x="4" y="573"/>
                  </a:lnTo>
                  <a:lnTo>
                    <a:pt x="12" y="567"/>
                  </a:lnTo>
                  <a:lnTo>
                    <a:pt x="20" y="561"/>
                  </a:lnTo>
                  <a:lnTo>
                    <a:pt x="986" y="12"/>
                  </a:lnTo>
                  <a:lnTo>
                    <a:pt x="986" y="12"/>
                  </a:lnTo>
                  <a:lnTo>
                    <a:pt x="996" y="6"/>
                  </a:lnTo>
                  <a:lnTo>
                    <a:pt x="1008" y="2"/>
                  </a:lnTo>
                  <a:lnTo>
                    <a:pt x="1022" y="0"/>
                  </a:lnTo>
                  <a:lnTo>
                    <a:pt x="1034" y="0"/>
                  </a:lnTo>
                  <a:lnTo>
                    <a:pt x="1048" y="0"/>
                  </a:lnTo>
                  <a:lnTo>
                    <a:pt x="1062" y="2"/>
                  </a:lnTo>
                  <a:lnTo>
                    <a:pt x="1074" y="6"/>
                  </a:lnTo>
                  <a:lnTo>
                    <a:pt x="1084" y="12"/>
                  </a:lnTo>
                  <a:lnTo>
                    <a:pt x="1992" y="541"/>
                  </a:lnTo>
                  <a:close/>
                </a:path>
              </a:pathLst>
            </a:custGeom>
            <a:solidFill>
              <a:srgbClr val="509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126">
              <a:extLst>
                <a:ext uri="{FF2B5EF4-FFF2-40B4-BE49-F238E27FC236}">
                  <a16:creationId xmlns:a16="http://schemas.microsoft.com/office/drawing/2014/main" id="{7D485107-4447-49AA-8471-74F416CA6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" y="926"/>
              <a:ext cx="1980" cy="1126"/>
            </a:xfrm>
            <a:custGeom>
              <a:avLst/>
              <a:gdLst>
                <a:gd name="T0" fmla="*/ 962 w 1980"/>
                <a:gd name="T1" fmla="*/ 1126 h 1126"/>
                <a:gd name="T2" fmla="*/ 962 w 1980"/>
                <a:gd name="T3" fmla="*/ 1126 h 1126"/>
                <a:gd name="T4" fmla="*/ 950 w 1980"/>
                <a:gd name="T5" fmla="*/ 1126 h 1126"/>
                <a:gd name="T6" fmla="*/ 938 w 1980"/>
                <a:gd name="T7" fmla="*/ 1124 h 1126"/>
                <a:gd name="T8" fmla="*/ 928 w 1980"/>
                <a:gd name="T9" fmla="*/ 1120 h 1126"/>
                <a:gd name="T10" fmla="*/ 920 w 1980"/>
                <a:gd name="T11" fmla="*/ 1116 h 1126"/>
                <a:gd name="T12" fmla="*/ 12 w 1980"/>
                <a:gd name="T13" fmla="*/ 587 h 1126"/>
                <a:gd name="T14" fmla="*/ 12 w 1980"/>
                <a:gd name="T15" fmla="*/ 587 h 1126"/>
                <a:gd name="T16" fmla="*/ 4 w 1980"/>
                <a:gd name="T17" fmla="*/ 579 h 1126"/>
                <a:gd name="T18" fmla="*/ 0 w 1980"/>
                <a:gd name="T19" fmla="*/ 575 h 1126"/>
                <a:gd name="T20" fmla="*/ 0 w 1980"/>
                <a:gd name="T21" fmla="*/ 573 h 1126"/>
                <a:gd name="T22" fmla="*/ 0 w 1980"/>
                <a:gd name="T23" fmla="*/ 573 h 1126"/>
                <a:gd name="T24" fmla="*/ 0 w 1980"/>
                <a:gd name="T25" fmla="*/ 569 h 1126"/>
                <a:gd name="T26" fmla="*/ 4 w 1980"/>
                <a:gd name="T27" fmla="*/ 565 h 1126"/>
                <a:gd name="T28" fmla="*/ 12 w 1980"/>
                <a:gd name="T29" fmla="*/ 557 h 1126"/>
                <a:gd name="T30" fmla="*/ 978 w 1980"/>
                <a:gd name="T31" fmla="*/ 8 h 1126"/>
                <a:gd name="T32" fmla="*/ 978 w 1980"/>
                <a:gd name="T33" fmla="*/ 8 h 1126"/>
                <a:gd name="T34" fmla="*/ 986 w 1980"/>
                <a:gd name="T35" fmla="*/ 4 h 1126"/>
                <a:gd name="T36" fmla="*/ 996 w 1980"/>
                <a:gd name="T37" fmla="*/ 2 h 1126"/>
                <a:gd name="T38" fmla="*/ 1008 w 1980"/>
                <a:gd name="T39" fmla="*/ 0 h 1126"/>
                <a:gd name="T40" fmla="*/ 1018 w 1980"/>
                <a:gd name="T41" fmla="*/ 0 h 1126"/>
                <a:gd name="T42" fmla="*/ 1018 w 1980"/>
                <a:gd name="T43" fmla="*/ 0 h 1126"/>
                <a:gd name="T44" fmla="*/ 1030 w 1980"/>
                <a:gd name="T45" fmla="*/ 0 h 1126"/>
                <a:gd name="T46" fmla="*/ 1042 w 1980"/>
                <a:gd name="T47" fmla="*/ 2 h 1126"/>
                <a:gd name="T48" fmla="*/ 1052 w 1980"/>
                <a:gd name="T49" fmla="*/ 4 h 1126"/>
                <a:gd name="T50" fmla="*/ 1060 w 1980"/>
                <a:gd name="T51" fmla="*/ 8 h 1126"/>
                <a:gd name="T52" fmla="*/ 1968 w 1980"/>
                <a:gd name="T53" fmla="*/ 539 h 1126"/>
                <a:gd name="T54" fmla="*/ 1968 w 1980"/>
                <a:gd name="T55" fmla="*/ 539 h 1126"/>
                <a:gd name="T56" fmla="*/ 1976 w 1980"/>
                <a:gd name="T57" fmla="*/ 545 h 1126"/>
                <a:gd name="T58" fmla="*/ 1980 w 1980"/>
                <a:gd name="T59" fmla="*/ 549 h 1126"/>
                <a:gd name="T60" fmla="*/ 1980 w 1980"/>
                <a:gd name="T61" fmla="*/ 553 h 1126"/>
                <a:gd name="T62" fmla="*/ 1980 w 1980"/>
                <a:gd name="T63" fmla="*/ 553 h 1126"/>
                <a:gd name="T64" fmla="*/ 1980 w 1980"/>
                <a:gd name="T65" fmla="*/ 557 h 1126"/>
                <a:gd name="T66" fmla="*/ 1978 w 1980"/>
                <a:gd name="T67" fmla="*/ 561 h 1126"/>
                <a:gd name="T68" fmla="*/ 1968 w 1980"/>
                <a:gd name="T69" fmla="*/ 569 h 1126"/>
                <a:gd name="T70" fmla="*/ 1002 w 1980"/>
                <a:gd name="T71" fmla="*/ 1116 h 1126"/>
                <a:gd name="T72" fmla="*/ 1002 w 1980"/>
                <a:gd name="T73" fmla="*/ 1116 h 1126"/>
                <a:gd name="T74" fmla="*/ 994 w 1980"/>
                <a:gd name="T75" fmla="*/ 1120 h 1126"/>
                <a:gd name="T76" fmla="*/ 984 w 1980"/>
                <a:gd name="T77" fmla="*/ 1124 h 1126"/>
                <a:gd name="T78" fmla="*/ 972 w 1980"/>
                <a:gd name="T79" fmla="*/ 1126 h 1126"/>
                <a:gd name="T80" fmla="*/ 962 w 1980"/>
                <a:gd name="T81" fmla="*/ 1126 h 1126"/>
                <a:gd name="T82" fmla="*/ 962 w 1980"/>
                <a:gd name="T83" fmla="*/ 1126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0" h="1126">
                  <a:moveTo>
                    <a:pt x="962" y="1126"/>
                  </a:moveTo>
                  <a:lnTo>
                    <a:pt x="962" y="1126"/>
                  </a:lnTo>
                  <a:lnTo>
                    <a:pt x="950" y="1126"/>
                  </a:lnTo>
                  <a:lnTo>
                    <a:pt x="938" y="1124"/>
                  </a:lnTo>
                  <a:lnTo>
                    <a:pt x="928" y="1120"/>
                  </a:lnTo>
                  <a:lnTo>
                    <a:pt x="920" y="1116"/>
                  </a:lnTo>
                  <a:lnTo>
                    <a:pt x="12" y="587"/>
                  </a:lnTo>
                  <a:lnTo>
                    <a:pt x="12" y="587"/>
                  </a:lnTo>
                  <a:lnTo>
                    <a:pt x="4" y="579"/>
                  </a:lnTo>
                  <a:lnTo>
                    <a:pt x="0" y="575"/>
                  </a:lnTo>
                  <a:lnTo>
                    <a:pt x="0" y="573"/>
                  </a:lnTo>
                  <a:lnTo>
                    <a:pt x="0" y="573"/>
                  </a:lnTo>
                  <a:lnTo>
                    <a:pt x="0" y="569"/>
                  </a:lnTo>
                  <a:lnTo>
                    <a:pt x="4" y="565"/>
                  </a:lnTo>
                  <a:lnTo>
                    <a:pt x="12" y="557"/>
                  </a:lnTo>
                  <a:lnTo>
                    <a:pt x="978" y="8"/>
                  </a:lnTo>
                  <a:lnTo>
                    <a:pt x="978" y="8"/>
                  </a:lnTo>
                  <a:lnTo>
                    <a:pt x="986" y="4"/>
                  </a:lnTo>
                  <a:lnTo>
                    <a:pt x="996" y="2"/>
                  </a:lnTo>
                  <a:lnTo>
                    <a:pt x="1008" y="0"/>
                  </a:lnTo>
                  <a:lnTo>
                    <a:pt x="1018" y="0"/>
                  </a:lnTo>
                  <a:lnTo>
                    <a:pt x="1018" y="0"/>
                  </a:lnTo>
                  <a:lnTo>
                    <a:pt x="1030" y="0"/>
                  </a:lnTo>
                  <a:lnTo>
                    <a:pt x="1042" y="2"/>
                  </a:lnTo>
                  <a:lnTo>
                    <a:pt x="1052" y="4"/>
                  </a:lnTo>
                  <a:lnTo>
                    <a:pt x="1060" y="8"/>
                  </a:lnTo>
                  <a:lnTo>
                    <a:pt x="1968" y="539"/>
                  </a:lnTo>
                  <a:lnTo>
                    <a:pt x="1968" y="539"/>
                  </a:lnTo>
                  <a:lnTo>
                    <a:pt x="1976" y="545"/>
                  </a:lnTo>
                  <a:lnTo>
                    <a:pt x="1980" y="549"/>
                  </a:lnTo>
                  <a:lnTo>
                    <a:pt x="1980" y="553"/>
                  </a:lnTo>
                  <a:lnTo>
                    <a:pt x="1980" y="553"/>
                  </a:lnTo>
                  <a:lnTo>
                    <a:pt x="1980" y="557"/>
                  </a:lnTo>
                  <a:lnTo>
                    <a:pt x="1978" y="561"/>
                  </a:lnTo>
                  <a:lnTo>
                    <a:pt x="1968" y="569"/>
                  </a:lnTo>
                  <a:lnTo>
                    <a:pt x="1002" y="1116"/>
                  </a:lnTo>
                  <a:lnTo>
                    <a:pt x="1002" y="1116"/>
                  </a:lnTo>
                  <a:lnTo>
                    <a:pt x="994" y="1120"/>
                  </a:lnTo>
                  <a:lnTo>
                    <a:pt x="984" y="1124"/>
                  </a:lnTo>
                  <a:lnTo>
                    <a:pt x="972" y="1126"/>
                  </a:lnTo>
                  <a:lnTo>
                    <a:pt x="962" y="1126"/>
                  </a:lnTo>
                  <a:lnTo>
                    <a:pt x="962" y="112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7" name="Group 361">
            <a:extLst>
              <a:ext uri="{FF2B5EF4-FFF2-40B4-BE49-F238E27FC236}">
                <a16:creationId xmlns:a16="http://schemas.microsoft.com/office/drawing/2014/main" id="{8890AB23-112B-499C-82BB-147E75E85C3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94974" y="1746475"/>
            <a:ext cx="1178989" cy="1332559"/>
            <a:chOff x="2627" y="789"/>
            <a:chExt cx="2426" cy="2742"/>
          </a:xfrm>
        </p:grpSpPr>
        <p:sp>
          <p:nvSpPr>
            <p:cNvPr id="88" name="Freeform 362">
              <a:extLst>
                <a:ext uri="{FF2B5EF4-FFF2-40B4-BE49-F238E27FC236}">
                  <a16:creationId xmlns:a16="http://schemas.microsoft.com/office/drawing/2014/main" id="{5EA790D7-F127-42B2-A389-923E15568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" y="1972"/>
              <a:ext cx="854" cy="493"/>
            </a:xfrm>
            <a:custGeom>
              <a:avLst/>
              <a:gdLst>
                <a:gd name="T0" fmla="*/ 728 w 854"/>
                <a:gd name="T1" fmla="*/ 72 h 493"/>
                <a:gd name="T2" fmla="*/ 662 w 854"/>
                <a:gd name="T3" fmla="*/ 40 h 493"/>
                <a:gd name="T4" fmla="*/ 587 w 854"/>
                <a:gd name="T5" fmla="*/ 18 h 493"/>
                <a:gd name="T6" fmla="*/ 507 w 854"/>
                <a:gd name="T7" fmla="*/ 4 h 493"/>
                <a:gd name="T8" fmla="*/ 427 w 854"/>
                <a:gd name="T9" fmla="*/ 0 h 493"/>
                <a:gd name="T10" fmla="*/ 345 w 854"/>
                <a:gd name="T11" fmla="*/ 4 h 493"/>
                <a:gd name="T12" fmla="*/ 267 w 854"/>
                <a:gd name="T13" fmla="*/ 18 h 493"/>
                <a:gd name="T14" fmla="*/ 192 w 854"/>
                <a:gd name="T15" fmla="*/ 40 h 493"/>
                <a:gd name="T16" fmla="*/ 124 w 854"/>
                <a:gd name="T17" fmla="*/ 72 h 493"/>
                <a:gd name="T18" fmla="*/ 96 w 854"/>
                <a:gd name="T19" fmla="*/ 92 h 493"/>
                <a:gd name="T20" fmla="*/ 48 w 854"/>
                <a:gd name="T21" fmla="*/ 132 h 493"/>
                <a:gd name="T22" fmla="*/ 18 w 854"/>
                <a:gd name="T23" fmla="*/ 176 h 493"/>
                <a:gd name="T24" fmla="*/ 2 w 854"/>
                <a:gd name="T25" fmla="*/ 222 h 493"/>
                <a:gd name="T26" fmla="*/ 2 w 854"/>
                <a:gd name="T27" fmla="*/ 270 h 493"/>
                <a:gd name="T28" fmla="*/ 18 w 854"/>
                <a:gd name="T29" fmla="*/ 316 h 493"/>
                <a:gd name="T30" fmla="*/ 48 w 854"/>
                <a:gd name="T31" fmla="*/ 360 h 493"/>
                <a:gd name="T32" fmla="*/ 96 w 854"/>
                <a:gd name="T33" fmla="*/ 402 h 493"/>
                <a:gd name="T34" fmla="*/ 124 w 854"/>
                <a:gd name="T35" fmla="*/ 421 h 493"/>
                <a:gd name="T36" fmla="*/ 192 w 854"/>
                <a:gd name="T37" fmla="*/ 453 h 493"/>
                <a:gd name="T38" fmla="*/ 267 w 854"/>
                <a:gd name="T39" fmla="*/ 475 h 493"/>
                <a:gd name="T40" fmla="*/ 345 w 854"/>
                <a:gd name="T41" fmla="*/ 489 h 493"/>
                <a:gd name="T42" fmla="*/ 427 w 854"/>
                <a:gd name="T43" fmla="*/ 493 h 493"/>
                <a:gd name="T44" fmla="*/ 507 w 854"/>
                <a:gd name="T45" fmla="*/ 489 h 493"/>
                <a:gd name="T46" fmla="*/ 587 w 854"/>
                <a:gd name="T47" fmla="*/ 475 h 493"/>
                <a:gd name="T48" fmla="*/ 662 w 854"/>
                <a:gd name="T49" fmla="*/ 453 h 493"/>
                <a:gd name="T50" fmla="*/ 728 w 854"/>
                <a:gd name="T51" fmla="*/ 421 h 493"/>
                <a:gd name="T52" fmla="*/ 758 w 854"/>
                <a:gd name="T53" fmla="*/ 402 h 493"/>
                <a:gd name="T54" fmla="*/ 804 w 854"/>
                <a:gd name="T55" fmla="*/ 360 h 493"/>
                <a:gd name="T56" fmla="*/ 836 w 854"/>
                <a:gd name="T57" fmla="*/ 316 h 493"/>
                <a:gd name="T58" fmla="*/ 852 w 854"/>
                <a:gd name="T59" fmla="*/ 270 h 493"/>
                <a:gd name="T60" fmla="*/ 852 w 854"/>
                <a:gd name="T61" fmla="*/ 222 h 493"/>
                <a:gd name="T62" fmla="*/ 836 w 854"/>
                <a:gd name="T63" fmla="*/ 176 h 493"/>
                <a:gd name="T64" fmla="*/ 804 w 854"/>
                <a:gd name="T65" fmla="*/ 132 h 493"/>
                <a:gd name="T66" fmla="*/ 758 w 854"/>
                <a:gd name="T67" fmla="*/ 92 h 493"/>
                <a:gd name="T68" fmla="*/ 728 w 854"/>
                <a:gd name="T69" fmla="*/ 7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4" h="493">
                  <a:moveTo>
                    <a:pt x="728" y="72"/>
                  </a:moveTo>
                  <a:lnTo>
                    <a:pt x="728" y="72"/>
                  </a:lnTo>
                  <a:lnTo>
                    <a:pt x="696" y="56"/>
                  </a:lnTo>
                  <a:lnTo>
                    <a:pt x="662" y="40"/>
                  </a:lnTo>
                  <a:lnTo>
                    <a:pt x="625" y="28"/>
                  </a:lnTo>
                  <a:lnTo>
                    <a:pt x="587" y="18"/>
                  </a:lnTo>
                  <a:lnTo>
                    <a:pt x="547" y="10"/>
                  </a:lnTo>
                  <a:lnTo>
                    <a:pt x="507" y="4"/>
                  </a:lnTo>
                  <a:lnTo>
                    <a:pt x="467" y="2"/>
                  </a:lnTo>
                  <a:lnTo>
                    <a:pt x="427" y="0"/>
                  </a:lnTo>
                  <a:lnTo>
                    <a:pt x="385" y="2"/>
                  </a:lnTo>
                  <a:lnTo>
                    <a:pt x="345" y="4"/>
                  </a:lnTo>
                  <a:lnTo>
                    <a:pt x="305" y="10"/>
                  </a:lnTo>
                  <a:lnTo>
                    <a:pt x="267" y="18"/>
                  </a:lnTo>
                  <a:lnTo>
                    <a:pt x="228" y="28"/>
                  </a:lnTo>
                  <a:lnTo>
                    <a:pt x="192" y="40"/>
                  </a:lnTo>
                  <a:lnTo>
                    <a:pt x="158" y="56"/>
                  </a:lnTo>
                  <a:lnTo>
                    <a:pt x="124" y="72"/>
                  </a:lnTo>
                  <a:lnTo>
                    <a:pt x="124" y="72"/>
                  </a:lnTo>
                  <a:lnTo>
                    <a:pt x="96" y="92"/>
                  </a:lnTo>
                  <a:lnTo>
                    <a:pt x="70" y="110"/>
                  </a:lnTo>
                  <a:lnTo>
                    <a:pt x="48" y="132"/>
                  </a:lnTo>
                  <a:lnTo>
                    <a:pt x="32" y="154"/>
                  </a:lnTo>
                  <a:lnTo>
                    <a:pt x="18" y="176"/>
                  </a:lnTo>
                  <a:lnTo>
                    <a:pt x="8" y="200"/>
                  </a:lnTo>
                  <a:lnTo>
                    <a:pt x="2" y="222"/>
                  </a:lnTo>
                  <a:lnTo>
                    <a:pt x="0" y="246"/>
                  </a:lnTo>
                  <a:lnTo>
                    <a:pt x="2" y="270"/>
                  </a:lnTo>
                  <a:lnTo>
                    <a:pt x="8" y="294"/>
                  </a:lnTo>
                  <a:lnTo>
                    <a:pt x="18" y="316"/>
                  </a:lnTo>
                  <a:lnTo>
                    <a:pt x="32" y="338"/>
                  </a:lnTo>
                  <a:lnTo>
                    <a:pt x="48" y="360"/>
                  </a:lnTo>
                  <a:lnTo>
                    <a:pt x="70" y="382"/>
                  </a:lnTo>
                  <a:lnTo>
                    <a:pt x="96" y="402"/>
                  </a:lnTo>
                  <a:lnTo>
                    <a:pt x="124" y="421"/>
                  </a:lnTo>
                  <a:lnTo>
                    <a:pt x="124" y="421"/>
                  </a:lnTo>
                  <a:lnTo>
                    <a:pt x="158" y="437"/>
                  </a:lnTo>
                  <a:lnTo>
                    <a:pt x="192" y="453"/>
                  </a:lnTo>
                  <a:lnTo>
                    <a:pt x="228" y="465"/>
                  </a:lnTo>
                  <a:lnTo>
                    <a:pt x="267" y="475"/>
                  </a:lnTo>
                  <a:lnTo>
                    <a:pt x="305" y="483"/>
                  </a:lnTo>
                  <a:lnTo>
                    <a:pt x="345" y="489"/>
                  </a:lnTo>
                  <a:lnTo>
                    <a:pt x="385" y="491"/>
                  </a:lnTo>
                  <a:lnTo>
                    <a:pt x="427" y="493"/>
                  </a:lnTo>
                  <a:lnTo>
                    <a:pt x="467" y="491"/>
                  </a:lnTo>
                  <a:lnTo>
                    <a:pt x="507" y="489"/>
                  </a:lnTo>
                  <a:lnTo>
                    <a:pt x="547" y="483"/>
                  </a:lnTo>
                  <a:lnTo>
                    <a:pt x="587" y="475"/>
                  </a:lnTo>
                  <a:lnTo>
                    <a:pt x="625" y="465"/>
                  </a:lnTo>
                  <a:lnTo>
                    <a:pt x="662" y="453"/>
                  </a:lnTo>
                  <a:lnTo>
                    <a:pt x="696" y="437"/>
                  </a:lnTo>
                  <a:lnTo>
                    <a:pt x="728" y="421"/>
                  </a:lnTo>
                  <a:lnTo>
                    <a:pt x="728" y="421"/>
                  </a:lnTo>
                  <a:lnTo>
                    <a:pt x="758" y="402"/>
                  </a:lnTo>
                  <a:lnTo>
                    <a:pt x="784" y="382"/>
                  </a:lnTo>
                  <a:lnTo>
                    <a:pt x="804" y="360"/>
                  </a:lnTo>
                  <a:lnTo>
                    <a:pt x="822" y="338"/>
                  </a:lnTo>
                  <a:lnTo>
                    <a:pt x="836" y="316"/>
                  </a:lnTo>
                  <a:lnTo>
                    <a:pt x="846" y="294"/>
                  </a:lnTo>
                  <a:lnTo>
                    <a:pt x="852" y="270"/>
                  </a:lnTo>
                  <a:lnTo>
                    <a:pt x="854" y="246"/>
                  </a:lnTo>
                  <a:lnTo>
                    <a:pt x="852" y="222"/>
                  </a:lnTo>
                  <a:lnTo>
                    <a:pt x="846" y="200"/>
                  </a:lnTo>
                  <a:lnTo>
                    <a:pt x="836" y="176"/>
                  </a:lnTo>
                  <a:lnTo>
                    <a:pt x="822" y="154"/>
                  </a:lnTo>
                  <a:lnTo>
                    <a:pt x="804" y="132"/>
                  </a:lnTo>
                  <a:lnTo>
                    <a:pt x="784" y="110"/>
                  </a:lnTo>
                  <a:lnTo>
                    <a:pt x="758" y="92"/>
                  </a:lnTo>
                  <a:lnTo>
                    <a:pt x="728" y="72"/>
                  </a:lnTo>
                  <a:lnTo>
                    <a:pt x="728" y="72"/>
                  </a:lnTo>
                  <a:close/>
                </a:path>
              </a:pathLst>
            </a:custGeom>
            <a:solidFill>
              <a:srgbClr val="94C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363">
              <a:extLst>
                <a:ext uri="{FF2B5EF4-FFF2-40B4-BE49-F238E27FC236}">
                  <a16:creationId xmlns:a16="http://schemas.microsoft.com/office/drawing/2014/main" id="{50B1C2E9-D9B0-4E74-9E79-4CD1242BE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2595"/>
              <a:ext cx="690" cy="936"/>
            </a:xfrm>
            <a:custGeom>
              <a:avLst/>
              <a:gdLst>
                <a:gd name="T0" fmla="*/ 0 w 690"/>
                <a:gd name="T1" fmla="*/ 0 h 936"/>
                <a:gd name="T2" fmla="*/ 2 w 690"/>
                <a:gd name="T3" fmla="*/ 750 h 936"/>
                <a:gd name="T4" fmla="*/ 4 w 690"/>
                <a:gd name="T5" fmla="*/ 750 h 936"/>
                <a:gd name="T6" fmla="*/ 4 w 690"/>
                <a:gd name="T7" fmla="*/ 750 h 936"/>
                <a:gd name="T8" fmla="*/ 6 w 690"/>
                <a:gd name="T9" fmla="*/ 768 h 936"/>
                <a:gd name="T10" fmla="*/ 12 w 690"/>
                <a:gd name="T11" fmla="*/ 786 h 936"/>
                <a:gd name="T12" fmla="*/ 20 w 690"/>
                <a:gd name="T13" fmla="*/ 802 h 936"/>
                <a:gd name="T14" fmla="*/ 32 w 690"/>
                <a:gd name="T15" fmla="*/ 818 h 936"/>
                <a:gd name="T16" fmla="*/ 46 w 690"/>
                <a:gd name="T17" fmla="*/ 834 h 936"/>
                <a:gd name="T18" fmla="*/ 62 w 690"/>
                <a:gd name="T19" fmla="*/ 850 h 936"/>
                <a:gd name="T20" fmla="*/ 80 w 690"/>
                <a:gd name="T21" fmla="*/ 864 h 936"/>
                <a:gd name="T22" fmla="*/ 102 w 690"/>
                <a:gd name="T23" fmla="*/ 878 h 936"/>
                <a:gd name="T24" fmla="*/ 102 w 690"/>
                <a:gd name="T25" fmla="*/ 878 h 936"/>
                <a:gd name="T26" fmla="*/ 128 w 690"/>
                <a:gd name="T27" fmla="*/ 892 h 936"/>
                <a:gd name="T28" fmla="*/ 156 w 690"/>
                <a:gd name="T29" fmla="*/ 904 h 936"/>
                <a:gd name="T30" fmla="*/ 187 w 690"/>
                <a:gd name="T31" fmla="*/ 914 h 936"/>
                <a:gd name="T32" fmla="*/ 217 w 690"/>
                <a:gd name="T33" fmla="*/ 922 h 936"/>
                <a:gd name="T34" fmla="*/ 249 w 690"/>
                <a:gd name="T35" fmla="*/ 928 h 936"/>
                <a:gd name="T36" fmla="*/ 281 w 690"/>
                <a:gd name="T37" fmla="*/ 934 h 936"/>
                <a:gd name="T38" fmla="*/ 313 w 690"/>
                <a:gd name="T39" fmla="*/ 936 h 936"/>
                <a:gd name="T40" fmla="*/ 345 w 690"/>
                <a:gd name="T41" fmla="*/ 936 h 936"/>
                <a:gd name="T42" fmla="*/ 379 w 690"/>
                <a:gd name="T43" fmla="*/ 936 h 936"/>
                <a:gd name="T44" fmla="*/ 411 w 690"/>
                <a:gd name="T45" fmla="*/ 934 h 936"/>
                <a:gd name="T46" fmla="*/ 443 w 690"/>
                <a:gd name="T47" fmla="*/ 928 h 936"/>
                <a:gd name="T48" fmla="*/ 475 w 690"/>
                <a:gd name="T49" fmla="*/ 922 h 936"/>
                <a:gd name="T50" fmla="*/ 505 w 690"/>
                <a:gd name="T51" fmla="*/ 914 h 936"/>
                <a:gd name="T52" fmla="*/ 535 w 690"/>
                <a:gd name="T53" fmla="*/ 904 h 936"/>
                <a:gd name="T54" fmla="*/ 563 w 690"/>
                <a:gd name="T55" fmla="*/ 892 h 936"/>
                <a:gd name="T56" fmla="*/ 590 w 690"/>
                <a:gd name="T57" fmla="*/ 878 h 936"/>
                <a:gd name="T58" fmla="*/ 590 w 690"/>
                <a:gd name="T59" fmla="*/ 878 h 936"/>
                <a:gd name="T60" fmla="*/ 612 w 690"/>
                <a:gd name="T61" fmla="*/ 864 h 936"/>
                <a:gd name="T62" fmla="*/ 632 w 690"/>
                <a:gd name="T63" fmla="*/ 850 h 936"/>
                <a:gd name="T64" fmla="*/ 648 w 690"/>
                <a:gd name="T65" fmla="*/ 834 h 936"/>
                <a:gd name="T66" fmla="*/ 662 w 690"/>
                <a:gd name="T67" fmla="*/ 816 h 936"/>
                <a:gd name="T68" fmla="*/ 674 w 690"/>
                <a:gd name="T69" fmla="*/ 800 h 936"/>
                <a:gd name="T70" fmla="*/ 682 w 690"/>
                <a:gd name="T71" fmla="*/ 782 h 936"/>
                <a:gd name="T72" fmla="*/ 686 w 690"/>
                <a:gd name="T73" fmla="*/ 764 h 936"/>
                <a:gd name="T74" fmla="*/ 690 w 690"/>
                <a:gd name="T75" fmla="*/ 746 h 936"/>
                <a:gd name="T76" fmla="*/ 690 w 690"/>
                <a:gd name="T77" fmla="*/ 746 h 936"/>
                <a:gd name="T78" fmla="*/ 690 w 690"/>
                <a:gd name="T79" fmla="*/ 116 h 936"/>
                <a:gd name="T80" fmla="*/ 690 w 690"/>
                <a:gd name="T81" fmla="*/ 116 h 936"/>
                <a:gd name="T82" fmla="*/ 608 w 690"/>
                <a:gd name="T83" fmla="*/ 108 h 936"/>
                <a:gd name="T84" fmla="*/ 608 w 690"/>
                <a:gd name="T85" fmla="*/ 108 h 936"/>
                <a:gd name="T86" fmla="*/ 533 w 690"/>
                <a:gd name="T87" fmla="*/ 100 h 936"/>
                <a:gd name="T88" fmla="*/ 457 w 690"/>
                <a:gd name="T89" fmla="*/ 90 h 936"/>
                <a:gd name="T90" fmla="*/ 381 w 690"/>
                <a:gd name="T91" fmla="*/ 78 h 936"/>
                <a:gd name="T92" fmla="*/ 305 w 690"/>
                <a:gd name="T93" fmla="*/ 64 h 936"/>
                <a:gd name="T94" fmla="*/ 229 w 690"/>
                <a:gd name="T95" fmla="*/ 50 h 936"/>
                <a:gd name="T96" fmla="*/ 152 w 690"/>
                <a:gd name="T97" fmla="*/ 34 h 936"/>
                <a:gd name="T98" fmla="*/ 76 w 690"/>
                <a:gd name="T99" fmla="*/ 18 h 936"/>
                <a:gd name="T100" fmla="*/ 0 w 690"/>
                <a:gd name="T101" fmla="*/ 0 h 936"/>
                <a:gd name="T102" fmla="*/ 0 w 690"/>
                <a:gd name="T103" fmla="*/ 0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90" h="936">
                  <a:moveTo>
                    <a:pt x="0" y="0"/>
                  </a:moveTo>
                  <a:lnTo>
                    <a:pt x="2" y="750"/>
                  </a:lnTo>
                  <a:lnTo>
                    <a:pt x="4" y="750"/>
                  </a:lnTo>
                  <a:lnTo>
                    <a:pt x="4" y="750"/>
                  </a:lnTo>
                  <a:lnTo>
                    <a:pt x="6" y="768"/>
                  </a:lnTo>
                  <a:lnTo>
                    <a:pt x="12" y="786"/>
                  </a:lnTo>
                  <a:lnTo>
                    <a:pt x="20" y="802"/>
                  </a:lnTo>
                  <a:lnTo>
                    <a:pt x="32" y="818"/>
                  </a:lnTo>
                  <a:lnTo>
                    <a:pt x="46" y="834"/>
                  </a:lnTo>
                  <a:lnTo>
                    <a:pt x="62" y="850"/>
                  </a:lnTo>
                  <a:lnTo>
                    <a:pt x="80" y="864"/>
                  </a:lnTo>
                  <a:lnTo>
                    <a:pt x="102" y="878"/>
                  </a:lnTo>
                  <a:lnTo>
                    <a:pt x="102" y="878"/>
                  </a:lnTo>
                  <a:lnTo>
                    <a:pt x="128" y="892"/>
                  </a:lnTo>
                  <a:lnTo>
                    <a:pt x="156" y="904"/>
                  </a:lnTo>
                  <a:lnTo>
                    <a:pt x="187" y="914"/>
                  </a:lnTo>
                  <a:lnTo>
                    <a:pt x="217" y="922"/>
                  </a:lnTo>
                  <a:lnTo>
                    <a:pt x="249" y="928"/>
                  </a:lnTo>
                  <a:lnTo>
                    <a:pt x="281" y="934"/>
                  </a:lnTo>
                  <a:lnTo>
                    <a:pt x="313" y="936"/>
                  </a:lnTo>
                  <a:lnTo>
                    <a:pt x="345" y="936"/>
                  </a:lnTo>
                  <a:lnTo>
                    <a:pt x="379" y="936"/>
                  </a:lnTo>
                  <a:lnTo>
                    <a:pt x="411" y="934"/>
                  </a:lnTo>
                  <a:lnTo>
                    <a:pt x="443" y="928"/>
                  </a:lnTo>
                  <a:lnTo>
                    <a:pt x="475" y="922"/>
                  </a:lnTo>
                  <a:lnTo>
                    <a:pt x="505" y="914"/>
                  </a:lnTo>
                  <a:lnTo>
                    <a:pt x="535" y="904"/>
                  </a:lnTo>
                  <a:lnTo>
                    <a:pt x="563" y="892"/>
                  </a:lnTo>
                  <a:lnTo>
                    <a:pt x="590" y="878"/>
                  </a:lnTo>
                  <a:lnTo>
                    <a:pt x="590" y="878"/>
                  </a:lnTo>
                  <a:lnTo>
                    <a:pt x="612" y="864"/>
                  </a:lnTo>
                  <a:lnTo>
                    <a:pt x="632" y="850"/>
                  </a:lnTo>
                  <a:lnTo>
                    <a:pt x="648" y="834"/>
                  </a:lnTo>
                  <a:lnTo>
                    <a:pt x="662" y="816"/>
                  </a:lnTo>
                  <a:lnTo>
                    <a:pt x="674" y="800"/>
                  </a:lnTo>
                  <a:lnTo>
                    <a:pt x="682" y="782"/>
                  </a:lnTo>
                  <a:lnTo>
                    <a:pt x="686" y="764"/>
                  </a:lnTo>
                  <a:lnTo>
                    <a:pt x="690" y="746"/>
                  </a:lnTo>
                  <a:lnTo>
                    <a:pt x="690" y="746"/>
                  </a:lnTo>
                  <a:lnTo>
                    <a:pt x="690" y="116"/>
                  </a:lnTo>
                  <a:lnTo>
                    <a:pt x="690" y="116"/>
                  </a:lnTo>
                  <a:lnTo>
                    <a:pt x="608" y="108"/>
                  </a:lnTo>
                  <a:lnTo>
                    <a:pt x="608" y="108"/>
                  </a:lnTo>
                  <a:lnTo>
                    <a:pt x="533" y="100"/>
                  </a:lnTo>
                  <a:lnTo>
                    <a:pt x="457" y="90"/>
                  </a:lnTo>
                  <a:lnTo>
                    <a:pt x="381" y="78"/>
                  </a:lnTo>
                  <a:lnTo>
                    <a:pt x="305" y="64"/>
                  </a:lnTo>
                  <a:lnTo>
                    <a:pt x="229" y="50"/>
                  </a:lnTo>
                  <a:lnTo>
                    <a:pt x="152" y="34"/>
                  </a:lnTo>
                  <a:lnTo>
                    <a:pt x="76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364">
              <a:extLst>
                <a:ext uri="{FF2B5EF4-FFF2-40B4-BE49-F238E27FC236}">
                  <a16:creationId xmlns:a16="http://schemas.microsoft.com/office/drawing/2014/main" id="{DD5AB170-58FE-4DDB-9D36-DD770DCBF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" y="839"/>
              <a:ext cx="1981" cy="1578"/>
            </a:xfrm>
            <a:custGeom>
              <a:avLst/>
              <a:gdLst>
                <a:gd name="T0" fmla="*/ 1738 w 1981"/>
                <a:gd name="T1" fmla="*/ 32 h 1578"/>
                <a:gd name="T2" fmla="*/ 1686 w 1981"/>
                <a:gd name="T3" fmla="*/ 10 h 1578"/>
                <a:gd name="T4" fmla="*/ 1640 w 1981"/>
                <a:gd name="T5" fmla="*/ 0 h 1578"/>
                <a:gd name="T6" fmla="*/ 1598 w 1981"/>
                <a:gd name="T7" fmla="*/ 2 h 1578"/>
                <a:gd name="T8" fmla="*/ 1562 w 1981"/>
                <a:gd name="T9" fmla="*/ 18 h 1578"/>
                <a:gd name="T10" fmla="*/ 1562 w 1981"/>
                <a:gd name="T11" fmla="*/ 18 h 1578"/>
                <a:gd name="T12" fmla="*/ 175 w 1981"/>
                <a:gd name="T13" fmla="*/ 822 h 1578"/>
                <a:gd name="T14" fmla="*/ 134 w 1981"/>
                <a:gd name="T15" fmla="*/ 846 h 1578"/>
                <a:gd name="T16" fmla="*/ 102 w 1981"/>
                <a:gd name="T17" fmla="*/ 876 h 1578"/>
                <a:gd name="T18" fmla="*/ 72 w 1981"/>
                <a:gd name="T19" fmla="*/ 910 h 1578"/>
                <a:gd name="T20" fmla="*/ 46 w 1981"/>
                <a:gd name="T21" fmla="*/ 948 h 1578"/>
                <a:gd name="T22" fmla="*/ 26 w 1981"/>
                <a:gd name="T23" fmla="*/ 988 h 1578"/>
                <a:gd name="T24" fmla="*/ 12 w 1981"/>
                <a:gd name="T25" fmla="*/ 1030 h 1578"/>
                <a:gd name="T26" fmla="*/ 4 w 1981"/>
                <a:gd name="T27" fmla="*/ 1074 h 1578"/>
                <a:gd name="T28" fmla="*/ 0 w 1981"/>
                <a:gd name="T29" fmla="*/ 1121 h 1578"/>
                <a:gd name="T30" fmla="*/ 6 w 1981"/>
                <a:gd name="T31" fmla="*/ 1391 h 1578"/>
                <a:gd name="T32" fmla="*/ 8 w 1981"/>
                <a:gd name="T33" fmla="*/ 1409 h 1578"/>
                <a:gd name="T34" fmla="*/ 22 w 1981"/>
                <a:gd name="T35" fmla="*/ 1443 h 1578"/>
                <a:gd name="T36" fmla="*/ 48 w 1981"/>
                <a:gd name="T37" fmla="*/ 1475 h 1578"/>
                <a:gd name="T38" fmla="*/ 82 w 1981"/>
                <a:gd name="T39" fmla="*/ 1505 h 1578"/>
                <a:gd name="T40" fmla="*/ 104 w 1981"/>
                <a:gd name="T41" fmla="*/ 1519 h 1578"/>
                <a:gd name="T42" fmla="*/ 158 w 1981"/>
                <a:gd name="T43" fmla="*/ 1545 h 1578"/>
                <a:gd name="T44" fmla="*/ 219 w 1981"/>
                <a:gd name="T45" fmla="*/ 1564 h 1578"/>
                <a:gd name="T46" fmla="*/ 283 w 1981"/>
                <a:gd name="T47" fmla="*/ 1574 h 1578"/>
                <a:gd name="T48" fmla="*/ 347 w 1981"/>
                <a:gd name="T49" fmla="*/ 1578 h 1578"/>
                <a:gd name="T50" fmla="*/ 413 w 1981"/>
                <a:gd name="T51" fmla="*/ 1574 h 1578"/>
                <a:gd name="T52" fmla="*/ 477 w 1981"/>
                <a:gd name="T53" fmla="*/ 1564 h 1578"/>
                <a:gd name="T54" fmla="*/ 537 w 1981"/>
                <a:gd name="T55" fmla="*/ 1545 h 1578"/>
                <a:gd name="T56" fmla="*/ 592 w 1981"/>
                <a:gd name="T57" fmla="*/ 1519 h 1578"/>
                <a:gd name="T58" fmla="*/ 614 w 1981"/>
                <a:gd name="T59" fmla="*/ 1505 h 1578"/>
                <a:gd name="T60" fmla="*/ 650 w 1981"/>
                <a:gd name="T61" fmla="*/ 1473 h 1578"/>
                <a:gd name="T62" fmla="*/ 676 w 1981"/>
                <a:gd name="T63" fmla="*/ 1439 h 1578"/>
                <a:gd name="T64" fmla="*/ 688 w 1981"/>
                <a:gd name="T65" fmla="*/ 1405 h 1578"/>
                <a:gd name="T66" fmla="*/ 692 w 1981"/>
                <a:gd name="T67" fmla="*/ 1387 h 1578"/>
                <a:gd name="T68" fmla="*/ 1909 w 1981"/>
                <a:gd name="T69" fmla="*/ 613 h 1578"/>
                <a:gd name="T70" fmla="*/ 1909 w 1981"/>
                <a:gd name="T71" fmla="*/ 613 h 1578"/>
                <a:gd name="T72" fmla="*/ 1925 w 1981"/>
                <a:gd name="T73" fmla="*/ 603 h 1578"/>
                <a:gd name="T74" fmla="*/ 1951 w 1981"/>
                <a:gd name="T75" fmla="*/ 573 h 1578"/>
                <a:gd name="T76" fmla="*/ 1971 w 1981"/>
                <a:gd name="T77" fmla="*/ 533 h 1578"/>
                <a:gd name="T78" fmla="*/ 1981 w 1981"/>
                <a:gd name="T79" fmla="*/ 483 h 1578"/>
                <a:gd name="T80" fmla="*/ 1981 w 1981"/>
                <a:gd name="T81" fmla="*/ 455 h 1578"/>
                <a:gd name="T82" fmla="*/ 1977 w 1981"/>
                <a:gd name="T83" fmla="*/ 395 h 1578"/>
                <a:gd name="T84" fmla="*/ 1963 w 1981"/>
                <a:gd name="T85" fmla="*/ 335 h 1578"/>
                <a:gd name="T86" fmla="*/ 1939 w 1981"/>
                <a:gd name="T87" fmla="*/ 273 h 1578"/>
                <a:gd name="T88" fmla="*/ 1911 w 1981"/>
                <a:gd name="T89" fmla="*/ 215 h 1578"/>
                <a:gd name="T90" fmla="*/ 1875 w 1981"/>
                <a:gd name="T91" fmla="*/ 158 h 1578"/>
                <a:gd name="T92" fmla="*/ 1833 w 1981"/>
                <a:gd name="T93" fmla="*/ 108 h 1578"/>
                <a:gd name="T94" fmla="*/ 1787 w 1981"/>
                <a:gd name="T95" fmla="*/ 66 h 1578"/>
                <a:gd name="T96" fmla="*/ 1738 w 1981"/>
                <a:gd name="T97" fmla="*/ 32 h 1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81" h="1578">
                  <a:moveTo>
                    <a:pt x="1738" y="32"/>
                  </a:moveTo>
                  <a:lnTo>
                    <a:pt x="1738" y="32"/>
                  </a:lnTo>
                  <a:lnTo>
                    <a:pt x="1712" y="18"/>
                  </a:lnTo>
                  <a:lnTo>
                    <a:pt x="1686" y="10"/>
                  </a:lnTo>
                  <a:lnTo>
                    <a:pt x="1664" y="2"/>
                  </a:lnTo>
                  <a:lnTo>
                    <a:pt x="1640" y="0"/>
                  </a:lnTo>
                  <a:lnTo>
                    <a:pt x="1618" y="0"/>
                  </a:lnTo>
                  <a:lnTo>
                    <a:pt x="1598" y="2"/>
                  </a:lnTo>
                  <a:lnTo>
                    <a:pt x="1580" y="8"/>
                  </a:lnTo>
                  <a:lnTo>
                    <a:pt x="1562" y="18"/>
                  </a:lnTo>
                  <a:lnTo>
                    <a:pt x="1562" y="18"/>
                  </a:lnTo>
                  <a:lnTo>
                    <a:pt x="1562" y="18"/>
                  </a:lnTo>
                  <a:lnTo>
                    <a:pt x="175" y="822"/>
                  </a:lnTo>
                  <a:lnTo>
                    <a:pt x="175" y="822"/>
                  </a:lnTo>
                  <a:lnTo>
                    <a:pt x="154" y="834"/>
                  </a:lnTo>
                  <a:lnTo>
                    <a:pt x="134" y="846"/>
                  </a:lnTo>
                  <a:lnTo>
                    <a:pt x="118" y="862"/>
                  </a:lnTo>
                  <a:lnTo>
                    <a:pt x="102" y="876"/>
                  </a:lnTo>
                  <a:lnTo>
                    <a:pt x="86" y="894"/>
                  </a:lnTo>
                  <a:lnTo>
                    <a:pt x="72" y="910"/>
                  </a:lnTo>
                  <a:lnTo>
                    <a:pt x="58" y="928"/>
                  </a:lnTo>
                  <a:lnTo>
                    <a:pt x="46" y="948"/>
                  </a:lnTo>
                  <a:lnTo>
                    <a:pt x="36" y="968"/>
                  </a:lnTo>
                  <a:lnTo>
                    <a:pt x="26" y="988"/>
                  </a:lnTo>
                  <a:lnTo>
                    <a:pt x="20" y="1008"/>
                  </a:lnTo>
                  <a:lnTo>
                    <a:pt x="12" y="1030"/>
                  </a:lnTo>
                  <a:lnTo>
                    <a:pt x="8" y="1052"/>
                  </a:lnTo>
                  <a:lnTo>
                    <a:pt x="4" y="1074"/>
                  </a:lnTo>
                  <a:lnTo>
                    <a:pt x="2" y="1099"/>
                  </a:lnTo>
                  <a:lnTo>
                    <a:pt x="0" y="1121"/>
                  </a:lnTo>
                  <a:lnTo>
                    <a:pt x="4" y="1391"/>
                  </a:lnTo>
                  <a:lnTo>
                    <a:pt x="6" y="1391"/>
                  </a:lnTo>
                  <a:lnTo>
                    <a:pt x="6" y="1391"/>
                  </a:lnTo>
                  <a:lnTo>
                    <a:pt x="8" y="1409"/>
                  </a:lnTo>
                  <a:lnTo>
                    <a:pt x="14" y="1425"/>
                  </a:lnTo>
                  <a:lnTo>
                    <a:pt x="22" y="1443"/>
                  </a:lnTo>
                  <a:lnTo>
                    <a:pt x="34" y="1459"/>
                  </a:lnTo>
                  <a:lnTo>
                    <a:pt x="48" y="1475"/>
                  </a:lnTo>
                  <a:lnTo>
                    <a:pt x="64" y="1491"/>
                  </a:lnTo>
                  <a:lnTo>
                    <a:pt x="82" y="1505"/>
                  </a:lnTo>
                  <a:lnTo>
                    <a:pt x="104" y="1519"/>
                  </a:lnTo>
                  <a:lnTo>
                    <a:pt x="104" y="1519"/>
                  </a:lnTo>
                  <a:lnTo>
                    <a:pt x="130" y="1533"/>
                  </a:lnTo>
                  <a:lnTo>
                    <a:pt x="158" y="1545"/>
                  </a:lnTo>
                  <a:lnTo>
                    <a:pt x="189" y="1556"/>
                  </a:lnTo>
                  <a:lnTo>
                    <a:pt x="219" y="1564"/>
                  </a:lnTo>
                  <a:lnTo>
                    <a:pt x="251" y="1570"/>
                  </a:lnTo>
                  <a:lnTo>
                    <a:pt x="283" y="1574"/>
                  </a:lnTo>
                  <a:lnTo>
                    <a:pt x="315" y="1578"/>
                  </a:lnTo>
                  <a:lnTo>
                    <a:pt x="347" y="1578"/>
                  </a:lnTo>
                  <a:lnTo>
                    <a:pt x="381" y="1578"/>
                  </a:lnTo>
                  <a:lnTo>
                    <a:pt x="413" y="1574"/>
                  </a:lnTo>
                  <a:lnTo>
                    <a:pt x="445" y="1570"/>
                  </a:lnTo>
                  <a:lnTo>
                    <a:pt x="477" y="1564"/>
                  </a:lnTo>
                  <a:lnTo>
                    <a:pt x="507" y="1556"/>
                  </a:lnTo>
                  <a:lnTo>
                    <a:pt x="537" y="1545"/>
                  </a:lnTo>
                  <a:lnTo>
                    <a:pt x="565" y="1533"/>
                  </a:lnTo>
                  <a:lnTo>
                    <a:pt x="592" y="1519"/>
                  </a:lnTo>
                  <a:lnTo>
                    <a:pt x="592" y="1519"/>
                  </a:lnTo>
                  <a:lnTo>
                    <a:pt x="614" y="1505"/>
                  </a:lnTo>
                  <a:lnTo>
                    <a:pt x="634" y="1489"/>
                  </a:lnTo>
                  <a:lnTo>
                    <a:pt x="650" y="1473"/>
                  </a:lnTo>
                  <a:lnTo>
                    <a:pt x="664" y="1457"/>
                  </a:lnTo>
                  <a:lnTo>
                    <a:pt x="676" y="1439"/>
                  </a:lnTo>
                  <a:lnTo>
                    <a:pt x="684" y="1423"/>
                  </a:lnTo>
                  <a:lnTo>
                    <a:pt x="688" y="1405"/>
                  </a:lnTo>
                  <a:lnTo>
                    <a:pt x="692" y="1387"/>
                  </a:lnTo>
                  <a:lnTo>
                    <a:pt x="692" y="1387"/>
                  </a:lnTo>
                  <a:lnTo>
                    <a:pt x="692" y="1321"/>
                  </a:lnTo>
                  <a:lnTo>
                    <a:pt x="1909" y="613"/>
                  </a:lnTo>
                  <a:lnTo>
                    <a:pt x="1909" y="613"/>
                  </a:lnTo>
                  <a:lnTo>
                    <a:pt x="1909" y="613"/>
                  </a:lnTo>
                  <a:lnTo>
                    <a:pt x="1909" y="613"/>
                  </a:lnTo>
                  <a:lnTo>
                    <a:pt x="1925" y="603"/>
                  </a:lnTo>
                  <a:lnTo>
                    <a:pt x="1939" y="589"/>
                  </a:lnTo>
                  <a:lnTo>
                    <a:pt x="1951" y="573"/>
                  </a:lnTo>
                  <a:lnTo>
                    <a:pt x="1963" y="553"/>
                  </a:lnTo>
                  <a:lnTo>
                    <a:pt x="1971" y="533"/>
                  </a:lnTo>
                  <a:lnTo>
                    <a:pt x="1977" y="509"/>
                  </a:lnTo>
                  <a:lnTo>
                    <a:pt x="1981" y="483"/>
                  </a:lnTo>
                  <a:lnTo>
                    <a:pt x="1981" y="455"/>
                  </a:lnTo>
                  <a:lnTo>
                    <a:pt x="1981" y="455"/>
                  </a:lnTo>
                  <a:lnTo>
                    <a:pt x="1981" y="425"/>
                  </a:lnTo>
                  <a:lnTo>
                    <a:pt x="1977" y="395"/>
                  </a:lnTo>
                  <a:lnTo>
                    <a:pt x="1971" y="365"/>
                  </a:lnTo>
                  <a:lnTo>
                    <a:pt x="1963" y="335"/>
                  </a:lnTo>
                  <a:lnTo>
                    <a:pt x="1953" y="303"/>
                  </a:lnTo>
                  <a:lnTo>
                    <a:pt x="1939" y="273"/>
                  </a:lnTo>
                  <a:lnTo>
                    <a:pt x="1925" y="243"/>
                  </a:lnTo>
                  <a:lnTo>
                    <a:pt x="1911" y="215"/>
                  </a:lnTo>
                  <a:lnTo>
                    <a:pt x="1893" y="187"/>
                  </a:lnTo>
                  <a:lnTo>
                    <a:pt x="1875" y="158"/>
                  </a:lnTo>
                  <a:lnTo>
                    <a:pt x="1855" y="134"/>
                  </a:lnTo>
                  <a:lnTo>
                    <a:pt x="1833" y="108"/>
                  </a:lnTo>
                  <a:lnTo>
                    <a:pt x="1811" y="86"/>
                  </a:lnTo>
                  <a:lnTo>
                    <a:pt x="1787" y="66"/>
                  </a:lnTo>
                  <a:lnTo>
                    <a:pt x="1762" y="48"/>
                  </a:lnTo>
                  <a:lnTo>
                    <a:pt x="1738" y="32"/>
                  </a:lnTo>
                  <a:lnTo>
                    <a:pt x="1738" y="32"/>
                  </a:lnTo>
                  <a:close/>
                </a:path>
              </a:pathLst>
            </a:custGeom>
            <a:solidFill>
              <a:srgbClr val="E7E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365">
              <a:extLst>
                <a:ext uri="{FF2B5EF4-FFF2-40B4-BE49-F238E27FC236}">
                  <a16:creationId xmlns:a16="http://schemas.microsoft.com/office/drawing/2014/main" id="{5A6DCF95-6C41-4F8B-82D1-8A5238832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0" y="789"/>
              <a:ext cx="535" cy="667"/>
            </a:xfrm>
            <a:custGeom>
              <a:avLst/>
              <a:gdLst>
                <a:gd name="T0" fmla="*/ 234 w 535"/>
                <a:gd name="T1" fmla="*/ 32 h 667"/>
                <a:gd name="T2" fmla="*/ 186 w 535"/>
                <a:gd name="T3" fmla="*/ 66 h 667"/>
                <a:gd name="T4" fmla="*/ 142 w 535"/>
                <a:gd name="T5" fmla="*/ 106 h 667"/>
                <a:gd name="T6" fmla="*/ 102 w 535"/>
                <a:gd name="T7" fmla="*/ 154 h 667"/>
                <a:gd name="T8" fmla="*/ 68 w 535"/>
                <a:gd name="T9" fmla="*/ 208 h 667"/>
                <a:gd name="T10" fmla="*/ 40 w 535"/>
                <a:gd name="T11" fmla="*/ 265 h 667"/>
                <a:gd name="T12" fmla="*/ 18 w 535"/>
                <a:gd name="T13" fmla="*/ 323 h 667"/>
                <a:gd name="T14" fmla="*/ 4 w 535"/>
                <a:gd name="T15" fmla="*/ 383 h 667"/>
                <a:gd name="T16" fmla="*/ 0 w 535"/>
                <a:gd name="T17" fmla="*/ 439 h 667"/>
                <a:gd name="T18" fmla="*/ 0 w 535"/>
                <a:gd name="T19" fmla="*/ 465 h 667"/>
                <a:gd name="T20" fmla="*/ 8 w 535"/>
                <a:gd name="T21" fmla="*/ 509 h 667"/>
                <a:gd name="T22" fmla="*/ 24 w 535"/>
                <a:gd name="T23" fmla="*/ 547 h 667"/>
                <a:gd name="T24" fmla="*/ 46 w 535"/>
                <a:gd name="T25" fmla="*/ 575 h 667"/>
                <a:gd name="T26" fmla="*/ 58 w 535"/>
                <a:gd name="T27" fmla="*/ 585 h 667"/>
                <a:gd name="T28" fmla="*/ 200 w 535"/>
                <a:gd name="T29" fmla="*/ 667 h 667"/>
                <a:gd name="T30" fmla="*/ 220 w 535"/>
                <a:gd name="T31" fmla="*/ 651 h 667"/>
                <a:gd name="T32" fmla="*/ 288 w 535"/>
                <a:gd name="T33" fmla="*/ 607 h 667"/>
                <a:gd name="T34" fmla="*/ 313 w 535"/>
                <a:gd name="T35" fmla="*/ 591 h 667"/>
                <a:gd name="T36" fmla="*/ 359 w 535"/>
                <a:gd name="T37" fmla="*/ 555 h 667"/>
                <a:gd name="T38" fmla="*/ 401 w 535"/>
                <a:gd name="T39" fmla="*/ 509 h 667"/>
                <a:gd name="T40" fmla="*/ 439 w 535"/>
                <a:gd name="T41" fmla="*/ 459 h 667"/>
                <a:gd name="T42" fmla="*/ 471 w 535"/>
                <a:gd name="T43" fmla="*/ 403 h 667"/>
                <a:gd name="T44" fmla="*/ 495 w 535"/>
                <a:gd name="T45" fmla="*/ 347 h 667"/>
                <a:gd name="T46" fmla="*/ 513 w 535"/>
                <a:gd name="T47" fmla="*/ 287 h 667"/>
                <a:gd name="T48" fmla="*/ 523 w 535"/>
                <a:gd name="T49" fmla="*/ 229 h 667"/>
                <a:gd name="T50" fmla="*/ 523 w 535"/>
                <a:gd name="T51" fmla="*/ 200 h 667"/>
                <a:gd name="T52" fmla="*/ 529 w 535"/>
                <a:gd name="T53" fmla="*/ 122 h 667"/>
                <a:gd name="T54" fmla="*/ 535 w 535"/>
                <a:gd name="T55" fmla="*/ 94 h 667"/>
                <a:gd name="T56" fmla="*/ 397 w 535"/>
                <a:gd name="T57" fmla="*/ 14 h 667"/>
                <a:gd name="T58" fmla="*/ 381 w 535"/>
                <a:gd name="T59" fmla="*/ 8 h 667"/>
                <a:gd name="T60" fmla="*/ 343 w 535"/>
                <a:gd name="T61" fmla="*/ 0 h 667"/>
                <a:gd name="T62" fmla="*/ 302 w 535"/>
                <a:gd name="T63" fmla="*/ 6 h 667"/>
                <a:gd name="T64" fmla="*/ 256 w 535"/>
                <a:gd name="T65" fmla="*/ 20 h 667"/>
                <a:gd name="T66" fmla="*/ 234 w 535"/>
                <a:gd name="T67" fmla="*/ 32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5" h="667">
                  <a:moveTo>
                    <a:pt x="234" y="32"/>
                  </a:moveTo>
                  <a:lnTo>
                    <a:pt x="234" y="32"/>
                  </a:lnTo>
                  <a:lnTo>
                    <a:pt x="210" y="48"/>
                  </a:lnTo>
                  <a:lnTo>
                    <a:pt x="186" y="66"/>
                  </a:lnTo>
                  <a:lnTo>
                    <a:pt x="164" y="86"/>
                  </a:lnTo>
                  <a:lnTo>
                    <a:pt x="142" y="106"/>
                  </a:lnTo>
                  <a:lnTo>
                    <a:pt x="122" y="130"/>
                  </a:lnTo>
                  <a:lnTo>
                    <a:pt x="102" y="154"/>
                  </a:lnTo>
                  <a:lnTo>
                    <a:pt x="84" y="180"/>
                  </a:lnTo>
                  <a:lnTo>
                    <a:pt x="68" y="208"/>
                  </a:lnTo>
                  <a:lnTo>
                    <a:pt x="52" y="237"/>
                  </a:lnTo>
                  <a:lnTo>
                    <a:pt x="40" y="265"/>
                  </a:lnTo>
                  <a:lnTo>
                    <a:pt x="28" y="295"/>
                  </a:lnTo>
                  <a:lnTo>
                    <a:pt x="18" y="323"/>
                  </a:lnTo>
                  <a:lnTo>
                    <a:pt x="10" y="353"/>
                  </a:lnTo>
                  <a:lnTo>
                    <a:pt x="4" y="383"/>
                  </a:lnTo>
                  <a:lnTo>
                    <a:pt x="0" y="41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0" y="465"/>
                  </a:lnTo>
                  <a:lnTo>
                    <a:pt x="4" y="489"/>
                  </a:lnTo>
                  <a:lnTo>
                    <a:pt x="8" y="509"/>
                  </a:lnTo>
                  <a:lnTo>
                    <a:pt x="14" y="529"/>
                  </a:lnTo>
                  <a:lnTo>
                    <a:pt x="24" y="547"/>
                  </a:lnTo>
                  <a:lnTo>
                    <a:pt x="34" y="561"/>
                  </a:lnTo>
                  <a:lnTo>
                    <a:pt x="46" y="575"/>
                  </a:lnTo>
                  <a:lnTo>
                    <a:pt x="58" y="585"/>
                  </a:lnTo>
                  <a:lnTo>
                    <a:pt x="58" y="585"/>
                  </a:lnTo>
                  <a:lnTo>
                    <a:pt x="200" y="667"/>
                  </a:lnTo>
                  <a:lnTo>
                    <a:pt x="200" y="667"/>
                  </a:lnTo>
                  <a:lnTo>
                    <a:pt x="204" y="663"/>
                  </a:lnTo>
                  <a:lnTo>
                    <a:pt x="220" y="651"/>
                  </a:lnTo>
                  <a:lnTo>
                    <a:pt x="246" y="633"/>
                  </a:lnTo>
                  <a:lnTo>
                    <a:pt x="288" y="607"/>
                  </a:lnTo>
                  <a:lnTo>
                    <a:pt x="288" y="607"/>
                  </a:lnTo>
                  <a:lnTo>
                    <a:pt x="313" y="591"/>
                  </a:lnTo>
                  <a:lnTo>
                    <a:pt x="337" y="575"/>
                  </a:lnTo>
                  <a:lnTo>
                    <a:pt x="359" y="555"/>
                  </a:lnTo>
                  <a:lnTo>
                    <a:pt x="381" y="533"/>
                  </a:lnTo>
                  <a:lnTo>
                    <a:pt x="401" y="509"/>
                  </a:lnTo>
                  <a:lnTo>
                    <a:pt x="421" y="485"/>
                  </a:lnTo>
                  <a:lnTo>
                    <a:pt x="439" y="459"/>
                  </a:lnTo>
                  <a:lnTo>
                    <a:pt x="455" y="431"/>
                  </a:lnTo>
                  <a:lnTo>
                    <a:pt x="471" y="403"/>
                  </a:lnTo>
                  <a:lnTo>
                    <a:pt x="483" y="375"/>
                  </a:lnTo>
                  <a:lnTo>
                    <a:pt x="495" y="347"/>
                  </a:lnTo>
                  <a:lnTo>
                    <a:pt x="505" y="317"/>
                  </a:lnTo>
                  <a:lnTo>
                    <a:pt x="513" y="287"/>
                  </a:lnTo>
                  <a:lnTo>
                    <a:pt x="519" y="259"/>
                  </a:lnTo>
                  <a:lnTo>
                    <a:pt x="523" y="229"/>
                  </a:lnTo>
                  <a:lnTo>
                    <a:pt x="523" y="200"/>
                  </a:lnTo>
                  <a:lnTo>
                    <a:pt x="523" y="200"/>
                  </a:lnTo>
                  <a:lnTo>
                    <a:pt x="525" y="156"/>
                  </a:lnTo>
                  <a:lnTo>
                    <a:pt x="529" y="122"/>
                  </a:lnTo>
                  <a:lnTo>
                    <a:pt x="533" y="102"/>
                  </a:lnTo>
                  <a:lnTo>
                    <a:pt x="535" y="94"/>
                  </a:lnTo>
                  <a:lnTo>
                    <a:pt x="535" y="94"/>
                  </a:lnTo>
                  <a:lnTo>
                    <a:pt x="397" y="14"/>
                  </a:lnTo>
                  <a:lnTo>
                    <a:pt x="397" y="14"/>
                  </a:lnTo>
                  <a:lnTo>
                    <a:pt x="381" y="8"/>
                  </a:lnTo>
                  <a:lnTo>
                    <a:pt x="363" y="2"/>
                  </a:lnTo>
                  <a:lnTo>
                    <a:pt x="343" y="0"/>
                  </a:lnTo>
                  <a:lnTo>
                    <a:pt x="323" y="2"/>
                  </a:lnTo>
                  <a:lnTo>
                    <a:pt x="302" y="6"/>
                  </a:lnTo>
                  <a:lnTo>
                    <a:pt x="280" y="12"/>
                  </a:lnTo>
                  <a:lnTo>
                    <a:pt x="256" y="20"/>
                  </a:lnTo>
                  <a:lnTo>
                    <a:pt x="234" y="32"/>
                  </a:lnTo>
                  <a:lnTo>
                    <a:pt x="234" y="32"/>
                  </a:lnTo>
                  <a:close/>
                </a:path>
              </a:pathLst>
            </a:custGeom>
            <a:solidFill>
              <a:srgbClr val="94C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366">
              <a:extLst>
                <a:ext uri="{FF2B5EF4-FFF2-40B4-BE49-F238E27FC236}">
                  <a16:creationId xmlns:a16="http://schemas.microsoft.com/office/drawing/2014/main" id="{004780B7-07FF-45C1-B1E6-06623388A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0" y="865"/>
              <a:ext cx="469" cy="605"/>
            </a:xfrm>
            <a:custGeom>
              <a:avLst/>
              <a:gdLst>
                <a:gd name="T0" fmla="*/ 235 w 469"/>
                <a:gd name="T1" fmla="*/ 32 h 605"/>
                <a:gd name="T2" fmla="*/ 187 w 469"/>
                <a:gd name="T3" fmla="*/ 64 h 605"/>
                <a:gd name="T4" fmla="*/ 142 w 469"/>
                <a:gd name="T5" fmla="*/ 106 h 605"/>
                <a:gd name="T6" fmla="*/ 102 w 469"/>
                <a:gd name="T7" fmla="*/ 155 h 605"/>
                <a:gd name="T8" fmla="*/ 68 w 469"/>
                <a:gd name="T9" fmla="*/ 207 h 605"/>
                <a:gd name="T10" fmla="*/ 40 w 469"/>
                <a:gd name="T11" fmla="*/ 265 h 605"/>
                <a:gd name="T12" fmla="*/ 18 w 469"/>
                <a:gd name="T13" fmla="*/ 323 h 605"/>
                <a:gd name="T14" fmla="*/ 4 w 469"/>
                <a:gd name="T15" fmla="*/ 381 h 605"/>
                <a:gd name="T16" fmla="*/ 0 w 469"/>
                <a:gd name="T17" fmla="*/ 439 h 605"/>
                <a:gd name="T18" fmla="*/ 0 w 469"/>
                <a:gd name="T19" fmla="*/ 465 h 605"/>
                <a:gd name="T20" fmla="*/ 10 w 469"/>
                <a:gd name="T21" fmla="*/ 513 h 605"/>
                <a:gd name="T22" fmla="*/ 28 w 469"/>
                <a:gd name="T23" fmla="*/ 551 h 605"/>
                <a:gd name="T24" fmla="*/ 52 w 469"/>
                <a:gd name="T25" fmla="*/ 579 h 605"/>
                <a:gd name="T26" fmla="*/ 84 w 469"/>
                <a:gd name="T27" fmla="*/ 599 h 605"/>
                <a:gd name="T28" fmla="*/ 122 w 469"/>
                <a:gd name="T29" fmla="*/ 605 h 605"/>
                <a:gd name="T30" fmla="*/ 164 w 469"/>
                <a:gd name="T31" fmla="*/ 603 h 605"/>
                <a:gd name="T32" fmla="*/ 211 w 469"/>
                <a:gd name="T33" fmla="*/ 587 h 605"/>
                <a:gd name="T34" fmla="*/ 235 w 469"/>
                <a:gd name="T35" fmla="*/ 573 h 605"/>
                <a:gd name="T36" fmla="*/ 281 w 469"/>
                <a:gd name="T37" fmla="*/ 541 h 605"/>
                <a:gd name="T38" fmla="*/ 325 w 469"/>
                <a:gd name="T39" fmla="*/ 501 h 605"/>
                <a:gd name="T40" fmla="*/ 365 w 469"/>
                <a:gd name="T41" fmla="*/ 453 h 605"/>
                <a:gd name="T42" fmla="*/ 401 w 469"/>
                <a:gd name="T43" fmla="*/ 399 h 605"/>
                <a:gd name="T44" fmla="*/ 429 w 469"/>
                <a:gd name="T45" fmla="*/ 343 h 605"/>
                <a:gd name="T46" fmla="*/ 451 w 469"/>
                <a:gd name="T47" fmla="*/ 283 h 605"/>
                <a:gd name="T48" fmla="*/ 465 w 469"/>
                <a:gd name="T49" fmla="*/ 225 h 605"/>
                <a:gd name="T50" fmla="*/ 469 w 469"/>
                <a:gd name="T51" fmla="*/ 167 h 605"/>
                <a:gd name="T52" fmla="*/ 467 w 469"/>
                <a:gd name="T53" fmla="*/ 140 h 605"/>
                <a:gd name="T54" fmla="*/ 459 w 469"/>
                <a:gd name="T55" fmla="*/ 92 h 605"/>
                <a:gd name="T56" fmla="*/ 441 w 469"/>
                <a:gd name="T57" fmla="*/ 54 h 605"/>
                <a:gd name="T58" fmla="*/ 415 w 469"/>
                <a:gd name="T59" fmla="*/ 26 h 605"/>
                <a:gd name="T60" fmla="*/ 383 w 469"/>
                <a:gd name="T61" fmla="*/ 8 h 605"/>
                <a:gd name="T62" fmla="*/ 347 w 469"/>
                <a:gd name="T63" fmla="*/ 0 h 605"/>
                <a:gd name="T64" fmla="*/ 305 w 469"/>
                <a:gd name="T65" fmla="*/ 4 h 605"/>
                <a:gd name="T66" fmla="*/ 259 w 469"/>
                <a:gd name="T67" fmla="*/ 20 h 605"/>
                <a:gd name="T68" fmla="*/ 235 w 469"/>
                <a:gd name="T69" fmla="*/ 32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9" h="605">
                  <a:moveTo>
                    <a:pt x="235" y="32"/>
                  </a:moveTo>
                  <a:lnTo>
                    <a:pt x="235" y="32"/>
                  </a:lnTo>
                  <a:lnTo>
                    <a:pt x="211" y="46"/>
                  </a:lnTo>
                  <a:lnTo>
                    <a:pt x="187" y="64"/>
                  </a:lnTo>
                  <a:lnTo>
                    <a:pt x="164" y="84"/>
                  </a:lnTo>
                  <a:lnTo>
                    <a:pt x="142" y="106"/>
                  </a:lnTo>
                  <a:lnTo>
                    <a:pt x="122" y="128"/>
                  </a:lnTo>
                  <a:lnTo>
                    <a:pt x="102" y="155"/>
                  </a:lnTo>
                  <a:lnTo>
                    <a:pt x="84" y="181"/>
                  </a:lnTo>
                  <a:lnTo>
                    <a:pt x="68" y="207"/>
                  </a:lnTo>
                  <a:lnTo>
                    <a:pt x="52" y="235"/>
                  </a:lnTo>
                  <a:lnTo>
                    <a:pt x="40" y="265"/>
                  </a:lnTo>
                  <a:lnTo>
                    <a:pt x="28" y="293"/>
                  </a:lnTo>
                  <a:lnTo>
                    <a:pt x="18" y="323"/>
                  </a:lnTo>
                  <a:lnTo>
                    <a:pt x="10" y="353"/>
                  </a:lnTo>
                  <a:lnTo>
                    <a:pt x="4" y="381"/>
                  </a:lnTo>
                  <a:lnTo>
                    <a:pt x="0" y="41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0" y="465"/>
                  </a:lnTo>
                  <a:lnTo>
                    <a:pt x="4" y="491"/>
                  </a:lnTo>
                  <a:lnTo>
                    <a:pt x="10" y="513"/>
                  </a:lnTo>
                  <a:lnTo>
                    <a:pt x="18" y="533"/>
                  </a:lnTo>
                  <a:lnTo>
                    <a:pt x="28" y="551"/>
                  </a:lnTo>
                  <a:lnTo>
                    <a:pt x="40" y="567"/>
                  </a:lnTo>
                  <a:lnTo>
                    <a:pt x="52" y="579"/>
                  </a:lnTo>
                  <a:lnTo>
                    <a:pt x="68" y="591"/>
                  </a:lnTo>
                  <a:lnTo>
                    <a:pt x="84" y="599"/>
                  </a:lnTo>
                  <a:lnTo>
                    <a:pt x="102" y="603"/>
                  </a:lnTo>
                  <a:lnTo>
                    <a:pt x="122" y="605"/>
                  </a:lnTo>
                  <a:lnTo>
                    <a:pt x="142" y="605"/>
                  </a:lnTo>
                  <a:lnTo>
                    <a:pt x="164" y="603"/>
                  </a:lnTo>
                  <a:lnTo>
                    <a:pt x="187" y="595"/>
                  </a:lnTo>
                  <a:lnTo>
                    <a:pt x="211" y="587"/>
                  </a:lnTo>
                  <a:lnTo>
                    <a:pt x="235" y="573"/>
                  </a:lnTo>
                  <a:lnTo>
                    <a:pt x="235" y="573"/>
                  </a:lnTo>
                  <a:lnTo>
                    <a:pt x="259" y="559"/>
                  </a:lnTo>
                  <a:lnTo>
                    <a:pt x="281" y="541"/>
                  </a:lnTo>
                  <a:lnTo>
                    <a:pt x="305" y="521"/>
                  </a:lnTo>
                  <a:lnTo>
                    <a:pt x="325" y="501"/>
                  </a:lnTo>
                  <a:lnTo>
                    <a:pt x="347" y="477"/>
                  </a:lnTo>
                  <a:lnTo>
                    <a:pt x="365" y="453"/>
                  </a:lnTo>
                  <a:lnTo>
                    <a:pt x="383" y="427"/>
                  </a:lnTo>
                  <a:lnTo>
                    <a:pt x="401" y="399"/>
                  </a:lnTo>
                  <a:lnTo>
                    <a:pt x="415" y="371"/>
                  </a:lnTo>
                  <a:lnTo>
                    <a:pt x="429" y="343"/>
                  </a:lnTo>
                  <a:lnTo>
                    <a:pt x="441" y="313"/>
                  </a:lnTo>
                  <a:lnTo>
                    <a:pt x="451" y="283"/>
                  </a:lnTo>
                  <a:lnTo>
                    <a:pt x="459" y="255"/>
                  </a:lnTo>
                  <a:lnTo>
                    <a:pt x="465" y="225"/>
                  </a:lnTo>
                  <a:lnTo>
                    <a:pt x="467" y="197"/>
                  </a:lnTo>
                  <a:lnTo>
                    <a:pt x="469" y="167"/>
                  </a:lnTo>
                  <a:lnTo>
                    <a:pt x="469" y="167"/>
                  </a:lnTo>
                  <a:lnTo>
                    <a:pt x="467" y="140"/>
                  </a:lnTo>
                  <a:lnTo>
                    <a:pt x="465" y="116"/>
                  </a:lnTo>
                  <a:lnTo>
                    <a:pt x="459" y="92"/>
                  </a:lnTo>
                  <a:lnTo>
                    <a:pt x="451" y="72"/>
                  </a:lnTo>
                  <a:lnTo>
                    <a:pt x="441" y="54"/>
                  </a:lnTo>
                  <a:lnTo>
                    <a:pt x="429" y="38"/>
                  </a:lnTo>
                  <a:lnTo>
                    <a:pt x="415" y="26"/>
                  </a:lnTo>
                  <a:lnTo>
                    <a:pt x="401" y="16"/>
                  </a:lnTo>
                  <a:lnTo>
                    <a:pt x="383" y="8"/>
                  </a:lnTo>
                  <a:lnTo>
                    <a:pt x="365" y="2"/>
                  </a:lnTo>
                  <a:lnTo>
                    <a:pt x="347" y="0"/>
                  </a:lnTo>
                  <a:lnTo>
                    <a:pt x="325" y="0"/>
                  </a:lnTo>
                  <a:lnTo>
                    <a:pt x="305" y="4"/>
                  </a:lnTo>
                  <a:lnTo>
                    <a:pt x="281" y="10"/>
                  </a:lnTo>
                  <a:lnTo>
                    <a:pt x="259" y="20"/>
                  </a:lnTo>
                  <a:lnTo>
                    <a:pt x="235" y="32"/>
                  </a:lnTo>
                  <a:lnTo>
                    <a:pt x="235" y="32"/>
                  </a:lnTo>
                  <a:close/>
                </a:path>
              </a:pathLst>
            </a:custGeom>
            <a:solidFill>
              <a:srgbClr val="5FA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367">
              <a:extLst>
                <a:ext uri="{FF2B5EF4-FFF2-40B4-BE49-F238E27FC236}">
                  <a16:creationId xmlns:a16="http://schemas.microsoft.com/office/drawing/2014/main" id="{9C4B5297-7357-4DD7-9690-9A3A234A4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" y="931"/>
              <a:ext cx="367" cy="473"/>
            </a:xfrm>
            <a:custGeom>
              <a:avLst/>
              <a:gdLst>
                <a:gd name="T0" fmla="*/ 185 w 367"/>
                <a:gd name="T1" fmla="*/ 24 h 473"/>
                <a:gd name="T2" fmla="*/ 147 w 367"/>
                <a:gd name="T3" fmla="*/ 50 h 473"/>
                <a:gd name="T4" fmla="*/ 112 w 367"/>
                <a:gd name="T5" fmla="*/ 82 h 473"/>
                <a:gd name="T6" fmla="*/ 82 w 367"/>
                <a:gd name="T7" fmla="*/ 121 h 473"/>
                <a:gd name="T8" fmla="*/ 54 w 367"/>
                <a:gd name="T9" fmla="*/ 163 h 473"/>
                <a:gd name="T10" fmla="*/ 32 w 367"/>
                <a:gd name="T11" fmla="*/ 207 h 473"/>
                <a:gd name="T12" fmla="*/ 14 w 367"/>
                <a:gd name="T13" fmla="*/ 253 h 473"/>
                <a:gd name="T14" fmla="*/ 4 w 367"/>
                <a:gd name="T15" fmla="*/ 299 h 473"/>
                <a:gd name="T16" fmla="*/ 0 w 367"/>
                <a:gd name="T17" fmla="*/ 343 h 473"/>
                <a:gd name="T18" fmla="*/ 2 w 367"/>
                <a:gd name="T19" fmla="*/ 365 h 473"/>
                <a:gd name="T20" fmla="*/ 8 w 367"/>
                <a:gd name="T21" fmla="*/ 401 h 473"/>
                <a:gd name="T22" fmla="*/ 22 w 367"/>
                <a:gd name="T23" fmla="*/ 431 h 473"/>
                <a:gd name="T24" fmla="*/ 42 w 367"/>
                <a:gd name="T25" fmla="*/ 453 h 473"/>
                <a:gd name="T26" fmla="*/ 68 w 367"/>
                <a:gd name="T27" fmla="*/ 467 h 473"/>
                <a:gd name="T28" fmla="*/ 96 w 367"/>
                <a:gd name="T29" fmla="*/ 473 h 473"/>
                <a:gd name="T30" fmla="*/ 130 w 367"/>
                <a:gd name="T31" fmla="*/ 471 h 473"/>
                <a:gd name="T32" fmla="*/ 165 w 367"/>
                <a:gd name="T33" fmla="*/ 459 h 473"/>
                <a:gd name="T34" fmla="*/ 185 w 367"/>
                <a:gd name="T35" fmla="*/ 449 h 473"/>
                <a:gd name="T36" fmla="*/ 221 w 367"/>
                <a:gd name="T37" fmla="*/ 423 h 473"/>
                <a:gd name="T38" fmla="*/ 257 w 367"/>
                <a:gd name="T39" fmla="*/ 391 h 473"/>
                <a:gd name="T40" fmla="*/ 287 w 367"/>
                <a:gd name="T41" fmla="*/ 353 h 473"/>
                <a:gd name="T42" fmla="*/ 315 w 367"/>
                <a:gd name="T43" fmla="*/ 313 h 473"/>
                <a:gd name="T44" fmla="*/ 337 w 367"/>
                <a:gd name="T45" fmla="*/ 267 h 473"/>
                <a:gd name="T46" fmla="*/ 353 w 367"/>
                <a:gd name="T47" fmla="*/ 223 h 473"/>
                <a:gd name="T48" fmla="*/ 365 w 367"/>
                <a:gd name="T49" fmla="*/ 177 h 473"/>
                <a:gd name="T50" fmla="*/ 367 w 367"/>
                <a:gd name="T51" fmla="*/ 131 h 473"/>
                <a:gd name="T52" fmla="*/ 367 w 367"/>
                <a:gd name="T53" fmla="*/ 111 h 473"/>
                <a:gd name="T54" fmla="*/ 359 w 367"/>
                <a:gd name="T55" fmla="*/ 72 h 473"/>
                <a:gd name="T56" fmla="*/ 345 w 367"/>
                <a:gd name="T57" fmla="*/ 42 h 473"/>
                <a:gd name="T58" fmla="*/ 327 w 367"/>
                <a:gd name="T59" fmla="*/ 20 h 473"/>
                <a:gd name="T60" fmla="*/ 301 w 367"/>
                <a:gd name="T61" fmla="*/ 6 h 473"/>
                <a:gd name="T62" fmla="*/ 273 w 367"/>
                <a:gd name="T63" fmla="*/ 0 h 473"/>
                <a:gd name="T64" fmla="*/ 239 w 367"/>
                <a:gd name="T65" fmla="*/ 2 h 473"/>
                <a:gd name="T66" fmla="*/ 203 w 367"/>
                <a:gd name="T67" fmla="*/ 16 h 473"/>
                <a:gd name="T68" fmla="*/ 185 w 367"/>
                <a:gd name="T69" fmla="*/ 24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7" h="473">
                  <a:moveTo>
                    <a:pt x="185" y="24"/>
                  </a:moveTo>
                  <a:lnTo>
                    <a:pt x="185" y="24"/>
                  </a:lnTo>
                  <a:lnTo>
                    <a:pt x="165" y="36"/>
                  </a:lnTo>
                  <a:lnTo>
                    <a:pt x="147" y="50"/>
                  </a:lnTo>
                  <a:lnTo>
                    <a:pt x="130" y="66"/>
                  </a:lnTo>
                  <a:lnTo>
                    <a:pt x="112" y="82"/>
                  </a:lnTo>
                  <a:lnTo>
                    <a:pt x="96" y="101"/>
                  </a:lnTo>
                  <a:lnTo>
                    <a:pt x="82" y="121"/>
                  </a:lnTo>
                  <a:lnTo>
                    <a:pt x="68" y="141"/>
                  </a:lnTo>
                  <a:lnTo>
                    <a:pt x="54" y="163"/>
                  </a:lnTo>
                  <a:lnTo>
                    <a:pt x="42" y="185"/>
                  </a:lnTo>
                  <a:lnTo>
                    <a:pt x="32" y="207"/>
                  </a:lnTo>
                  <a:lnTo>
                    <a:pt x="22" y="229"/>
                  </a:lnTo>
                  <a:lnTo>
                    <a:pt x="14" y="253"/>
                  </a:lnTo>
                  <a:lnTo>
                    <a:pt x="8" y="275"/>
                  </a:lnTo>
                  <a:lnTo>
                    <a:pt x="4" y="299"/>
                  </a:lnTo>
                  <a:lnTo>
                    <a:pt x="2" y="321"/>
                  </a:lnTo>
                  <a:lnTo>
                    <a:pt x="0" y="343"/>
                  </a:lnTo>
                  <a:lnTo>
                    <a:pt x="0" y="343"/>
                  </a:lnTo>
                  <a:lnTo>
                    <a:pt x="2" y="365"/>
                  </a:lnTo>
                  <a:lnTo>
                    <a:pt x="4" y="383"/>
                  </a:lnTo>
                  <a:lnTo>
                    <a:pt x="8" y="401"/>
                  </a:lnTo>
                  <a:lnTo>
                    <a:pt x="14" y="417"/>
                  </a:lnTo>
                  <a:lnTo>
                    <a:pt x="22" y="431"/>
                  </a:lnTo>
                  <a:lnTo>
                    <a:pt x="32" y="443"/>
                  </a:lnTo>
                  <a:lnTo>
                    <a:pt x="42" y="453"/>
                  </a:lnTo>
                  <a:lnTo>
                    <a:pt x="54" y="461"/>
                  </a:lnTo>
                  <a:lnTo>
                    <a:pt x="68" y="467"/>
                  </a:lnTo>
                  <a:lnTo>
                    <a:pt x="82" y="471"/>
                  </a:lnTo>
                  <a:lnTo>
                    <a:pt x="96" y="473"/>
                  </a:lnTo>
                  <a:lnTo>
                    <a:pt x="112" y="473"/>
                  </a:lnTo>
                  <a:lnTo>
                    <a:pt x="130" y="471"/>
                  </a:lnTo>
                  <a:lnTo>
                    <a:pt x="147" y="465"/>
                  </a:lnTo>
                  <a:lnTo>
                    <a:pt x="165" y="459"/>
                  </a:lnTo>
                  <a:lnTo>
                    <a:pt x="185" y="449"/>
                  </a:lnTo>
                  <a:lnTo>
                    <a:pt x="185" y="449"/>
                  </a:lnTo>
                  <a:lnTo>
                    <a:pt x="203" y="437"/>
                  </a:lnTo>
                  <a:lnTo>
                    <a:pt x="221" y="423"/>
                  </a:lnTo>
                  <a:lnTo>
                    <a:pt x="239" y="407"/>
                  </a:lnTo>
                  <a:lnTo>
                    <a:pt x="257" y="391"/>
                  </a:lnTo>
                  <a:lnTo>
                    <a:pt x="273" y="373"/>
                  </a:lnTo>
                  <a:lnTo>
                    <a:pt x="287" y="353"/>
                  </a:lnTo>
                  <a:lnTo>
                    <a:pt x="301" y="333"/>
                  </a:lnTo>
                  <a:lnTo>
                    <a:pt x="315" y="313"/>
                  </a:lnTo>
                  <a:lnTo>
                    <a:pt x="327" y="291"/>
                  </a:lnTo>
                  <a:lnTo>
                    <a:pt x="337" y="267"/>
                  </a:lnTo>
                  <a:lnTo>
                    <a:pt x="345" y="245"/>
                  </a:lnTo>
                  <a:lnTo>
                    <a:pt x="353" y="223"/>
                  </a:lnTo>
                  <a:lnTo>
                    <a:pt x="359" y="199"/>
                  </a:lnTo>
                  <a:lnTo>
                    <a:pt x="365" y="177"/>
                  </a:lnTo>
                  <a:lnTo>
                    <a:pt x="367" y="153"/>
                  </a:lnTo>
                  <a:lnTo>
                    <a:pt x="367" y="131"/>
                  </a:lnTo>
                  <a:lnTo>
                    <a:pt x="367" y="131"/>
                  </a:lnTo>
                  <a:lnTo>
                    <a:pt x="367" y="111"/>
                  </a:lnTo>
                  <a:lnTo>
                    <a:pt x="365" y="91"/>
                  </a:lnTo>
                  <a:lnTo>
                    <a:pt x="359" y="72"/>
                  </a:lnTo>
                  <a:lnTo>
                    <a:pt x="353" y="56"/>
                  </a:lnTo>
                  <a:lnTo>
                    <a:pt x="345" y="42"/>
                  </a:lnTo>
                  <a:lnTo>
                    <a:pt x="337" y="30"/>
                  </a:lnTo>
                  <a:lnTo>
                    <a:pt x="327" y="20"/>
                  </a:lnTo>
                  <a:lnTo>
                    <a:pt x="315" y="12"/>
                  </a:lnTo>
                  <a:lnTo>
                    <a:pt x="301" y="6"/>
                  </a:lnTo>
                  <a:lnTo>
                    <a:pt x="287" y="2"/>
                  </a:lnTo>
                  <a:lnTo>
                    <a:pt x="273" y="0"/>
                  </a:lnTo>
                  <a:lnTo>
                    <a:pt x="257" y="0"/>
                  </a:lnTo>
                  <a:lnTo>
                    <a:pt x="239" y="2"/>
                  </a:lnTo>
                  <a:lnTo>
                    <a:pt x="221" y="8"/>
                  </a:lnTo>
                  <a:lnTo>
                    <a:pt x="203" y="16"/>
                  </a:lnTo>
                  <a:lnTo>
                    <a:pt x="185" y="24"/>
                  </a:lnTo>
                  <a:lnTo>
                    <a:pt x="185" y="24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368">
              <a:extLst>
                <a:ext uri="{FF2B5EF4-FFF2-40B4-BE49-F238E27FC236}">
                  <a16:creationId xmlns:a16="http://schemas.microsoft.com/office/drawing/2014/main" id="{684A53C2-3504-4933-8567-53889283B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967"/>
              <a:ext cx="24" cy="87"/>
            </a:xfrm>
            <a:custGeom>
              <a:avLst/>
              <a:gdLst>
                <a:gd name="T0" fmla="*/ 0 w 24"/>
                <a:gd name="T1" fmla="*/ 87 h 87"/>
                <a:gd name="T2" fmla="*/ 24 w 24"/>
                <a:gd name="T3" fmla="*/ 73 h 87"/>
                <a:gd name="T4" fmla="*/ 24 w 24"/>
                <a:gd name="T5" fmla="*/ 0 h 87"/>
                <a:gd name="T6" fmla="*/ 0 w 24"/>
                <a:gd name="T7" fmla="*/ 14 h 87"/>
                <a:gd name="T8" fmla="*/ 0 w 24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7">
                  <a:moveTo>
                    <a:pt x="0" y="87"/>
                  </a:moveTo>
                  <a:lnTo>
                    <a:pt x="24" y="73"/>
                  </a:lnTo>
                  <a:lnTo>
                    <a:pt x="24" y="0"/>
                  </a:lnTo>
                  <a:lnTo>
                    <a:pt x="0" y="14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4D4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369">
              <a:extLst>
                <a:ext uri="{FF2B5EF4-FFF2-40B4-BE49-F238E27FC236}">
                  <a16:creationId xmlns:a16="http://schemas.microsoft.com/office/drawing/2014/main" id="{E5381100-43DF-4163-9AE5-F0680292E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" y="1086"/>
              <a:ext cx="60" cy="54"/>
            </a:xfrm>
            <a:custGeom>
              <a:avLst/>
              <a:gdLst>
                <a:gd name="T0" fmla="*/ 0 w 60"/>
                <a:gd name="T1" fmla="*/ 28 h 54"/>
                <a:gd name="T2" fmla="*/ 44 w 60"/>
                <a:gd name="T3" fmla="*/ 54 h 54"/>
                <a:gd name="T4" fmla="*/ 60 w 60"/>
                <a:gd name="T5" fmla="*/ 26 h 54"/>
                <a:gd name="T6" fmla="*/ 16 w 60"/>
                <a:gd name="T7" fmla="*/ 0 h 54"/>
                <a:gd name="T8" fmla="*/ 0 w 60"/>
                <a:gd name="T9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4">
                  <a:moveTo>
                    <a:pt x="0" y="28"/>
                  </a:moveTo>
                  <a:lnTo>
                    <a:pt x="44" y="54"/>
                  </a:lnTo>
                  <a:lnTo>
                    <a:pt x="60" y="26"/>
                  </a:lnTo>
                  <a:lnTo>
                    <a:pt x="16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4D4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370">
              <a:extLst>
                <a:ext uri="{FF2B5EF4-FFF2-40B4-BE49-F238E27FC236}">
                  <a16:creationId xmlns:a16="http://schemas.microsoft.com/office/drawing/2014/main" id="{81D0D72B-90B5-46C6-B8F2-6BAAF04F4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" y="1216"/>
              <a:ext cx="62" cy="62"/>
            </a:xfrm>
            <a:custGeom>
              <a:avLst/>
              <a:gdLst>
                <a:gd name="T0" fmla="*/ 0 w 62"/>
                <a:gd name="T1" fmla="*/ 62 h 62"/>
                <a:gd name="T2" fmla="*/ 62 w 62"/>
                <a:gd name="T3" fmla="*/ 26 h 62"/>
                <a:gd name="T4" fmla="*/ 62 w 62"/>
                <a:gd name="T5" fmla="*/ 0 h 62"/>
                <a:gd name="T6" fmla="*/ 0 w 62"/>
                <a:gd name="T7" fmla="*/ 36 h 62"/>
                <a:gd name="T8" fmla="*/ 0 w 62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2">
                  <a:moveTo>
                    <a:pt x="0" y="62"/>
                  </a:moveTo>
                  <a:lnTo>
                    <a:pt x="62" y="26"/>
                  </a:lnTo>
                  <a:lnTo>
                    <a:pt x="62" y="0"/>
                  </a:lnTo>
                  <a:lnTo>
                    <a:pt x="0" y="36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4D4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371">
              <a:extLst>
                <a:ext uri="{FF2B5EF4-FFF2-40B4-BE49-F238E27FC236}">
                  <a16:creationId xmlns:a16="http://schemas.microsoft.com/office/drawing/2014/main" id="{F9EA333C-9837-45DA-89B9-39D31F526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1058"/>
              <a:ext cx="64" cy="64"/>
            </a:xfrm>
            <a:custGeom>
              <a:avLst/>
              <a:gdLst>
                <a:gd name="T0" fmla="*/ 0 w 64"/>
                <a:gd name="T1" fmla="*/ 64 h 64"/>
                <a:gd name="T2" fmla="*/ 64 w 64"/>
                <a:gd name="T3" fmla="*/ 28 h 64"/>
                <a:gd name="T4" fmla="*/ 64 w 64"/>
                <a:gd name="T5" fmla="*/ 0 h 64"/>
                <a:gd name="T6" fmla="*/ 0 w 64"/>
                <a:gd name="T7" fmla="*/ 36 h 64"/>
                <a:gd name="T8" fmla="*/ 0 w 64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0" y="64"/>
                  </a:moveTo>
                  <a:lnTo>
                    <a:pt x="64" y="28"/>
                  </a:lnTo>
                  <a:lnTo>
                    <a:pt x="64" y="0"/>
                  </a:lnTo>
                  <a:lnTo>
                    <a:pt x="0" y="36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4D4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372">
              <a:extLst>
                <a:ext uri="{FF2B5EF4-FFF2-40B4-BE49-F238E27FC236}">
                  <a16:creationId xmlns:a16="http://schemas.microsoft.com/office/drawing/2014/main" id="{CCFC4B85-09B7-49B4-98D4-F4A9014E6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1" y="957"/>
              <a:ext cx="60" cy="87"/>
            </a:xfrm>
            <a:custGeom>
              <a:avLst/>
              <a:gdLst>
                <a:gd name="T0" fmla="*/ 0 w 60"/>
                <a:gd name="T1" fmla="*/ 79 h 87"/>
                <a:gd name="T2" fmla="*/ 16 w 60"/>
                <a:gd name="T3" fmla="*/ 87 h 87"/>
                <a:gd name="T4" fmla="*/ 60 w 60"/>
                <a:gd name="T5" fmla="*/ 10 h 87"/>
                <a:gd name="T6" fmla="*/ 44 w 60"/>
                <a:gd name="T7" fmla="*/ 0 h 87"/>
                <a:gd name="T8" fmla="*/ 0 w 60"/>
                <a:gd name="T9" fmla="*/ 7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87">
                  <a:moveTo>
                    <a:pt x="0" y="79"/>
                  </a:moveTo>
                  <a:lnTo>
                    <a:pt x="16" y="87"/>
                  </a:lnTo>
                  <a:lnTo>
                    <a:pt x="60" y="10"/>
                  </a:lnTo>
                  <a:lnTo>
                    <a:pt x="44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4D4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373">
              <a:extLst>
                <a:ext uri="{FF2B5EF4-FFF2-40B4-BE49-F238E27FC236}">
                  <a16:creationId xmlns:a16="http://schemas.microsoft.com/office/drawing/2014/main" id="{B5E408F2-F684-4BBD-86A0-2308640F0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7" y="969"/>
              <a:ext cx="92" cy="249"/>
            </a:xfrm>
            <a:custGeom>
              <a:avLst/>
              <a:gdLst>
                <a:gd name="T0" fmla="*/ 4 w 92"/>
                <a:gd name="T1" fmla="*/ 199 h 249"/>
                <a:gd name="T2" fmla="*/ 4 w 92"/>
                <a:gd name="T3" fmla="*/ 201 h 249"/>
                <a:gd name="T4" fmla="*/ 4 w 92"/>
                <a:gd name="T5" fmla="*/ 201 h 249"/>
                <a:gd name="T6" fmla="*/ 4 w 92"/>
                <a:gd name="T7" fmla="*/ 201 h 249"/>
                <a:gd name="T8" fmla="*/ 0 w 92"/>
                <a:gd name="T9" fmla="*/ 211 h 249"/>
                <a:gd name="T10" fmla="*/ 0 w 92"/>
                <a:gd name="T11" fmla="*/ 221 h 249"/>
                <a:gd name="T12" fmla="*/ 0 w 92"/>
                <a:gd name="T13" fmla="*/ 221 h 249"/>
                <a:gd name="T14" fmla="*/ 0 w 92"/>
                <a:gd name="T15" fmla="*/ 229 h 249"/>
                <a:gd name="T16" fmla="*/ 2 w 92"/>
                <a:gd name="T17" fmla="*/ 237 h 249"/>
                <a:gd name="T18" fmla="*/ 6 w 92"/>
                <a:gd name="T19" fmla="*/ 241 h 249"/>
                <a:gd name="T20" fmla="*/ 10 w 92"/>
                <a:gd name="T21" fmla="*/ 245 h 249"/>
                <a:gd name="T22" fmla="*/ 16 w 92"/>
                <a:gd name="T23" fmla="*/ 247 h 249"/>
                <a:gd name="T24" fmla="*/ 22 w 92"/>
                <a:gd name="T25" fmla="*/ 249 h 249"/>
                <a:gd name="T26" fmla="*/ 30 w 92"/>
                <a:gd name="T27" fmla="*/ 247 h 249"/>
                <a:gd name="T28" fmla="*/ 38 w 92"/>
                <a:gd name="T29" fmla="*/ 243 h 249"/>
                <a:gd name="T30" fmla="*/ 38 w 92"/>
                <a:gd name="T31" fmla="*/ 243 h 249"/>
                <a:gd name="T32" fmla="*/ 50 w 92"/>
                <a:gd name="T33" fmla="*/ 233 h 249"/>
                <a:gd name="T34" fmla="*/ 62 w 92"/>
                <a:gd name="T35" fmla="*/ 219 h 249"/>
                <a:gd name="T36" fmla="*/ 70 w 92"/>
                <a:gd name="T37" fmla="*/ 205 h 249"/>
                <a:gd name="T38" fmla="*/ 74 w 92"/>
                <a:gd name="T39" fmla="*/ 187 h 249"/>
                <a:gd name="T40" fmla="*/ 76 w 92"/>
                <a:gd name="T41" fmla="*/ 187 h 249"/>
                <a:gd name="T42" fmla="*/ 92 w 92"/>
                <a:gd name="T43" fmla="*/ 0 h 249"/>
                <a:gd name="T44" fmla="*/ 10 w 92"/>
                <a:gd name="T45" fmla="*/ 185 h 249"/>
                <a:gd name="T46" fmla="*/ 10 w 92"/>
                <a:gd name="T47" fmla="*/ 185 h 249"/>
                <a:gd name="T48" fmla="*/ 4 w 92"/>
                <a:gd name="T49" fmla="*/ 199 h 249"/>
                <a:gd name="T50" fmla="*/ 4 w 92"/>
                <a:gd name="T51" fmla="*/ 19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2" h="249">
                  <a:moveTo>
                    <a:pt x="4" y="199"/>
                  </a:moveTo>
                  <a:lnTo>
                    <a:pt x="4" y="201"/>
                  </a:lnTo>
                  <a:lnTo>
                    <a:pt x="4" y="201"/>
                  </a:lnTo>
                  <a:lnTo>
                    <a:pt x="4" y="201"/>
                  </a:lnTo>
                  <a:lnTo>
                    <a:pt x="0" y="211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0" y="229"/>
                  </a:lnTo>
                  <a:lnTo>
                    <a:pt x="2" y="237"/>
                  </a:lnTo>
                  <a:lnTo>
                    <a:pt x="6" y="241"/>
                  </a:lnTo>
                  <a:lnTo>
                    <a:pt x="10" y="245"/>
                  </a:lnTo>
                  <a:lnTo>
                    <a:pt x="16" y="247"/>
                  </a:lnTo>
                  <a:lnTo>
                    <a:pt x="22" y="249"/>
                  </a:lnTo>
                  <a:lnTo>
                    <a:pt x="30" y="247"/>
                  </a:lnTo>
                  <a:lnTo>
                    <a:pt x="38" y="243"/>
                  </a:lnTo>
                  <a:lnTo>
                    <a:pt x="38" y="243"/>
                  </a:lnTo>
                  <a:lnTo>
                    <a:pt x="50" y="233"/>
                  </a:lnTo>
                  <a:lnTo>
                    <a:pt x="62" y="219"/>
                  </a:lnTo>
                  <a:lnTo>
                    <a:pt x="70" y="205"/>
                  </a:lnTo>
                  <a:lnTo>
                    <a:pt x="74" y="187"/>
                  </a:lnTo>
                  <a:lnTo>
                    <a:pt x="76" y="187"/>
                  </a:lnTo>
                  <a:lnTo>
                    <a:pt x="92" y="0"/>
                  </a:lnTo>
                  <a:lnTo>
                    <a:pt x="10" y="185"/>
                  </a:lnTo>
                  <a:lnTo>
                    <a:pt x="10" y="185"/>
                  </a:lnTo>
                  <a:lnTo>
                    <a:pt x="4" y="199"/>
                  </a:lnTo>
                  <a:lnTo>
                    <a:pt x="4" y="199"/>
                  </a:lnTo>
                  <a:close/>
                </a:path>
              </a:pathLst>
            </a:custGeom>
            <a:solidFill>
              <a:srgbClr val="4D4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374">
              <a:extLst>
                <a:ext uri="{FF2B5EF4-FFF2-40B4-BE49-F238E27FC236}">
                  <a16:creationId xmlns:a16="http://schemas.microsoft.com/office/drawing/2014/main" id="{6EE190FB-699B-4979-BF47-8B7FC9CED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" y="2216"/>
              <a:ext cx="854" cy="792"/>
            </a:xfrm>
            <a:custGeom>
              <a:avLst/>
              <a:gdLst>
                <a:gd name="T0" fmla="*/ 728 w 854"/>
                <a:gd name="T1" fmla="*/ 164 h 792"/>
                <a:gd name="T2" fmla="*/ 662 w 854"/>
                <a:gd name="T3" fmla="*/ 197 h 792"/>
                <a:gd name="T4" fmla="*/ 587 w 854"/>
                <a:gd name="T5" fmla="*/ 219 h 792"/>
                <a:gd name="T6" fmla="*/ 509 w 854"/>
                <a:gd name="T7" fmla="*/ 233 h 792"/>
                <a:gd name="T8" fmla="*/ 429 w 854"/>
                <a:gd name="T9" fmla="*/ 237 h 792"/>
                <a:gd name="T10" fmla="*/ 347 w 854"/>
                <a:gd name="T11" fmla="*/ 233 h 792"/>
                <a:gd name="T12" fmla="*/ 269 w 854"/>
                <a:gd name="T13" fmla="*/ 219 h 792"/>
                <a:gd name="T14" fmla="*/ 194 w 854"/>
                <a:gd name="T15" fmla="*/ 197 h 792"/>
                <a:gd name="T16" fmla="*/ 128 w 854"/>
                <a:gd name="T17" fmla="*/ 164 h 792"/>
                <a:gd name="T18" fmla="*/ 100 w 854"/>
                <a:gd name="T19" fmla="*/ 148 h 792"/>
                <a:gd name="T20" fmla="*/ 56 w 854"/>
                <a:gd name="T21" fmla="*/ 110 h 792"/>
                <a:gd name="T22" fmla="*/ 26 w 854"/>
                <a:gd name="T23" fmla="*/ 70 h 792"/>
                <a:gd name="T24" fmla="*/ 8 w 854"/>
                <a:gd name="T25" fmla="*/ 28 h 792"/>
                <a:gd name="T26" fmla="*/ 4 w 854"/>
                <a:gd name="T27" fmla="*/ 6 h 792"/>
                <a:gd name="T28" fmla="*/ 0 w 854"/>
                <a:gd name="T29" fmla="*/ 0 h 792"/>
                <a:gd name="T30" fmla="*/ 4 w 854"/>
                <a:gd name="T31" fmla="*/ 561 h 792"/>
                <a:gd name="T32" fmla="*/ 8 w 854"/>
                <a:gd name="T33" fmla="*/ 583 h 792"/>
                <a:gd name="T34" fmla="*/ 26 w 854"/>
                <a:gd name="T35" fmla="*/ 625 h 792"/>
                <a:gd name="T36" fmla="*/ 56 w 854"/>
                <a:gd name="T37" fmla="*/ 666 h 792"/>
                <a:gd name="T38" fmla="*/ 100 w 854"/>
                <a:gd name="T39" fmla="*/ 702 h 792"/>
                <a:gd name="T40" fmla="*/ 128 w 854"/>
                <a:gd name="T41" fmla="*/ 720 h 792"/>
                <a:gd name="T42" fmla="*/ 194 w 854"/>
                <a:gd name="T43" fmla="*/ 752 h 792"/>
                <a:gd name="T44" fmla="*/ 269 w 854"/>
                <a:gd name="T45" fmla="*/ 774 h 792"/>
                <a:gd name="T46" fmla="*/ 347 w 854"/>
                <a:gd name="T47" fmla="*/ 788 h 792"/>
                <a:gd name="T48" fmla="*/ 429 w 854"/>
                <a:gd name="T49" fmla="*/ 792 h 792"/>
                <a:gd name="T50" fmla="*/ 509 w 854"/>
                <a:gd name="T51" fmla="*/ 788 h 792"/>
                <a:gd name="T52" fmla="*/ 587 w 854"/>
                <a:gd name="T53" fmla="*/ 774 h 792"/>
                <a:gd name="T54" fmla="*/ 662 w 854"/>
                <a:gd name="T55" fmla="*/ 752 h 792"/>
                <a:gd name="T56" fmla="*/ 728 w 854"/>
                <a:gd name="T57" fmla="*/ 720 h 792"/>
                <a:gd name="T58" fmla="*/ 756 w 854"/>
                <a:gd name="T59" fmla="*/ 702 h 792"/>
                <a:gd name="T60" fmla="*/ 800 w 854"/>
                <a:gd name="T61" fmla="*/ 664 h 792"/>
                <a:gd name="T62" fmla="*/ 832 w 854"/>
                <a:gd name="T63" fmla="*/ 621 h 792"/>
                <a:gd name="T64" fmla="*/ 848 w 854"/>
                <a:gd name="T65" fmla="*/ 577 h 792"/>
                <a:gd name="T66" fmla="*/ 852 w 854"/>
                <a:gd name="T67" fmla="*/ 555 h 792"/>
                <a:gd name="T68" fmla="*/ 854 w 854"/>
                <a:gd name="T69" fmla="*/ 10 h 792"/>
                <a:gd name="T70" fmla="*/ 850 w 854"/>
                <a:gd name="T71" fmla="*/ 8 h 792"/>
                <a:gd name="T72" fmla="*/ 840 w 854"/>
                <a:gd name="T73" fmla="*/ 52 h 792"/>
                <a:gd name="T74" fmla="*/ 816 w 854"/>
                <a:gd name="T75" fmla="*/ 92 h 792"/>
                <a:gd name="T76" fmla="*/ 778 w 854"/>
                <a:gd name="T77" fmla="*/ 130 h 792"/>
                <a:gd name="T78" fmla="*/ 728 w 854"/>
                <a:gd name="T79" fmla="*/ 16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54" h="792">
                  <a:moveTo>
                    <a:pt x="728" y="164"/>
                  </a:moveTo>
                  <a:lnTo>
                    <a:pt x="728" y="164"/>
                  </a:lnTo>
                  <a:lnTo>
                    <a:pt x="696" y="183"/>
                  </a:lnTo>
                  <a:lnTo>
                    <a:pt x="662" y="197"/>
                  </a:lnTo>
                  <a:lnTo>
                    <a:pt x="625" y="209"/>
                  </a:lnTo>
                  <a:lnTo>
                    <a:pt x="587" y="219"/>
                  </a:lnTo>
                  <a:lnTo>
                    <a:pt x="549" y="227"/>
                  </a:lnTo>
                  <a:lnTo>
                    <a:pt x="509" y="233"/>
                  </a:lnTo>
                  <a:lnTo>
                    <a:pt x="469" y="235"/>
                  </a:lnTo>
                  <a:lnTo>
                    <a:pt x="429" y="237"/>
                  </a:lnTo>
                  <a:lnTo>
                    <a:pt x="387" y="235"/>
                  </a:lnTo>
                  <a:lnTo>
                    <a:pt x="347" y="233"/>
                  </a:lnTo>
                  <a:lnTo>
                    <a:pt x="307" y="227"/>
                  </a:lnTo>
                  <a:lnTo>
                    <a:pt x="269" y="219"/>
                  </a:lnTo>
                  <a:lnTo>
                    <a:pt x="230" y="209"/>
                  </a:lnTo>
                  <a:lnTo>
                    <a:pt x="194" y="197"/>
                  </a:lnTo>
                  <a:lnTo>
                    <a:pt x="160" y="183"/>
                  </a:lnTo>
                  <a:lnTo>
                    <a:pt x="128" y="164"/>
                  </a:lnTo>
                  <a:lnTo>
                    <a:pt x="128" y="164"/>
                  </a:lnTo>
                  <a:lnTo>
                    <a:pt x="100" y="148"/>
                  </a:lnTo>
                  <a:lnTo>
                    <a:pt x="78" y="130"/>
                  </a:lnTo>
                  <a:lnTo>
                    <a:pt x="56" y="110"/>
                  </a:lnTo>
                  <a:lnTo>
                    <a:pt x="40" y="90"/>
                  </a:lnTo>
                  <a:lnTo>
                    <a:pt x="26" y="70"/>
                  </a:lnTo>
                  <a:lnTo>
                    <a:pt x="16" y="50"/>
                  </a:lnTo>
                  <a:lnTo>
                    <a:pt x="8" y="28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561"/>
                  </a:lnTo>
                  <a:lnTo>
                    <a:pt x="4" y="561"/>
                  </a:lnTo>
                  <a:lnTo>
                    <a:pt x="4" y="561"/>
                  </a:lnTo>
                  <a:lnTo>
                    <a:pt x="8" y="583"/>
                  </a:lnTo>
                  <a:lnTo>
                    <a:pt x="16" y="603"/>
                  </a:lnTo>
                  <a:lnTo>
                    <a:pt x="26" y="625"/>
                  </a:lnTo>
                  <a:lnTo>
                    <a:pt x="40" y="646"/>
                  </a:lnTo>
                  <a:lnTo>
                    <a:pt x="56" y="666"/>
                  </a:lnTo>
                  <a:lnTo>
                    <a:pt x="78" y="684"/>
                  </a:lnTo>
                  <a:lnTo>
                    <a:pt x="100" y="702"/>
                  </a:lnTo>
                  <a:lnTo>
                    <a:pt x="128" y="720"/>
                  </a:lnTo>
                  <a:lnTo>
                    <a:pt x="128" y="720"/>
                  </a:lnTo>
                  <a:lnTo>
                    <a:pt x="160" y="736"/>
                  </a:lnTo>
                  <a:lnTo>
                    <a:pt x="194" y="752"/>
                  </a:lnTo>
                  <a:lnTo>
                    <a:pt x="230" y="764"/>
                  </a:lnTo>
                  <a:lnTo>
                    <a:pt x="269" y="774"/>
                  </a:lnTo>
                  <a:lnTo>
                    <a:pt x="307" y="782"/>
                  </a:lnTo>
                  <a:lnTo>
                    <a:pt x="347" y="788"/>
                  </a:lnTo>
                  <a:lnTo>
                    <a:pt x="387" y="790"/>
                  </a:lnTo>
                  <a:lnTo>
                    <a:pt x="429" y="792"/>
                  </a:lnTo>
                  <a:lnTo>
                    <a:pt x="469" y="790"/>
                  </a:lnTo>
                  <a:lnTo>
                    <a:pt x="509" y="788"/>
                  </a:lnTo>
                  <a:lnTo>
                    <a:pt x="549" y="782"/>
                  </a:lnTo>
                  <a:lnTo>
                    <a:pt x="587" y="774"/>
                  </a:lnTo>
                  <a:lnTo>
                    <a:pt x="625" y="764"/>
                  </a:lnTo>
                  <a:lnTo>
                    <a:pt x="662" y="752"/>
                  </a:lnTo>
                  <a:lnTo>
                    <a:pt x="696" y="736"/>
                  </a:lnTo>
                  <a:lnTo>
                    <a:pt x="728" y="720"/>
                  </a:lnTo>
                  <a:lnTo>
                    <a:pt x="728" y="720"/>
                  </a:lnTo>
                  <a:lnTo>
                    <a:pt x="756" y="702"/>
                  </a:lnTo>
                  <a:lnTo>
                    <a:pt x="780" y="684"/>
                  </a:lnTo>
                  <a:lnTo>
                    <a:pt x="800" y="664"/>
                  </a:lnTo>
                  <a:lnTo>
                    <a:pt x="818" y="644"/>
                  </a:lnTo>
                  <a:lnTo>
                    <a:pt x="832" y="621"/>
                  </a:lnTo>
                  <a:lnTo>
                    <a:pt x="842" y="599"/>
                  </a:lnTo>
                  <a:lnTo>
                    <a:pt x="848" y="577"/>
                  </a:lnTo>
                  <a:lnTo>
                    <a:pt x="852" y="555"/>
                  </a:lnTo>
                  <a:lnTo>
                    <a:pt x="852" y="555"/>
                  </a:lnTo>
                  <a:lnTo>
                    <a:pt x="854" y="10"/>
                  </a:lnTo>
                  <a:lnTo>
                    <a:pt x="854" y="10"/>
                  </a:lnTo>
                  <a:lnTo>
                    <a:pt x="850" y="8"/>
                  </a:lnTo>
                  <a:lnTo>
                    <a:pt x="850" y="8"/>
                  </a:lnTo>
                  <a:lnTo>
                    <a:pt x="846" y="30"/>
                  </a:lnTo>
                  <a:lnTo>
                    <a:pt x="840" y="52"/>
                  </a:lnTo>
                  <a:lnTo>
                    <a:pt x="828" y="72"/>
                  </a:lnTo>
                  <a:lnTo>
                    <a:pt x="816" y="92"/>
                  </a:lnTo>
                  <a:lnTo>
                    <a:pt x="798" y="112"/>
                  </a:lnTo>
                  <a:lnTo>
                    <a:pt x="778" y="130"/>
                  </a:lnTo>
                  <a:lnTo>
                    <a:pt x="756" y="148"/>
                  </a:lnTo>
                  <a:lnTo>
                    <a:pt x="728" y="164"/>
                  </a:lnTo>
                  <a:lnTo>
                    <a:pt x="728" y="164"/>
                  </a:lnTo>
                  <a:close/>
                </a:path>
              </a:pathLst>
            </a:custGeom>
            <a:solidFill>
              <a:srgbClr val="5FA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375">
              <a:extLst>
                <a:ext uri="{FF2B5EF4-FFF2-40B4-BE49-F238E27FC236}">
                  <a16:creationId xmlns:a16="http://schemas.microsoft.com/office/drawing/2014/main" id="{13F103FB-5042-4892-B217-E66634968F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7" y="2026"/>
              <a:ext cx="1049" cy="1311"/>
            </a:xfrm>
            <a:custGeom>
              <a:avLst/>
              <a:gdLst>
                <a:gd name="T0" fmla="*/ 531 w 1049"/>
                <a:gd name="T1" fmla="*/ 54 h 1311"/>
                <a:gd name="T2" fmla="*/ 441 w 1049"/>
                <a:gd name="T3" fmla="*/ 18 h 1311"/>
                <a:gd name="T4" fmla="*/ 353 w 1049"/>
                <a:gd name="T5" fmla="*/ 2 h 1311"/>
                <a:gd name="T6" fmla="*/ 289 w 1049"/>
                <a:gd name="T7" fmla="*/ 2 h 1311"/>
                <a:gd name="T8" fmla="*/ 190 w 1049"/>
                <a:gd name="T9" fmla="*/ 28 h 1311"/>
                <a:gd name="T10" fmla="*/ 110 w 1049"/>
                <a:gd name="T11" fmla="*/ 84 h 1311"/>
                <a:gd name="T12" fmla="*/ 52 w 1049"/>
                <a:gd name="T13" fmla="*/ 164 h 1311"/>
                <a:gd name="T14" fmla="*/ 14 w 1049"/>
                <a:gd name="T15" fmla="*/ 270 h 1311"/>
                <a:gd name="T16" fmla="*/ 0 w 1049"/>
                <a:gd name="T17" fmla="*/ 395 h 1311"/>
                <a:gd name="T18" fmla="*/ 4 w 1049"/>
                <a:gd name="T19" fmla="*/ 455 h 1311"/>
                <a:gd name="T20" fmla="*/ 38 w 1049"/>
                <a:gd name="T21" fmla="*/ 637 h 1311"/>
                <a:gd name="T22" fmla="*/ 110 w 1049"/>
                <a:gd name="T23" fmla="*/ 817 h 1311"/>
                <a:gd name="T24" fmla="*/ 213 w 1049"/>
                <a:gd name="T25" fmla="*/ 986 h 1311"/>
                <a:gd name="T26" fmla="*/ 341 w 1049"/>
                <a:gd name="T27" fmla="*/ 1128 h 1311"/>
                <a:gd name="T28" fmla="*/ 461 w 1049"/>
                <a:gd name="T29" fmla="*/ 1222 h 1311"/>
                <a:gd name="T30" fmla="*/ 517 w 1049"/>
                <a:gd name="T31" fmla="*/ 1254 h 1311"/>
                <a:gd name="T32" fmla="*/ 610 w 1049"/>
                <a:gd name="T33" fmla="*/ 1293 h 1311"/>
                <a:gd name="T34" fmla="*/ 698 w 1049"/>
                <a:gd name="T35" fmla="*/ 1309 h 1311"/>
                <a:gd name="T36" fmla="*/ 762 w 1049"/>
                <a:gd name="T37" fmla="*/ 1309 h 1311"/>
                <a:gd name="T38" fmla="*/ 858 w 1049"/>
                <a:gd name="T39" fmla="*/ 1283 h 1311"/>
                <a:gd name="T40" fmla="*/ 938 w 1049"/>
                <a:gd name="T41" fmla="*/ 1226 h 1311"/>
                <a:gd name="T42" fmla="*/ 998 w 1049"/>
                <a:gd name="T43" fmla="*/ 1144 h 1311"/>
                <a:gd name="T44" fmla="*/ 1037 w 1049"/>
                <a:gd name="T45" fmla="*/ 1040 h 1311"/>
                <a:gd name="T46" fmla="*/ 1049 w 1049"/>
                <a:gd name="T47" fmla="*/ 914 h 1311"/>
                <a:gd name="T48" fmla="*/ 1047 w 1049"/>
                <a:gd name="T49" fmla="*/ 854 h 1311"/>
                <a:gd name="T50" fmla="*/ 1010 w 1049"/>
                <a:gd name="T51" fmla="*/ 671 h 1311"/>
                <a:gd name="T52" fmla="*/ 938 w 1049"/>
                <a:gd name="T53" fmla="*/ 491 h 1311"/>
                <a:gd name="T54" fmla="*/ 836 w 1049"/>
                <a:gd name="T55" fmla="*/ 324 h 1311"/>
                <a:gd name="T56" fmla="*/ 708 w 1049"/>
                <a:gd name="T57" fmla="*/ 180 h 1311"/>
                <a:gd name="T58" fmla="*/ 587 w 1049"/>
                <a:gd name="T59" fmla="*/ 86 h 1311"/>
                <a:gd name="T60" fmla="*/ 726 w 1049"/>
                <a:gd name="T61" fmla="*/ 1160 h 1311"/>
                <a:gd name="T62" fmla="*/ 688 w 1049"/>
                <a:gd name="T63" fmla="*/ 1156 h 1311"/>
                <a:gd name="T64" fmla="*/ 628 w 1049"/>
                <a:gd name="T65" fmla="*/ 1140 h 1311"/>
                <a:gd name="T66" fmla="*/ 561 w 1049"/>
                <a:gd name="T67" fmla="*/ 1108 h 1311"/>
                <a:gd name="T68" fmla="*/ 481 w 1049"/>
                <a:gd name="T69" fmla="*/ 1052 h 1311"/>
                <a:gd name="T70" fmla="*/ 367 w 1049"/>
                <a:gd name="T71" fmla="*/ 938 h 1311"/>
                <a:gd name="T72" fmla="*/ 273 w 1049"/>
                <a:gd name="T73" fmla="*/ 799 h 1311"/>
                <a:gd name="T74" fmla="*/ 200 w 1049"/>
                <a:gd name="T75" fmla="*/ 649 h 1311"/>
                <a:gd name="T76" fmla="*/ 158 w 1049"/>
                <a:gd name="T77" fmla="*/ 495 h 1311"/>
                <a:gd name="T78" fmla="*/ 150 w 1049"/>
                <a:gd name="T79" fmla="*/ 395 h 1311"/>
                <a:gd name="T80" fmla="*/ 156 w 1049"/>
                <a:gd name="T81" fmla="*/ 316 h 1311"/>
                <a:gd name="T82" fmla="*/ 176 w 1049"/>
                <a:gd name="T83" fmla="*/ 250 h 1311"/>
                <a:gd name="T84" fmla="*/ 209 w 1049"/>
                <a:gd name="T85" fmla="*/ 200 h 1311"/>
                <a:gd name="T86" fmla="*/ 251 w 1049"/>
                <a:gd name="T87" fmla="*/ 166 h 1311"/>
                <a:gd name="T88" fmla="*/ 305 w 1049"/>
                <a:gd name="T89" fmla="*/ 150 h 1311"/>
                <a:gd name="T90" fmla="*/ 343 w 1049"/>
                <a:gd name="T91" fmla="*/ 150 h 1311"/>
                <a:gd name="T92" fmla="*/ 403 w 1049"/>
                <a:gd name="T93" fmla="*/ 162 h 1311"/>
                <a:gd name="T94" fmla="*/ 465 w 1049"/>
                <a:gd name="T95" fmla="*/ 190 h 1311"/>
                <a:gd name="T96" fmla="*/ 529 w 1049"/>
                <a:gd name="T97" fmla="*/ 228 h 1311"/>
                <a:gd name="T98" fmla="*/ 646 w 1049"/>
                <a:gd name="T99" fmla="*/ 330 h 1311"/>
                <a:gd name="T100" fmla="*/ 748 w 1049"/>
                <a:gd name="T101" fmla="*/ 461 h 1311"/>
                <a:gd name="T102" fmla="*/ 828 w 1049"/>
                <a:gd name="T103" fmla="*/ 609 h 1311"/>
                <a:gd name="T104" fmla="*/ 880 w 1049"/>
                <a:gd name="T105" fmla="*/ 763 h 1311"/>
                <a:gd name="T106" fmla="*/ 900 w 1049"/>
                <a:gd name="T107" fmla="*/ 914 h 1311"/>
                <a:gd name="T108" fmla="*/ 896 w 1049"/>
                <a:gd name="T109" fmla="*/ 970 h 1311"/>
                <a:gd name="T110" fmla="*/ 880 w 1049"/>
                <a:gd name="T111" fmla="*/ 1040 h 1311"/>
                <a:gd name="T112" fmla="*/ 854 w 1049"/>
                <a:gd name="T113" fmla="*/ 1094 h 1311"/>
                <a:gd name="T114" fmla="*/ 814 w 1049"/>
                <a:gd name="T115" fmla="*/ 1134 h 1311"/>
                <a:gd name="T116" fmla="*/ 764 w 1049"/>
                <a:gd name="T117" fmla="*/ 1156 h 1311"/>
                <a:gd name="T118" fmla="*/ 726 w 1049"/>
                <a:gd name="T119" fmla="*/ 1160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9" h="1311">
                  <a:moveTo>
                    <a:pt x="561" y="72"/>
                  </a:moveTo>
                  <a:lnTo>
                    <a:pt x="561" y="72"/>
                  </a:lnTo>
                  <a:lnTo>
                    <a:pt x="531" y="54"/>
                  </a:lnTo>
                  <a:lnTo>
                    <a:pt x="501" y="40"/>
                  </a:lnTo>
                  <a:lnTo>
                    <a:pt x="471" y="28"/>
                  </a:lnTo>
                  <a:lnTo>
                    <a:pt x="441" y="18"/>
                  </a:lnTo>
                  <a:lnTo>
                    <a:pt x="411" y="10"/>
                  </a:lnTo>
                  <a:lnTo>
                    <a:pt x="381" y="4"/>
                  </a:lnTo>
                  <a:lnTo>
                    <a:pt x="353" y="2"/>
                  </a:lnTo>
                  <a:lnTo>
                    <a:pt x="325" y="0"/>
                  </a:lnTo>
                  <a:lnTo>
                    <a:pt x="325" y="0"/>
                  </a:lnTo>
                  <a:lnTo>
                    <a:pt x="289" y="2"/>
                  </a:lnTo>
                  <a:lnTo>
                    <a:pt x="255" y="8"/>
                  </a:lnTo>
                  <a:lnTo>
                    <a:pt x="221" y="16"/>
                  </a:lnTo>
                  <a:lnTo>
                    <a:pt x="190" y="28"/>
                  </a:lnTo>
                  <a:lnTo>
                    <a:pt x="162" y="44"/>
                  </a:lnTo>
                  <a:lnTo>
                    <a:pt x="136" y="62"/>
                  </a:lnTo>
                  <a:lnTo>
                    <a:pt x="110" y="84"/>
                  </a:lnTo>
                  <a:lnTo>
                    <a:pt x="88" y="108"/>
                  </a:lnTo>
                  <a:lnTo>
                    <a:pt x="68" y="134"/>
                  </a:lnTo>
                  <a:lnTo>
                    <a:pt x="52" y="164"/>
                  </a:lnTo>
                  <a:lnTo>
                    <a:pt x="36" y="198"/>
                  </a:lnTo>
                  <a:lnTo>
                    <a:pt x="24" y="232"/>
                  </a:lnTo>
                  <a:lnTo>
                    <a:pt x="14" y="270"/>
                  </a:lnTo>
                  <a:lnTo>
                    <a:pt x="6" y="310"/>
                  </a:lnTo>
                  <a:lnTo>
                    <a:pt x="2" y="350"/>
                  </a:lnTo>
                  <a:lnTo>
                    <a:pt x="0" y="395"/>
                  </a:lnTo>
                  <a:lnTo>
                    <a:pt x="0" y="395"/>
                  </a:lnTo>
                  <a:lnTo>
                    <a:pt x="2" y="425"/>
                  </a:lnTo>
                  <a:lnTo>
                    <a:pt x="4" y="455"/>
                  </a:lnTo>
                  <a:lnTo>
                    <a:pt x="10" y="515"/>
                  </a:lnTo>
                  <a:lnTo>
                    <a:pt x="22" y="577"/>
                  </a:lnTo>
                  <a:lnTo>
                    <a:pt x="38" y="637"/>
                  </a:lnTo>
                  <a:lnTo>
                    <a:pt x="58" y="699"/>
                  </a:lnTo>
                  <a:lnTo>
                    <a:pt x="82" y="759"/>
                  </a:lnTo>
                  <a:lnTo>
                    <a:pt x="110" y="817"/>
                  </a:lnTo>
                  <a:lnTo>
                    <a:pt x="142" y="876"/>
                  </a:lnTo>
                  <a:lnTo>
                    <a:pt x="176" y="932"/>
                  </a:lnTo>
                  <a:lnTo>
                    <a:pt x="213" y="986"/>
                  </a:lnTo>
                  <a:lnTo>
                    <a:pt x="253" y="1036"/>
                  </a:lnTo>
                  <a:lnTo>
                    <a:pt x="297" y="1084"/>
                  </a:lnTo>
                  <a:lnTo>
                    <a:pt x="341" y="1128"/>
                  </a:lnTo>
                  <a:lnTo>
                    <a:pt x="389" y="1170"/>
                  </a:lnTo>
                  <a:lnTo>
                    <a:pt x="437" y="1206"/>
                  </a:lnTo>
                  <a:lnTo>
                    <a:pt x="461" y="1222"/>
                  </a:lnTo>
                  <a:lnTo>
                    <a:pt x="487" y="1238"/>
                  </a:lnTo>
                  <a:lnTo>
                    <a:pt x="487" y="1238"/>
                  </a:lnTo>
                  <a:lnTo>
                    <a:pt x="517" y="1254"/>
                  </a:lnTo>
                  <a:lnTo>
                    <a:pt x="549" y="1270"/>
                  </a:lnTo>
                  <a:lnTo>
                    <a:pt x="579" y="1283"/>
                  </a:lnTo>
                  <a:lnTo>
                    <a:pt x="610" y="1293"/>
                  </a:lnTo>
                  <a:lnTo>
                    <a:pt x="638" y="1301"/>
                  </a:lnTo>
                  <a:lnTo>
                    <a:pt x="668" y="1305"/>
                  </a:lnTo>
                  <a:lnTo>
                    <a:pt x="698" y="1309"/>
                  </a:lnTo>
                  <a:lnTo>
                    <a:pt x="726" y="1311"/>
                  </a:lnTo>
                  <a:lnTo>
                    <a:pt x="726" y="1311"/>
                  </a:lnTo>
                  <a:lnTo>
                    <a:pt x="762" y="1309"/>
                  </a:lnTo>
                  <a:lnTo>
                    <a:pt x="796" y="1303"/>
                  </a:lnTo>
                  <a:lnTo>
                    <a:pt x="828" y="1295"/>
                  </a:lnTo>
                  <a:lnTo>
                    <a:pt x="858" y="1283"/>
                  </a:lnTo>
                  <a:lnTo>
                    <a:pt x="888" y="1266"/>
                  </a:lnTo>
                  <a:lnTo>
                    <a:pt x="914" y="1248"/>
                  </a:lnTo>
                  <a:lnTo>
                    <a:pt x="938" y="1226"/>
                  </a:lnTo>
                  <a:lnTo>
                    <a:pt x="960" y="1202"/>
                  </a:lnTo>
                  <a:lnTo>
                    <a:pt x="980" y="1174"/>
                  </a:lnTo>
                  <a:lnTo>
                    <a:pt x="998" y="1144"/>
                  </a:lnTo>
                  <a:lnTo>
                    <a:pt x="1015" y="1112"/>
                  </a:lnTo>
                  <a:lnTo>
                    <a:pt x="1027" y="1078"/>
                  </a:lnTo>
                  <a:lnTo>
                    <a:pt x="1037" y="1040"/>
                  </a:lnTo>
                  <a:lnTo>
                    <a:pt x="1043" y="1000"/>
                  </a:lnTo>
                  <a:lnTo>
                    <a:pt x="1049" y="958"/>
                  </a:lnTo>
                  <a:lnTo>
                    <a:pt x="1049" y="914"/>
                  </a:lnTo>
                  <a:lnTo>
                    <a:pt x="1049" y="914"/>
                  </a:lnTo>
                  <a:lnTo>
                    <a:pt x="1049" y="884"/>
                  </a:lnTo>
                  <a:lnTo>
                    <a:pt x="1047" y="854"/>
                  </a:lnTo>
                  <a:lnTo>
                    <a:pt x="1039" y="793"/>
                  </a:lnTo>
                  <a:lnTo>
                    <a:pt x="1029" y="733"/>
                  </a:lnTo>
                  <a:lnTo>
                    <a:pt x="1010" y="671"/>
                  </a:lnTo>
                  <a:lnTo>
                    <a:pt x="990" y="611"/>
                  </a:lnTo>
                  <a:lnTo>
                    <a:pt x="966" y="551"/>
                  </a:lnTo>
                  <a:lnTo>
                    <a:pt x="938" y="491"/>
                  </a:lnTo>
                  <a:lnTo>
                    <a:pt x="908" y="435"/>
                  </a:lnTo>
                  <a:lnTo>
                    <a:pt x="874" y="379"/>
                  </a:lnTo>
                  <a:lnTo>
                    <a:pt x="836" y="324"/>
                  </a:lnTo>
                  <a:lnTo>
                    <a:pt x="796" y="272"/>
                  </a:lnTo>
                  <a:lnTo>
                    <a:pt x="754" y="226"/>
                  </a:lnTo>
                  <a:lnTo>
                    <a:pt x="708" y="180"/>
                  </a:lnTo>
                  <a:lnTo>
                    <a:pt x="662" y="140"/>
                  </a:lnTo>
                  <a:lnTo>
                    <a:pt x="614" y="104"/>
                  </a:lnTo>
                  <a:lnTo>
                    <a:pt x="587" y="86"/>
                  </a:lnTo>
                  <a:lnTo>
                    <a:pt x="561" y="72"/>
                  </a:lnTo>
                  <a:lnTo>
                    <a:pt x="561" y="72"/>
                  </a:lnTo>
                  <a:close/>
                  <a:moveTo>
                    <a:pt x="726" y="1160"/>
                  </a:moveTo>
                  <a:lnTo>
                    <a:pt x="726" y="1160"/>
                  </a:lnTo>
                  <a:lnTo>
                    <a:pt x="708" y="1158"/>
                  </a:lnTo>
                  <a:lnTo>
                    <a:pt x="688" y="1156"/>
                  </a:lnTo>
                  <a:lnTo>
                    <a:pt x="668" y="1152"/>
                  </a:lnTo>
                  <a:lnTo>
                    <a:pt x="648" y="1146"/>
                  </a:lnTo>
                  <a:lnTo>
                    <a:pt x="628" y="1140"/>
                  </a:lnTo>
                  <a:lnTo>
                    <a:pt x="605" y="1130"/>
                  </a:lnTo>
                  <a:lnTo>
                    <a:pt x="583" y="1120"/>
                  </a:lnTo>
                  <a:lnTo>
                    <a:pt x="561" y="1108"/>
                  </a:lnTo>
                  <a:lnTo>
                    <a:pt x="561" y="1108"/>
                  </a:lnTo>
                  <a:lnTo>
                    <a:pt x="521" y="1082"/>
                  </a:lnTo>
                  <a:lnTo>
                    <a:pt x="481" y="1052"/>
                  </a:lnTo>
                  <a:lnTo>
                    <a:pt x="441" y="1018"/>
                  </a:lnTo>
                  <a:lnTo>
                    <a:pt x="403" y="980"/>
                  </a:lnTo>
                  <a:lnTo>
                    <a:pt x="367" y="938"/>
                  </a:lnTo>
                  <a:lnTo>
                    <a:pt x="335" y="894"/>
                  </a:lnTo>
                  <a:lnTo>
                    <a:pt x="303" y="848"/>
                  </a:lnTo>
                  <a:lnTo>
                    <a:pt x="273" y="799"/>
                  </a:lnTo>
                  <a:lnTo>
                    <a:pt x="247" y="751"/>
                  </a:lnTo>
                  <a:lnTo>
                    <a:pt x="223" y="701"/>
                  </a:lnTo>
                  <a:lnTo>
                    <a:pt x="200" y="649"/>
                  </a:lnTo>
                  <a:lnTo>
                    <a:pt x="182" y="597"/>
                  </a:lnTo>
                  <a:lnTo>
                    <a:pt x="168" y="547"/>
                  </a:lnTo>
                  <a:lnTo>
                    <a:pt x="158" y="495"/>
                  </a:lnTo>
                  <a:lnTo>
                    <a:pt x="152" y="445"/>
                  </a:lnTo>
                  <a:lnTo>
                    <a:pt x="150" y="395"/>
                  </a:lnTo>
                  <a:lnTo>
                    <a:pt x="150" y="395"/>
                  </a:lnTo>
                  <a:lnTo>
                    <a:pt x="150" y="367"/>
                  </a:lnTo>
                  <a:lnTo>
                    <a:pt x="154" y="340"/>
                  </a:lnTo>
                  <a:lnTo>
                    <a:pt x="156" y="316"/>
                  </a:lnTo>
                  <a:lnTo>
                    <a:pt x="162" y="292"/>
                  </a:lnTo>
                  <a:lnTo>
                    <a:pt x="168" y="270"/>
                  </a:lnTo>
                  <a:lnTo>
                    <a:pt x="176" y="250"/>
                  </a:lnTo>
                  <a:lnTo>
                    <a:pt x="186" y="232"/>
                  </a:lnTo>
                  <a:lnTo>
                    <a:pt x="196" y="214"/>
                  </a:lnTo>
                  <a:lnTo>
                    <a:pt x="209" y="200"/>
                  </a:lnTo>
                  <a:lnTo>
                    <a:pt x="221" y="186"/>
                  </a:lnTo>
                  <a:lnTo>
                    <a:pt x="237" y="176"/>
                  </a:lnTo>
                  <a:lnTo>
                    <a:pt x="251" y="166"/>
                  </a:lnTo>
                  <a:lnTo>
                    <a:pt x="269" y="160"/>
                  </a:lnTo>
                  <a:lnTo>
                    <a:pt x="285" y="154"/>
                  </a:lnTo>
                  <a:lnTo>
                    <a:pt x="305" y="150"/>
                  </a:lnTo>
                  <a:lnTo>
                    <a:pt x="325" y="150"/>
                  </a:lnTo>
                  <a:lnTo>
                    <a:pt x="325" y="150"/>
                  </a:lnTo>
                  <a:lnTo>
                    <a:pt x="343" y="150"/>
                  </a:lnTo>
                  <a:lnTo>
                    <a:pt x="363" y="152"/>
                  </a:lnTo>
                  <a:lnTo>
                    <a:pt x="381" y="156"/>
                  </a:lnTo>
                  <a:lnTo>
                    <a:pt x="403" y="162"/>
                  </a:lnTo>
                  <a:lnTo>
                    <a:pt x="423" y="170"/>
                  </a:lnTo>
                  <a:lnTo>
                    <a:pt x="445" y="178"/>
                  </a:lnTo>
                  <a:lnTo>
                    <a:pt x="465" y="190"/>
                  </a:lnTo>
                  <a:lnTo>
                    <a:pt x="487" y="200"/>
                  </a:lnTo>
                  <a:lnTo>
                    <a:pt x="487" y="200"/>
                  </a:lnTo>
                  <a:lnTo>
                    <a:pt x="529" y="228"/>
                  </a:lnTo>
                  <a:lnTo>
                    <a:pt x="569" y="258"/>
                  </a:lnTo>
                  <a:lnTo>
                    <a:pt x="608" y="292"/>
                  </a:lnTo>
                  <a:lnTo>
                    <a:pt x="646" y="330"/>
                  </a:lnTo>
                  <a:lnTo>
                    <a:pt x="682" y="373"/>
                  </a:lnTo>
                  <a:lnTo>
                    <a:pt x="716" y="415"/>
                  </a:lnTo>
                  <a:lnTo>
                    <a:pt x="748" y="461"/>
                  </a:lnTo>
                  <a:lnTo>
                    <a:pt x="778" y="509"/>
                  </a:lnTo>
                  <a:lnTo>
                    <a:pt x="804" y="559"/>
                  </a:lnTo>
                  <a:lnTo>
                    <a:pt x="828" y="609"/>
                  </a:lnTo>
                  <a:lnTo>
                    <a:pt x="848" y="661"/>
                  </a:lnTo>
                  <a:lnTo>
                    <a:pt x="866" y="711"/>
                  </a:lnTo>
                  <a:lnTo>
                    <a:pt x="880" y="763"/>
                  </a:lnTo>
                  <a:lnTo>
                    <a:pt x="890" y="815"/>
                  </a:lnTo>
                  <a:lnTo>
                    <a:pt x="896" y="866"/>
                  </a:lnTo>
                  <a:lnTo>
                    <a:pt x="900" y="914"/>
                  </a:lnTo>
                  <a:lnTo>
                    <a:pt x="900" y="914"/>
                  </a:lnTo>
                  <a:lnTo>
                    <a:pt x="898" y="942"/>
                  </a:lnTo>
                  <a:lnTo>
                    <a:pt x="896" y="970"/>
                  </a:lnTo>
                  <a:lnTo>
                    <a:pt x="892" y="994"/>
                  </a:lnTo>
                  <a:lnTo>
                    <a:pt x="888" y="1018"/>
                  </a:lnTo>
                  <a:lnTo>
                    <a:pt x="880" y="1040"/>
                  </a:lnTo>
                  <a:lnTo>
                    <a:pt x="872" y="1060"/>
                  </a:lnTo>
                  <a:lnTo>
                    <a:pt x="864" y="1078"/>
                  </a:lnTo>
                  <a:lnTo>
                    <a:pt x="854" y="1094"/>
                  </a:lnTo>
                  <a:lnTo>
                    <a:pt x="842" y="1110"/>
                  </a:lnTo>
                  <a:lnTo>
                    <a:pt x="828" y="1122"/>
                  </a:lnTo>
                  <a:lnTo>
                    <a:pt x="814" y="1134"/>
                  </a:lnTo>
                  <a:lnTo>
                    <a:pt x="798" y="1144"/>
                  </a:lnTo>
                  <a:lnTo>
                    <a:pt x="782" y="1150"/>
                  </a:lnTo>
                  <a:lnTo>
                    <a:pt x="764" y="1156"/>
                  </a:lnTo>
                  <a:lnTo>
                    <a:pt x="746" y="1158"/>
                  </a:lnTo>
                  <a:lnTo>
                    <a:pt x="726" y="1160"/>
                  </a:lnTo>
                  <a:lnTo>
                    <a:pt x="726" y="1160"/>
                  </a:lnTo>
                  <a:close/>
                </a:path>
              </a:pathLst>
            </a:custGeom>
            <a:solidFill>
              <a:srgbClr val="458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376">
              <a:extLst>
                <a:ext uri="{FF2B5EF4-FFF2-40B4-BE49-F238E27FC236}">
                  <a16:creationId xmlns:a16="http://schemas.microsoft.com/office/drawing/2014/main" id="{A1ED28D5-8E42-4A57-A40A-71AC6728E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" y="2599"/>
              <a:ext cx="556" cy="283"/>
            </a:xfrm>
            <a:custGeom>
              <a:avLst/>
              <a:gdLst>
                <a:gd name="T0" fmla="*/ 457 w 556"/>
                <a:gd name="T1" fmla="*/ 2 h 283"/>
                <a:gd name="T2" fmla="*/ 50 w 556"/>
                <a:gd name="T3" fmla="*/ 136 h 283"/>
                <a:gd name="T4" fmla="*/ 50 w 556"/>
                <a:gd name="T5" fmla="*/ 136 h 283"/>
                <a:gd name="T6" fmla="*/ 36 w 556"/>
                <a:gd name="T7" fmla="*/ 142 h 283"/>
                <a:gd name="T8" fmla="*/ 24 w 556"/>
                <a:gd name="T9" fmla="*/ 152 h 283"/>
                <a:gd name="T10" fmla="*/ 14 w 556"/>
                <a:gd name="T11" fmla="*/ 162 h 283"/>
                <a:gd name="T12" fmla="*/ 8 w 556"/>
                <a:gd name="T13" fmla="*/ 174 h 283"/>
                <a:gd name="T14" fmla="*/ 2 w 556"/>
                <a:gd name="T15" fmla="*/ 188 h 283"/>
                <a:gd name="T16" fmla="*/ 0 w 556"/>
                <a:gd name="T17" fmla="*/ 202 h 283"/>
                <a:gd name="T18" fmla="*/ 0 w 556"/>
                <a:gd name="T19" fmla="*/ 216 h 283"/>
                <a:gd name="T20" fmla="*/ 2 w 556"/>
                <a:gd name="T21" fmla="*/ 230 h 283"/>
                <a:gd name="T22" fmla="*/ 2 w 556"/>
                <a:gd name="T23" fmla="*/ 230 h 283"/>
                <a:gd name="T24" fmla="*/ 8 w 556"/>
                <a:gd name="T25" fmla="*/ 242 h 283"/>
                <a:gd name="T26" fmla="*/ 14 w 556"/>
                <a:gd name="T27" fmla="*/ 253 h 283"/>
                <a:gd name="T28" fmla="*/ 22 w 556"/>
                <a:gd name="T29" fmla="*/ 261 h 283"/>
                <a:gd name="T30" fmla="*/ 30 w 556"/>
                <a:gd name="T31" fmla="*/ 269 h 283"/>
                <a:gd name="T32" fmla="*/ 40 w 556"/>
                <a:gd name="T33" fmla="*/ 275 h 283"/>
                <a:gd name="T34" fmla="*/ 50 w 556"/>
                <a:gd name="T35" fmla="*/ 279 h 283"/>
                <a:gd name="T36" fmla="*/ 62 w 556"/>
                <a:gd name="T37" fmla="*/ 283 h 283"/>
                <a:gd name="T38" fmla="*/ 74 w 556"/>
                <a:gd name="T39" fmla="*/ 283 h 283"/>
                <a:gd name="T40" fmla="*/ 74 w 556"/>
                <a:gd name="T41" fmla="*/ 283 h 283"/>
                <a:gd name="T42" fmla="*/ 86 w 556"/>
                <a:gd name="T43" fmla="*/ 283 h 283"/>
                <a:gd name="T44" fmla="*/ 98 w 556"/>
                <a:gd name="T45" fmla="*/ 279 h 283"/>
                <a:gd name="T46" fmla="*/ 506 w 556"/>
                <a:gd name="T47" fmla="*/ 144 h 283"/>
                <a:gd name="T48" fmla="*/ 506 w 556"/>
                <a:gd name="T49" fmla="*/ 144 h 283"/>
                <a:gd name="T50" fmla="*/ 520 w 556"/>
                <a:gd name="T51" fmla="*/ 138 h 283"/>
                <a:gd name="T52" fmla="*/ 532 w 556"/>
                <a:gd name="T53" fmla="*/ 130 h 283"/>
                <a:gd name="T54" fmla="*/ 540 w 556"/>
                <a:gd name="T55" fmla="*/ 120 h 283"/>
                <a:gd name="T56" fmla="*/ 548 w 556"/>
                <a:gd name="T57" fmla="*/ 108 h 283"/>
                <a:gd name="T58" fmla="*/ 554 w 556"/>
                <a:gd name="T59" fmla="*/ 94 h 283"/>
                <a:gd name="T60" fmla="*/ 556 w 556"/>
                <a:gd name="T61" fmla="*/ 80 h 283"/>
                <a:gd name="T62" fmla="*/ 556 w 556"/>
                <a:gd name="T63" fmla="*/ 64 h 283"/>
                <a:gd name="T64" fmla="*/ 552 w 556"/>
                <a:gd name="T65" fmla="*/ 50 h 283"/>
                <a:gd name="T66" fmla="*/ 552 w 556"/>
                <a:gd name="T67" fmla="*/ 50 h 283"/>
                <a:gd name="T68" fmla="*/ 546 w 556"/>
                <a:gd name="T69" fmla="*/ 36 h 283"/>
                <a:gd name="T70" fmla="*/ 538 w 556"/>
                <a:gd name="T71" fmla="*/ 24 h 283"/>
                <a:gd name="T72" fmla="*/ 528 w 556"/>
                <a:gd name="T73" fmla="*/ 14 h 283"/>
                <a:gd name="T74" fmla="*/ 516 w 556"/>
                <a:gd name="T75" fmla="*/ 6 h 283"/>
                <a:gd name="T76" fmla="*/ 501 w 556"/>
                <a:gd name="T77" fmla="*/ 2 h 283"/>
                <a:gd name="T78" fmla="*/ 487 w 556"/>
                <a:gd name="T79" fmla="*/ 0 h 283"/>
                <a:gd name="T80" fmla="*/ 473 w 556"/>
                <a:gd name="T81" fmla="*/ 0 h 283"/>
                <a:gd name="T82" fmla="*/ 457 w 556"/>
                <a:gd name="T83" fmla="*/ 2 h 283"/>
                <a:gd name="T84" fmla="*/ 457 w 556"/>
                <a:gd name="T85" fmla="*/ 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56" h="283">
                  <a:moveTo>
                    <a:pt x="457" y="2"/>
                  </a:moveTo>
                  <a:lnTo>
                    <a:pt x="50" y="136"/>
                  </a:lnTo>
                  <a:lnTo>
                    <a:pt x="50" y="136"/>
                  </a:lnTo>
                  <a:lnTo>
                    <a:pt x="36" y="142"/>
                  </a:lnTo>
                  <a:lnTo>
                    <a:pt x="24" y="152"/>
                  </a:lnTo>
                  <a:lnTo>
                    <a:pt x="14" y="162"/>
                  </a:lnTo>
                  <a:lnTo>
                    <a:pt x="8" y="174"/>
                  </a:lnTo>
                  <a:lnTo>
                    <a:pt x="2" y="188"/>
                  </a:lnTo>
                  <a:lnTo>
                    <a:pt x="0" y="202"/>
                  </a:lnTo>
                  <a:lnTo>
                    <a:pt x="0" y="216"/>
                  </a:lnTo>
                  <a:lnTo>
                    <a:pt x="2" y="230"/>
                  </a:lnTo>
                  <a:lnTo>
                    <a:pt x="2" y="230"/>
                  </a:lnTo>
                  <a:lnTo>
                    <a:pt x="8" y="242"/>
                  </a:lnTo>
                  <a:lnTo>
                    <a:pt x="14" y="253"/>
                  </a:lnTo>
                  <a:lnTo>
                    <a:pt x="22" y="261"/>
                  </a:lnTo>
                  <a:lnTo>
                    <a:pt x="30" y="269"/>
                  </a:lnTo>
                  <a:lnTo>
                    <a:pt x="40" y="275"/>
                  </a:lnTo>
                  <a:lnTo>
                    <a:pt x="50" y="279"/>
                  </a:lnTo>
                  <a:lnTo>
                    <a:pt x="62" y="283"/>
                  </a:lnTo>
                  <a:lnTo>
                    <a:pt x="74" y="283"/>
                  </a:lnTo>
                  <a:lnTo>
                    <a:pt x="74" y="283"/>
                  </a:lnTo>
                  <a:lnTo>
                    <a:pt x="86" y="283"/>
                  </a:lnTo>
                  <a:lnTo>
                    <a:pt x="98" y="279"/>
                  </a:lnTo>
                  <a:lnTo>
                    <a:pt x="506" y="144"/>
                  </a:lnTo>
                  <a:lnTo>
                    <a:pt x="506" y="144"/>
                  </a:lnTo>
                  <a:lnTo>
                    <a:pt x="520" y="138"/>
                  </a:lnTo>
                  <a:lnTo>
                    <a:pt x="532" y="130"/>
                  </a:lnTo>
                  <a:lnTo>
                    <a:pt x="540" y="120"/>
                  </a:lnTo>
                  <a:lnTo>
                    <a:pt x="548" y="108"/>
                  </a:lnTo>
                  <a:lnTo>
                    <a:pt x="554" y="94"/>
                  </a:lnTo>
                  <a:lnTo>
                    <a:pt x="556" y="80"/>
                  </a:lnTo>
                  <a:lnTo>
                    <a:pt x="556" y="64"/>
                  </a:lnTo>
                  <a:lnTo>
                    <a:pt x="552" y="50"/>
                  </a:lnTo>
                  <a:lnTo>
                    <a:pt x="552" y="50"/>
                  </a:lnTo>
                  <a:lnTo>
                    <a:pt x="546" y="36"/>
                  </a:lnTo>
                  <a:lnTo>
                    <a:pt x="538" y="24"/>
                  </a:lnTo>
                  <a:lnTo>
                    <a:pt x="528" y="14"/>
                  </a:lnTo>
                  <a:lnTo>
                    <a:pt x="516" y="6"/>
                  </a:lnTo>
                  <a:lnTo>
                    <a:pt x="501" y="2"/>
                  </a:lnTo>
                  <a:lnTo>
                    <a:pt x="487" y="0"/>
                  </a:lnTo>
                  <a:lnTo>
                    <a:pt x="473" y="0"/>
                  </a:lnTo>
                  <a:lnTo>
                    <a:pt x="457" y="2"/>
                  </a:lnTo>
                  <a:lnTo>
                    <a:pt x="457" y="2"/>
                  </a:lnTo>
                  <a:close/>
                </a:path>
              </a:pathLst>
            </a:custGeom>
            <a:solidFill>
              <a:srgbClr val="458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377">
              <a:extLst>
                <a:ext uri="{FF2B5EF4-FFF2-40B4-BE49-F238E27FC236}">
                  <a16:creationId xmlns:a16="http://schemas.microsoft.com/office/drawing/2014/main" id="{E09B464A-B97E-41AC-893C-F1ED2E17E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" y="2088"/>
              <a:ext cx="207" cy="659"/>
            </a:xfrm>
            <a:custGeom>
              <a:avLst/>
              <a:gdLst>
                <a:gd name="T0" fmla="*/ 148 w 207"/>
                <a:gd name="T1" fmla="*/ 66 h 659"/>
                <a:gd name="T2" fmla="*/ 148 w 207"/>
                <a:gd name="T3" fmla="*/ 66 h 659"/>
                <a:gd name="T4" fmla="*/ 144 w 207"/>
                <a:gd name="T5" fmla="*/ 50 h 659"/>
                <a:gd name="T6" fmla="*/ 138 w 207"/>
                <a:gd name="T7" fmla="*/ 38 h 659"/>
                <a:gd name="T8" fmla="*/ 130 w 207"/>
                <a:gd name="T9" fmla="*/ 26 h 659"/>
                <a:gd name="T10" fmla="*/ 120 w 207"/>
                <a:gd name="T11" fmla="*/ 16 h 659"/>
                <a:gd name="T12" fmla="*/ 108 w 207"/>
                <a:gd name="T13" fmla="*/ 8 h 659"/>
                <a:gd name="T14" fmla="*/ 94 w 207"/>
                <a:gd name="T15" fmla="*/ 2 h 659"/>
                <a:gd name="T16" fmla="*/ 80 w 207"/>
                <a:gd name="T17" fmla="*/ 0 h 659"/>
                <a:gd name="T18" fmla="*/ 66 w 207"/>
                <a:gd name="T19" fmla="*/ 0 h 659"/>
                <a:gd name="T20" fmla="*/ 66 w 207"/>
                <a:gd name="T21" fmla="*/ 0 h 659"/>
                <a:gd name="T22" fmla="*/ 50 w 207"/>
                <a:gd name="T23" fmla="*/ 4 h 659"/>
                <a:gd name="T24" fmla="*/ 36 w 207"/>
                <a:gd name="T25" fmla="*/ 10 h 659"/>
                <a:gd name="T26" fmla="*/ 26 w 207"/>
                <a:gd name="T27" fmla="*/ 18 h 659"/>
                <a:gd name="T28" fmla="*/ 16 w 207"/>
                <a:gd name="T29" fmla="*/ 28 h 659"/>
                <a:gd name="T30" fmla="*/ 8 w 207"/>
                <a:gd name="T31" fmla="*/ 40 h 659"/>
                <a:gd name="T32" fmla="*/ 2 w 207"/>
                <a:gd name="T33" fmla="*/ 54 h 659"/>
                <a:gd name="T34" fmla="*/ 0 w 207"/>
                <a:gd name="T35" fmla="*/ 68 h 659"/>
                <a:gd name="T36" fmla="*/ 0 w 207"/>
                <a:gd name="T37" fmla="*/ 82 h 659"/>
                <a:gd name="T38" fmla="*/ 58 w 207"/>
                <a:gd name="T39" fmla="*/ 593 h 659"/>
                <a:gd name="T40" fmla="*/ 58 w 207"/>
                <a:gd name="T41" fmla="*/ 593 h 659"/>
                <a:gd name="T42" fmla="*/ 60 w 207"/>
                <a:gd name="T43" fmla="*/ 607 h 659"/>
                <a:gd name="T44" fmla="*/ 66 w 207"/>
                <a:gd name="T45" fmla="*/ 619 h 659"/>
                <a:gd name="T46" fmla="*/ 74 w 207"/>
                <a:gd name="T47" fmla="*/ 631 h 659"/>
                <a:gd name="T48" fmla="*/ 82 w 207"/>
                <a:gd name="T49" fmla="*/ 641 h 659"/>
                <a:gd name="T50" fmla="*/ 94 w 207"/>
                <a:gd name="T51" fmla="*/ 649 h 659"/>
                <a:gd name="T52" fmla="*/ 106 w 207"/>
                <a:gd name="T53" fmla="*/ 655 h 659"/>
                <a:gd name="T54" fmla="*/ 118 w 207"/>
                <a:gd name="T55" fmla="*/ 657 h 659"/>
                <a:gd name="T56" fmla="*/ 132 w 207"/>
                <a:gd name="T57" fmla="*/ 659 h 659"/>
                <a:gd name="T58" fmla="*/ 132 w 207"/>
                <a:gd name="T59" fmla="*/ 659 h 659"/>
                <a:gd name="T60" fmla="*/ 140 w 207"/>
                <a:gd name="T61" fmla="*/ 659 h 659"/>
                <a:gd name="T62" fmla="*/ 140 w 207"/>
                <a:gd name="T63" fmla="*/ 659 h 659"/>
                <a:gd name="T64" fmla="*/ 157 w 207"/>
                <a:gd name="T65" fmla="*/ 655 h 659"/>
                <a:gd name="T66" fmla="*/ 169 w 207"/>
                <a:gd name="T67" fmla="*/ 649 h 659"/>
                <a:gd name="T68" fmla="*/ 181 w 207"/>
                <a:gd name="T69" fmla="*/ 641 h 659"/>
                <a:gd name="T70" fmla="*/ 191 w 207"/>
                <a:gd name="T71" fmla="*/ 631 h 659"/>
                <a:gd name="T72" fmla="*/ 199 w 207"/>
                <a:gd name="T73" fmla="*/ 619 h 659"/>
                <a:gd name="T74" fmla="*/ 205 w 207"/>
                <a:gd name="T75" fmla="*/ 605 h 659"/>
                <a:gd name="T76" fmla="*/ 207 w 207"/>
                <a:gd name="T77" fmla="*/ 591 h 659"/>
                <a:gd name="T78" fmla="*/ 207 w 207"/>
                <a:gd name="T79" fmla="*/ 577 h 659"/>
                <a:gd name="T80" fmla="*/ 148 w 207"/>
                <a:gd name="T81" fmla="*/ 66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7" h="659">
                  <a:moveTo>
                    <a:pt x="148" y="66"/>
                  </a:moveTo>
                  <a:lnTo>
                    <a:pt x="148" y="66"/>
                  </a:lnTo>
                  <a:lnTo>
                    <a:pt x="144" y="50"/>
                  </a:lnTo>
                  <a:lnTo>
                    <a:pt x="138" y="38"/>
                  </a:lnTo>
                  <a:lnTo>
                    <a:pt x="130" y="26"/>
                  </a:lnTo>
                  <a:lnTo>
                    <a:pt x="120" y="16"/>
                  </a:lnTo>
                  <a:lnTo>
                    <a:pt x="108" y="8"/>
                  </a:lnTo>
                  <a:lnTo>
                    <a:pt x="94" y="2"/>
                  </a:lnTo>
                  <a:lnTo>
                    <a:pt x="80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50" y="4"/>
                  </a:lnTo>
                  <a:lnTo>
                    <a:pt x="36" y="10"/>
                  </a:lnTo>
                  <a:lnTo>
                    <a:pt x="26" y="18"/>
                  </a:lnTo>
                  <a:lnTo>
                    <a:pt x="16" y="28"/>
                  </a:lnTo>
                  <a:lnTo>
                    <a:pt x="8" y="40"/>
                  </a:lnTo>
                  <a:lnTo>
                    <a:pt x="2" y="54"/>
                  </a:lnTo>
                  <a:lnTo>
                    <a:pt x="0" y="68"/>
                  </a:lnTo>
                  <a:lnTo>
                    <a:pt x="0" y="82"/>
                  </a:lnTo>
                  <a:lnTo>
                    <a:pt x="58" y="593"/>
                  </a:lnTo>
                  <a:lnTo>
                    <a:pt x="58" y="593"/>
                  </a:lnTo>
                  <a:lnTo>
                    <a:pt x="60" y="607"/>
                  </a:lnTo>
                  <a:lnTo>
                    <a:pt x="66" y="619"/>
                  </a:lnTo>
                  <a:lnTo>
                    <a:pt x="74" y="631"/>
                  </a:lnTo>
                  <a:lnTo>
                    <a:pt x="82" y="641"/>
                  </a:lnTo>
                  <a:lnTo>
                    <a:pt x="94" y="649"/>
                  </a:lnTo>
                  <a:lnTo>
                    <a:pt x="106" y="655"/>
                  </a:lnTo>
                  <a:lnTo>
                    <a:pt x="118" y="657"/>
                  </a:lnTo>
                  <a:lnTo>
                    <a:pt x="132" y="659"/>
                  </a:lnTo>
                  <a:lnTo>
                    <a:pt x="132" y="659"/>
                  </a:lnTo>
                  <a:lnTo>
                    <a:pt x="140" y="659"/>
                  </a:lnTo>
                  <a:lnTo>
                    <a:pt x="140" y="659"/>
                  </a:lnTo>
                  <a:lnTo>
                    <a:pt x="157" y="655"/>
                  </a:lnTo>
                  <a:lnTo>
                    <a:pt x="169" y="649"/>
                  </a:lnTo>
                  <a:lnTo>
                    <a:pt x="181" y="641"/>
                  </a:lnTo>
                  <a:lnTo>
                    <a:pt x="191" y="631"/>
                  </a:lnTo>
                  <a:lnTo>
                    <a:pt x="199" y="619"/>
                  </a:lnTo>
                  <a:lnTo>
                    <a:pt x="205" y="605"/>
                  </a:lnTo>
                  <a:lnTo>
                    <a:pt x="207" y="591"/>
                  </a:lnTo>
                  <a:lnTo>
                    <a:pt x="207" y="577"/>
                  </a:lnTo>
                  <a:lnTo>
                    <a:pt x="148" y="66"/>
                  </a:lnTo>
                  <a:close/>
                </a:path>
              </a:pathLst>
            </a:custGeom>
            <a:solidFill>
              <a:srgbClr val="458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378">
              <a:extLst>
                <a:ext uri="{FF2B5EF4-FFF2-40B4-BE49-F238E27FC236}">
                  <a16:creationId xmlns:a16="http://schemas.microsoft.com/office/drawing/2014/main" id="{050F7115-A1F7-4361-8518-CCDA94055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6" y="2597"/>
              <a:ext cx="465" cy="661"/>
            </a:xfrm>
            <a:custGeom>
              <a:avLst/>
              <a:gdLst>
                <a:gd name="T0" fmla="*/ 139 w 465"/>
                <a:gd name="T1" fmla="*/ 36 h 661"/>
                <a:gd name="T2" fmla="*/ 139 w 465"/>
                <a:gd name="T3" fmla="*/ 36 h 661"/>
                <a:gd name="T4" fmla="*/ 129 w 465"/>
                <a:gd name="T5" fmla="*/ 24 h 661"/>
                <a:gd name="T6" fmla="*/ 119 w 465"/>
                <a:gd name="T7" fmla="*/ 14 h 661"/>
                <a:gd name="T8" fmla="*/ 105 w 465"/>
                <a:gd name="T9" fmla="*/ 8 h 661"/>
                <a:gd name="T10" fmla="*/ 90 w 465"/>
                <a:gd name="T11" fmla="*/ 2 h 661"/>
                <a:gd name="T12" fmla="*/ 76 w 465"/>
                <a:gd name="T13" fmla="*/ 0 h 661"/>
                <a:gd name="T14" fmla="*/ 62 w 465"/>
                <a:gd name="T15" fmla="*/ 2 h 661"/>
                <a:gd name="T16" fmla="*/ 48 w 465"/>
                <a:gd name="T17" fmla="*/ 6 h 661"/>
                <a:gd name="T18" fmla="*/ 34 w 465"/>
                <a:gd name="T19" fmla="*/ 12 h 661"/>
                <a:gd name="T20" fmla="*/ 34 w 465"/>
                <a:gd name="T21" fmla="*/ 12 h 661"/>
                <a:gd name="T22" fmla="*/ 22 w 465"/>
                <a:gd name="T23" fmla="*/ 22 h 661"/>
                <a:gd name="T24" fmla="*/ 12 w 465"/>
                <a:gd name="T25" fmla="*/ 32 h 661"/>
                <a:gd name="T26" fmla="*/ 6 w 465"/>
                <a:gd name="T27" fmla="*/ 44 h 661"/>
                <a:gd name="T28" fmla="*/ 2 w 465"/>
                <a:gd name="T29" fmla="*/ 58 h 661"/>
                <a:gd name="T30" fmla="*/ 0 w 465"/>
                <a:gd name="T31" fmla="*/ 72 h 661"/>
                <a:gd name="T32" fmla="*/ 0 w 465"/>
                <a:gd name="T33" fmla="*/ 88 h 661"/>
                <a:gd name="T34" fmla="*/ 4 w 465"/>
                <a:gd name="T35" fmla="*/ 102 h 661"/>
                <a:gd name="T36" fmla="*/ 10 w 465"/>
                <a:gd name="T37" fmla="*/ 114 h 661"/>
                <a:gd name="T38" fmla="*/ 327 w 465"/>
                <a:gd name="T39" fmla="*/ 625 h 661"/>
                <a:gd name="T40" fmla="*/ 327 w 465"/>
                <a:gd name="T41" fmla="*/ 625 h 661"/>
                <a:gd name="T42" fmla="*/ 333 w 465"/>
                <a:gd name="T43" fmla="*/ 633 h 661"/>
                <a:gd name="T44" fmla="*/ 339 w 465"/>
                <a:gd name="T45" fmla="*/ 641 h 661"/>
                <a:gd name="T46" fmla="*/ 347 w 465"/>
                <a:gd name="T47" fmla="*/ 647 h 661"/>
                <a:gd name="T48" fmla="*/ 355 w 465"/>
                <a:gd name="T49" fmla="*/ 651 h 661"/>
                <a:gd name="T50" fmla="*/ 373 w 465"/>
                <a:gd name="T51" fmla="*/ 659 h 661"/>
                <a:gd name="T52" fmla="*/ 391 w 465"/>
                <a:gd name="T53" fmla="*/ 661 h 661"/>
                <a:gd name="T54" fmla="*/ 391 w 465"/>
                <a:gd name="T55" fmla="*/ 661 h 661"/>
                <a:gd name="T56" fmla="*/ 401 w 465"/>
                <a:gd name="T57" fmla="*/ 659 h 661"/>
                <a:gd name="T58" fmla="*/ 411 w 465"/>
                <a:gd name="T59" fmla="*/ 657 h 661"/>
                <a:gd name="T60" fmla="*/ 421 w 465"/>
                <a:gd name="T61" fmla="*/ 655 h 661"/>
                <a:gd name="T62" fmla="*/ 431 w 465"/>
                <a:gd name="T63" fmla="*/ 649 h 661"/>
                <a:gd name="T64" fmla="*/ 431 w 465"/>
                <a:gd name="T65" fmla="*/ 649 h 661"/>
                <a:gd name="T66" fmla="*/ 443 w 465"/>
                <a:gd name="T67" fmla="*/ 639 h 661"/>
                <a:gd name="T68" fmla="*/ 451 w 465"/>
                <a:gd name="T69" fmla="*/ 629 h 661"/>
                <a:gd name="T70" fmla="*/ 459 w 465"/>
                <a:gd name="T71" fmla="*/ 617 h 661"/>
                <a:gd name="T72" fmla="*/ 463 w 465"/>
                <a:gd name="T73" fmla="*/ 603 h 661"/>
                <a:gd name="T74" fmla="*/ 465 w 465"/>
                <a:gd name="T75" fmla="*/ 589 h 661"/>
                <a:gd name="T76" fmla="*/ 465 w 465"/>
                <a:gd name="T77" fmla="*/ 575 h 661"/>
                <a:gd name="T78" fmla="*/ 461 w 465"/>
                <a:gd name="T79" fmla="*/ 559 h 661"/>
                <a:gd name="T80" fmla="*/ 455 w 465"/>
                <a:gd name="T81" fmla="*/ 547 h 661"/>
                <a:gd name="T82" fmla="*/ 139 w 465"/>
                <a:gd name="T83" fmla="*/ 36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65" h="661">
                  <a:moveTo>
                    <a:pt x="139" y="36"/>
                  </a:moveTo>
                  <a:lnTo>
                    <a:pt x="139" y="36"/>
                  </a:lnTo>
                  <a:lnTo>
                    <a:pt x="129" y="24"/>
                  </a:lnTo>
                  <a:lnTo>
                    <a:pt x="119" y="14"/>
                  </a:lnTo>
                  <a:lnTo>
                    <a:pt x="105" y="8"/>
                  </a:lnTo>
                  <a:lnTo>
                    <a:pt x="90" y="2"/>
                  </a:lnTo>
                  <a:lnTo>
                    <a:pt x="76" y="0"/>
                  </a:lnTo>
                  <a:lnTo>
                    <a:pt x="62" y="2"/>
                  </a:lnTo>
                  <a:lnTo>
                    <a:pt x="48" y="6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4"/>
                  </a:lnTo>
                  <a:lnTo>
                    <a:pt x="2" y="58"/>
                  </a:lnTo>
                  <a:lnTo>
                    <a:pt x="0" y="72"/>
                  </a:lnTo>
                  <a:lnTo>
                    <a:pt x="0" y="88"/>
                  </a:lnTo>
                  <a:lnTo>
                    <a:pt x="4" y="102"/>
                  </a:lnTo>
                  <a:lnTo>
                    <a:pt x="10" y="114"/>
                  </a:lnTo>
                  <a:lnTo>
                    <a:pt x="327" y="625"/>
                  </a:lnTo>
                  <a:lnTo>
                    <a:pt x="327" y="625"/>
                  </a:lnTo>
                  <a:lnTo>
                    <a:pt x="333" y="633"/>
                  </a:lnTo>
                  <a:lnTo>
                    <a:pt x="339" y="641"/>
                  </a:lnTo>
                  <a:lnTo>
                    <a:pt x="347" y="647"/>
                  </a:lnTo>
                  <a:lnTo>
                    <a:pt x="355" y="651"/>
                  </a:lnTo>
                  <a:lnTo>
                    <a:pt x="373" y="659"/>
                  </a:lnTo>
                  <a:lnTo>
                    <a:pt x="391" y="661"/>
                  </a:lnTo>
                  <a:lnTo>
                    <a:pt x="391" y="661"/>
                  </a:lnTo>
                  <a:lnTo>
                    <a:pt x="401" y="659"/>
                  </a:lnTo>
                  <a:lnTo>
                    <a:pt x="411" y="657"/>
                  </a:lnTo>
                  <a:lnTo>
                    <a:pt x="421" y="655"/>
                  </a:lnTo>
                  <a:lnTo>
                    <a:pt x="431" y="649"/>
                  </a:lnTo>
                  <a:lnTo>
                    <a:pt x="431" y="649"/>
                  </a:lnTo>
                  <a:lnTo>
                    <a:pt x="443" y="639"/>
                  </a:lnTo>
                  <a:lnTo>
                    <a:pt x="451" y="629"/>
                  </a:lnTo>
                  <a:lnTo>
                    <a:pt x="459" y="617"/>
                  </a:lnTo>
                  <a:lnTo>
                    <a:pt x="463" y="603"/>
                  </a:lnTo>
                  <a:lnTo>
                    <a:pt x="465" y="589"/>
                  </a:lnTo>
                  <a:lnTo>
                    <a:pt x="465" y="575"/>
                  </a:lnTo>
                  <a:lnTo>
                    <a:pt x="461" y="559"/>
                  </a:lnTo>
                  <a:lnTo>
                    <a:pt x="455" y="547"/>
                  </a:lnTo>
                  <a:lnTo>
                    <a:pt x="139" y="36"/>
                  </a:lnTo>
                  <a:close/>
                </a:path>
              </a:pathLst>
            </a:custGeom>
            <a:solidFill>
              <a:srgbClr val="458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5" name="Group 5555">
            <a:extLst>
              <a:ext uri="{FF2B5EF4-FFF2-40B4-BE49-F238E27FC236}">
                <a16:creationId xmlns:a16="http://schemas.microsoft.com/office/drawing/2014/main" id="{396D299E-2753-4649-894C-BA2B8BB4657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26621" y="3488920"/>
            <a:ext cx="900098" cy="958212"/>
            <a:chOff x="1811" y="0"/>
            <a:chExt cx="4058" cy="4320"/>
          </a:xfrm>
        </p:grpSpPr>
        <p:sp>
          <p:nvSpPr>
            <p:cNvPr id="106" name="Freeform 5556">
              <a:extLst>
                <a:ext uri="{FF2B5EF4-FFF2-40B4-BE49-F238E27FC236}">
                  <a16:creationId xmlns:a16="http://schemas.microsoft.com/office/drawing/2014/main" id="{151A706F-2570-46F3-A870-44BB68136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1" y="2873"/>
              <a:ext cx="2345" cy="1447"/>
            </a:xfrm>
            <a:custGeom>
              <a:avLst/>
              <a:gdLst>
                <a:gd name="T0" fmla="*/ 2345 w 2345"/>
                <a:gd name="T1" fmla="*/ 1353 h 1447"/>
                <a:gd name="T2" fmla="*/ 0 w 2345"/>
                <a:gd name="T3" fmla="*/ 0 h 1447"/>
                <a:gd name="T4" fmla="*/ 0 w 2345"/>
                <a:gd name="T5" fmla="*/ 93 h 1447"/>
                <a:gd name="T6" fmla="*/ 2345 w 2345"/>
                <a:gd name="T7" fmla="*/ 1447 h 1447"/>
                <a:gd name="T8" fmla="*/ 2345 w 2345"/>
                <a:gd name="T9" fmla="*/ 1353 h 1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5" h="1447">
                  <a:moveTo>
                    <a:pt x="2345" y="1353"/>
                  </a:moveTo>
                  <a:lnTo>
                    <a:pt x="0" y="0"/>
                  </a:lnTo>
                  <a:lnTo>
                    <a:pt x="0" y="93"/>
                  </a:lnTo>
                  <a:lnTo>
                    <a:pt x="2345" y="1447"/>
                  </a:lnTo>
                  <a:lnTo>
                    <a:pt x="2345" y="1353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Freeform 5557">
              <a:extLst>
                <a:ext uri="{FF2B5EF4-FFF2-40B4-BE49-F238E27FC236}">
                  <a16:creationId xmlns:a16="http://schemas.microsoft.com/office/drawing/2014/main" id="{A3F5A968-1377-4676-9238-74EF30A8D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" y="3283"/>
              <a:ext cx="1632" cy="1037"/>
            </a:xfrm>
            <a:custGeom>
              <a:avLst/>
              <a:gdLst>
                <a:gd name="T0" fmla="*/ 1632 w 1632"/>
                <a:gd name="T1" fmla="*/ 0 h 1037"/>
                <a:gd name="T2" fmla="*/ 0 w 1632"/>
                <a:gd name="T3" fmla="*/ 943 h 1037"/>
                <a:gd name="T4" fmla="*/ 0 w 1632"/>
                <a:gd name="T5" fmla="*/ 1037 h 1037"/>
                <a:gd name="T6" fmla="*/ 1632 w 1632"/>
                <a:gd name="T7" fmla="*/ 96 h 1037"/>
                <a:gd name="T8" fmla="*/ 1632 w 1632"/>
                <a:gd name="T9" fmla="*/ 0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2" h="1037">
                  <a:moveTo>
                    <a:pt x="1632" y="0"/>
                  </a:moveTo>
                  <a:lnTo>
                    <a:pt x="0" y="943"/>
                  </a:lnTo>
                  <a:lnTo>
                    <a:pt x="0" y="1037"/>
                  </a:lnTo>
                  <a:lnTo>
                    <a:pt x="1632" y="9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888A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Freeform 5558">
              <a:extLst>
                <a:ext uri="{FF2B5EF4-FFF2-40B4-BE49-F238E27FC236}">
                  <a16:creationId xmlns:a16="http://schemas.microsoft.com/office/drawing/2014/main" id="{2C9AE776-30EE-4AD2-A7F6-17CFBA5CD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1" y="1931"/>
              <a:ext cx="3977" cy="2295"/>
            </a:xfrm>
            <a:custGeom>
              <a:avLst/>
              <a:gdLst>
                <a:gd name="T0" fmla="*/ 2345 w 3977"/>
                <a:gd name="T1" fmla="*/ 2295 h 2295"/>
                <a:gd name="T2" fmla="*/ 0 w 3977"/>
                <a:gd name="T3" fmla="*/ 942 h 2295"/>
                <a:gd name="T4" fmla="*/ 1632 w 3977"/>
                <a:gd name="T5" fmla="*/ 0 h 2295"/>
                <a:gd name="T6" fmla="*/ 3977 w 3977"/>
                <a:gd name="T7" fmla="*/ 1354 h 2295"/>
                <a:gd name="T8" fmla="*/ 2345 w 3977"/>
                <a:gd name="T9" fmla="*/ 2295 h 2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77" h="2295">
                  <a:moveTo>
                    <a:pt x="2345" y="2295"/>
                  </a:moveTo>
                  <a:lnTo>
                    <a:pt x="0" y="942"/>
                  </a:lnTo>
                  <a:lnTo>
                    <a:pt x="1632" y="0"/>
                  </a:lnTo>
                  <a:lnTo>
                    <a:pt x="3977" y="1354"/>
                  </a:lnTo>
                  <a:lnTo>
                    <a:pt x="2345" y="2295"/>
                  </a:lnTo>
                  <a:close/>
                </a:path>
              </a:pathLst>
            </a:custGeom>
            <a:solidFill>
              <a:srgbClr val="D7D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Freeform 5559">
              <a:extLst>
                <a:ext uri="{FF2B5EF4-FFF2-40B4-BE49-F238E27FC236}">
                  <a16:creationId xmlns:a16="http://schemas.microsoft.com/office/drawing/2014/main" id="{9B14156B-827C-4397-BDB0-7CBB5B333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4" y="2051"/>
              <a:ext cx="196" cy="113"/>
            </a:xfrm>
            <a:custGeom>
              <a:avLst/>
              <a:gdLst>
                <a:gd name="T0" fmla="*/ 130 w 196"/>
                <a:gd name="T1" fmla="*/ 113 h 113"/>
                <a:gd name="T2" fmla="*/ 0 w 196"/>
                <a:gd name="T3" fmla="*/ 38 h 113"/>
                <a:gd name="T4" fmla="*/ 66 w 196"/>
                <a:gd name="T5" fmla="*/ 0 h 113"/>
                <a:gd name="T6" fmla="*/ 196 w 196"/>
                <a:gd name="T7" fmla="*/ 75 h 113"/>
                <a:gd name="T8" fmla="*/ 130 w 196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13">
                  <a:moveTo>
                    <a:pt x="130" y="113"/>
                  </a:moveTo>
                  <a:lnTo>
                    <a:pt x="0" y="38"/>
                  </a:lnTo>
                  <a:lnTo>
                    <a:pt x="66" y="0"/>
                  </a:lnTo>
                  <a:lnTo>
                    <a:pt x="196" y="75"/>
                  </a:lnTo>
                  <a:lnTo>
                    <a:pt x="130" y="113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5560">
              <a:extLst>
                <a:ext uri="{FF2B5EF4-FFF2-40B4-BE49-F238E27FC236}">
                  <a16:creationId xmlns:a16="http://schemas.microsoft.com/office/drawing/2014/main" id="{FC159437-4D26-487B-98D6-0B450D3AA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5" y="2151"/>
              <a:ext cx="195" cy="110"/>
            </a:xfrm>
            <a:custGeom>
              <a:avLst/>
              <a:gdLst>
                <a:gd name="T0" fmla="*/ 130 w 195"/>
                <a:gd name="T1" fmla="*/ 110 h 110"/>
                <a:gd name="T2" fmla="*/ 0 w 195"/>
                <a:gd name="T3" fmla="*/ 35 h 110"/>
                <a:gd name="T4" fmla="*/ 66 w 195"/>
                <a:gd name="T5" fmla="*/ 0 h 110"/>
                <a:gd name="T6" fmla="*/ 195 w 195"/>
                <a:gd name="T7" fmla="*/ 73 h 110"/>
                <a:gd name="T8" fmla="*/ 130 w 195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10">
                  <a:moveTo>
                    <a:pt x="130" y="110"/>
                  </a:moveTo>
                  <a:lnTo>
                    <a:pt x="0" y="35"/>
                  </a:lnTo>
                  <a:lnTo>
                    <a:pt x="66" y="0"/>
                  </a:lnTo>
                  <a:lnTo>
                    <a:pt x="195" y="73"/>
                  </a:lnTo>
                  <a:lnTo>
                    <a:pt x="130" y="110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Freeform 5561">
              <a:extLst>
                <a:ext uri="{FF2B5EF4-FFF2-40B4-BE49-F238E27FC236}">
                  <a16:creationId xmlns:a16="http://schemas.microsoft.com/office/drawing/2014/main" id="{C990B15B-FD9A-4F59-BDF2-4C86B2C75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" y="2248"/>
              <a:ext cx="195" cy="113"/>
            </a:xfrm>
            <a:custGeom>
              <a:avLst/>
              <a:gdLst>
                <a:gd name="T0" fmla="*/ 129 w 195"/>
                <a:gd name="T1" fmla="*/ 113 h 113"/>
                <a:gd name="T2" fmla="*/ 0 w 195"/>
                <a:gd name="T3" fmla="*/ 38 h 113"/>
                <a:gd name="T4" fmla="*/ 66 w 195"/>
                <a:gd name="T5" fmla="*/ 0 h 113"/>
                <a:gd name="T6" fmla="*/ 195 w 195"/>
                <a:gd name="T7" fmla="*/ 75 h 113"/>
                <a:gd name="T8" fmla="*/ 129 w 195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13">
                  <a:moveTo>
                    <a:pt x="129" y="113"/>
                  </a:moveTo>
                  <a:lnTo>
                    <a:pt x="0" y="38"/>
                  </a:lnTo>
                  <a:lnTo>
                    <a:pt x="66" y="0"/>
                  </a:lnTo>
                  <a:lnTo>
                    <a:pt x="195" y="75"/>
                  </a:lnTo>
                  <a:lnTo>
                    <a:pt x="129" y="113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Freeform 5562">
              <a:extLst>
                <a:ext uri="{FF2B5EF4-FFF2-40B4-BE49-F238E27FC236}">
                  <a16:creationId xmlns:a16="http://schemas.microsoft.com/office/drawing/2014/main" id="{622ACD36-3991-4ECC-880B-F3273FD26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8" y="2348"/>
              <a:ext cx="194" cy="110"/>
            </a:xfrm>
            <a:custGeom>
              <a:avLst/>
              <a:gdLst>
                <a:gd name="T0" fmla="*/ 128 w 194"/>
                <a:gd name="T1" fmla="*/ 110 h 110"/>
                <a:gd name="T2" fmla="*/ 0 w 194"/>
                <a:gd name="T3" fmla="*/ 37 h 110"/>
                <a:gd name="T4" fmla="*/ 64 w 194"/>
                <a:gd name="T5" fmla="*/ 0 h 110"/>
                <a:gd name="T6" fmla="*/ 194 w 194"/>
                <a:gd name="T7" fmla="*/ 75 h 110"/>
                <a:gd name="T8" fmla="*/ 128 w 194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10">
                  <a:moveTo>
                    <a:pt x="128" y="110"/>
                  </a:moveTo>
                  <a:lnTo>
                    <a:pt x="0" y="37"/>
                  </a:lnTo>
                  <a:lnTo>
                    <a:pt x="64" y="0"/>
                  </a:lnTo>
                  <a:lnTo>
                    <a:pt x="194" y="75"/>
                  </a:lnTo>
                  <a:lnTo>
                    <a:pt x="128" y="110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Freeform 5563">
              <a:extLst>
                <a:ext uri="{FF2B5EF4-FFF2-40B4-BE49-F238E27FC236}">
                  <a16:creationId xmlns:a16="http://schemas.microsoft.com/office/drawing/2014/main" id="{23BE8B19-25EB-4093-895D-A03FDCB8E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" y="2445"/>
              <a:ext cx="193" cy="113"/>
            </a:xfrm>
            <a:custGeom>
              <a:avLst/>
              <a:gdLst>
                <a:gd name="T0" fmla="*/ 128 w 193"/>
                <a:gd name="T1" fmla="*/ 113 h 113"/>
                <a:gd name="T2" fmla="*/ 0 w 193"/>
                <a:gd name="T3" fmla="*/ 38 h 113"/>
                <a:gd name="T4" fmla="*/ 64 w 193"/>
                <a:gd name="T5" fmla="*/ 0 h 113"/>
                <a:gd name="T6" fmla="*/ 193 w 193"/>
                <a:gd name="T7" fmla="*/ 75 h 113"/>
                <a:gd name="T8" fmla="*/ 128 w 193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13">
                  <a:moveTo>
                    <a:pt x="128" y="113"/>
                  </a:moveTo>
                  <a:lnTo>
                    <a:pt x="0" y="38"/>
                  </a:lnTo>
                  <a:lnTo>
                    <a:pt x="64" y="0"/>
                  </a:lnTo>
                  <a:lnTo>
                    <a:pt x="193" y="75"/>
                  </a:lnTo>
                  <a:lnTo>
                    <a:pt x="128" y="113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Freeform 5564">
              <a:extLst>
                <a:ext uri="{FF2B5EF4-FFF2-40B4-BE49-F238E27FC236}">
                  <a16:creationId xmlns:a16="http://schemas.microsoft.com/office/drawing/2014/main" id="{A75931E8-C3FC-4789-84CE-3FFE3FEB2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2544"/>
              <a:ext cx="193" cy="113"/>
            </a:xfrm>
            <a:custGeom>
              <a:avLst/>
              <a:gdLst>
                <a:gd name="T0" fmla="*/ 129 w 193"/>
                <a:gd name="T1" fmla="*/ 113 h 113"/>
                <a:gd name="T2" fmla="*/ 0 w 193"/>
                <a:gd name="T3" fmla="*/ 38 h 113"/>
                <a:gd name="T4" fmla="*/ 64 w 193"/>
                <a:gd name="T5" fmla="*/ 0 h 113"/>
                <a:gd name="T6" fmla="*/ 193 w 193"/>
                <a:gd name="T7" fmla="*/ 75 h 113"/>
                <a:gd name="T8" fmla="*/ 129 w 193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13">
                  <a:moveTo>
                    <a:pt x="129" y="113"/>
                  </a:moveTo>
                  <a:lnTo>
                    <a:pt x="0" y="38"/>
                  </a:lnTo>
                  <a:lnTo>
                    <a:pt x="64" y="0"/>
                  </a:lnTo>
                  <a:lnTo>
                    <a:pt x="193" y="75"/>
                  </a:lnTo>
                  <a:lnTo>
                    <a:pt x="129" y="113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Freeform 5565">
              <a:extLst>
                <a:ext uri="{FF2B5EF4-FFF2-40B4-BE49-F238E27FC236}">
                  <a16:creationId xmlns:a16="http://schemas.microsoft.com/office/drawing/2014/main" id="{9CC61C0A-516E-43BC-AA11-4AC9A44C5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" y="2644"/>
              <a:ext cx="193" cy="110"/>
            </a:xfrm>
            <a:custGeom>
              <a:avLst/>
              <a:gdLst>
                <a:gd name="T0" fmla="*/ 129 w 193"/>
                <a:gd name="T1" fmla="*/ 110 h 110"/>
                <a:gd name="T2" fmla="*/ 0 w 193"/>
                <a:gd name="T3" fmla="*/ 35 h 110"/>
                <a:gd name="T4" fmla="*/ 63 w 193"/>
                <a:gd name="T5" fmla="*/ 0 h 110"/>
                <a:gd name="T6" fmla="*/ 193 w 193"/>
                <a:gd name="T7" fmla="*/ 73 h 110"/>
                <a:gd name="T8" fmla="*/ 129 w 193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10">
                  <a:moveTo>
                    <a:pt x="129" y="110"/>
                  </a:moveTo>
                  <a:lnTo>
                    <a:pt x="0" y="35"/>
                  </a:lnTo>
                  <a:lnTo>
                    <a:pt x="63" y="0"/>
                  </a:lnTo>
                  <a:lnTo>
                    <a:pt x="193" y="73"/>
                  </a:lnTo>
                  <a:lnTo>
                    <a:pt x="129" y="110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Freeform 5566">
              <a:extLst>
                <a:ext uri="{FF2B5EF4-FFF2-40B4-BE49-F238E27FC236}">
                  <a16:creationId xmlns:a16="http://schemas.microsoft.com/office/drawing/2014/main" id="{953B8E1B-4D0B-4509-89FB-5403D1738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1" y="2741"/>
              <a:ext cx="194" cy="113"/>
            </a:xfrm>
            <a:custGeom>
              <a:avLst/>
              <a:gdLst>
                <a:gd name="T0" fmla="*/ 130 w 194"/>
                <a:gd name="T1" fmla="*/ 113 h 113"/>
                <a:gd name="T2" fmla="*/ 0 w 194"/>
                <a:gd name="T3" fmla="*/ 38 h 113"/>
                <a:gd name="T4" fmla="*/ 64 w 194"/>
                <a:gd name="T5" fmla="*/ 0 h 113"/>
                <a:gd name="T6" fmla="*/ 194 w 194"/>
                <a:gd name="T7" fmla="*/ 75 h 113"/>
                <a:gd name="T8" fmla="*/ 130 w 194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13">
                  <a:moveTo>
                    <a:pt x="130" y="113"/>
                  </a:moveTo>
                  <a:lnTo>
                    <a:pt x="0" y="38"/>
                  </a:lnTo>
                  <a:lnTo>
                    <a:pt x="64" y="0"/>
                  </a:lnTo>
                  <a:lnTo>
                    <a:pt x="194" y="75"/>
                  </a:lnTo>
                  <a:lnTo>
                    <a:pt x="130" y="113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Freeform 5567">
              <a:extLst>
                <a:ext uri="{FF2B5EF4-FFF2-40B4-BE49-F238E27FC236}">
                  <a16:creationId xmlns:a16="http://schemas.microsoft.com/office/drawing/2014/main" id="{A0763D55-E70B-445F-BFD0-F43AF9590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" y="2841"/>
              <a:ext cx="193" cy="110"/>
            </a:xfrm>
            <a:custGeom>
              <a:avLst/>
              <a:gdLst>
                <a:gd name="T0" fmla="*/ 130 w 193"/>
                <a:gd name="T1" fmla="*/ 110 h 110"/>
                <a:gd name="T2" fmla="*/ 0 w 193"/>
                <a:gd name="T3" fmla="*/ 37 h 110"/>
                <a:gd name="T4" fmla="*/ 64 w 193"/>
                <a:gd name="T5" fmla="*/ 0 h 110"/>
                <a:gd name="T6" fmla="*/ 193 w 193"/>
                <a:gd name="T7" fmla="*/ 73 h 110"/>
                <a:gd name="T8" fmla="*/ 130 w 193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10">
                  <a:moveTo>
                    <a:pt x="130" y="110"/>
                  </a:moveTo>
                  <a:lnTo>
                    <a:pt x="0" y="37"/>
                  </a:lnTo>
                  <a:lnTo>
                    <a:pt x="64" y="0"/>
                  </a:lnTo>
                  <a:lnTo>
                    <a:pt x="193" y="73"/>
                  </a:lnTo>
                  <a:lnTo>
                    <a:pt x="130" y="110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" name="Freeform 5568">
              <a:extLst>
                <a:ext uri="{FF2B5EF4-FFF2-40B4-BE49-F238E27FC236}">
                  <a16:creationId xmlns:a16="http://schemas.microsoft.com/office/drawing/2014/main" id="{93F93A26-BE94-4CA0-A9E4-620946606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2938"/>
              <a:ext cx="193" cy="113"/>
            </a:xfrm>
            <a:custGeom>
              <a:avLst/>
              <a:gdLst>
                <a:gd name="T0" fmla="*/ 129 w 193"/>
                <a:gd name="T1" fmla="*/ 113 h 113"/>
                <a:gd name="T2" fmla="*/ 0 w 193"/>
                <a:gd name="T3" fmla="*/ 38 h 113"/>
                <a:gd name="T4" fmla="*/ 64 w 193"/>
                <a:gd name="T5" fmla="*/ 0 h 113"/>
                <a:gd name="T6" fmla="*/ 193 w 193"/>
                <a:gd name="T7" fmla="*/ 75 h 113"/>
                <a:gd name="T8" fmla="*/ 129 w 193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13">
                  <a:moveTo>
                    <a:pt x="129" y="113"/>
                  </a:moveTo>
                  <a:lnTo>
                    <a:pt x="0" y="38"/>
                  </a:lnTo>
                  <a:lnTo>
                    <a:pt x="64" y="0"/>
                  </a:lnTo>
                  <a:lnTo>
                    <a:pt x="193" y="75"/>
                  </a:lnTo>
                  <a:lnTo>
                    <a:pt x="129" y="113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Freeform 5569">
              <a:extLst>
                <a:ext uri="{FF2B5EF4-FFF2-40B4-BE49-F238E27FC236}">
                  <a16:creationId xmlns:a16="http://schemas.microsoft.com/office/drawing/2014/main" id="{DCBEA30D-88CD-46CF-910F-CB67454D7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4" y="3038"/>
              <a:ext cx="193" cy="110"/>
            </a:xfrm>
            <a:custGeom>
              <a:avLst/>
              <a:gdLst>
                <a:gd name="T0" fmla="*/ 129 w 193"/>
                <a:gd name="T1" fmla="*/ 110 h 110"/>
                <a:gd name="T2" fmla="*/ 0 w 193"/>
                <a:gd name="T3" fmla="*/ 37 h 110"/>
                <a:gd name="T4" fmla="*/ 65 w 193"/>
                <a:gd name="T5" fmla="*/ 0 h 110"/>
                <a:gd name="T6" fmla="*/ 193 w 193"/>
                <a:gd name="T7" fmla="*/ 75 h 110"/>
                <a:gd name="T8" fmla="*/ 129 w 193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10">
                  <a:moveTo>
                    <a:pt x="129" y="110"/>
                  </a:moveTo>
                  <a:lnTo>
                    <a:pt x="0" y="37"/>
                  </a:lnTo>
                  <a:lnTo>
                    <a:pt x="65" y="0"/>
                  </a:lnTo>
                  <a:lnTo>
                    <a:pt x="193" y="75"/>
                  </a:lnTo>
                  <a:lnTo>
                    <a:pt x="129" y="110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0" name="Freeform 5570">
              <a:extLst>
                <a:ext uri="{FF2B5EF4-FFF2-40B4-BE49-F238E27FC236}">
                  <a16:creationId xmlns:a16="http://schemas.microsoft.com/office/drawing/2014/main" id="{13EE00ED-4ED7-41EE-80CE-5613C7B24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4" y="3135"/>
              <a:ext cx="193" cy="113"/>
            </a:xfrm>
            <a:custGeom>
              <a:avLst/>
              <a:gdLst>
                <a:gd name="T0" fmla="*/ 130 w 193"/>
                <a:gd name="T1" fmla="*/ 113 h 113"/>
                <a:gd name="T2" fmla="*/ 0 w 193"/>
                <a:gd name="T3" fmla="*/ 38 h 113"/>
                <a:gd name="T4" fmla="*/ 66 w 193"/>
                <a:gd name="T5" fmla="*/ 0 h 113"/>
                <a:gd name="T6" fmla="*/ 193 w 193"/>
                <a:gd name="T7" fmla="*/ 75 h 113"/>
                <a:gd name="T8" fmla="*/ 130 w 193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13">
                  <a:moveTo>
                    <a:pt x="130" y="113"/>
                  </a:moveTo>
                  <a:lnTo>
                    <a:pt x="0" y="38"/>
                  </a:lnTo>
                  <a:lnTo>
                    <a:pt x="66" y="0"/>
                  </a:lnTo>
                  <a:lnTo>
                    <a:pt x="193" y="75"/>
                  </a:lnTo>
                  <a:lnTo>
                    <a:pt x="130" y="113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1" name="Freeform 5571">
              <a:extLst>
                <a:ext uri="{FF2B5EF4-FFF2-40B4-BE49-F238E27FC236}">
                  <a16:creationId xmlns:a16="http://schemas.microsoft.com/office/drawing/2014/main" id="{70F137B4-AF8B-429D-B75E-CFC1311A8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5" y="3234"/>
              <a:ext cx="195" cy="113"/>
            </a:xfrm>
            <a:custGeom>
              <a:avLst/>
              <a:gdLst>
                <a:gd name="T0" fmla="*/ 129 w 195"/>
                <a:gd name="T1" fmla="*/ 113 h 113"/>
                <a:gd name="T2" fmla="*/ 0 w 195"/>
                <a:gd name="T3" fmla="*/ 38 h 113"/>
                <a:gd name="T4" fmla="*/ 66 w 195"/>
                <a:gd name="T5" fmla="*/ 0 h 113"/>
                <a:gd name="T6" fmla="*/ 195 w 195"/>
                <a:gd name="T7" fmla="*/ 75 h 113"/>
                <a:gd name="T8" fmla="*/ 129 w 195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13">
                  <a:moveTo>
                    <a:pt x="129" y="113"/>
                  </a:moveTo>
                  <a:lnTo>
                    <a:pt x="0" y="38"/>
                  </a:lnTo>
                  <a:lnTo>
                    <a:pt x="66" y="0"/>
                  </a:lnTo>
                  <a:lnTo>
                    <a:pt x="195" y="75"/>
                  </a:lnTo>
                  <a:lnTo>
                    <a:pt x="129" y="113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2" name="Freeform 5572">
              <a:extLst>
                <a:ext uri="{FF2B5EF4-FFF2-40B4-BE49-F238E27FC236}">
                  <a16:creationId xmlns:a16="http://schemas.microsoft.com/office/drawing/2014/main" id="{434ADAE3-9243-4244-86A5-93390E60E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8" y="2117"/>
              <a:ext cx="257" cy="148"/>
            </a:xfrm>
            <a:custGeom>
              <a:avLst/>
              <a:gdLst>
                <a:gd name="T0" fmla="*/ 128 w 257"/>
                <a:gd name="T1" fmla="*/ 148 h 148"/>
                <a:gd name="T2" fmla="*/ 0 w 257"/>
                <a:gd name="T3" fmla="*/ 75 h 148"/>
                <a:gd name="T4" fmla="*/ 128 w 257"/>
                <a:gd name="T5" fmla="*/ 0 h 148"/>
                <a:gd name="T6" fmla="*/ 257 w 257"/>
                <a:gd name="T7" fmla="*/ 75 h 148"/>
                <a:gd name="T8" fmla="*/ 128 w 25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48">
                  <a:moveTo>
                    <a:pt x="128" y="148"/>
                  </a:moveTo>
                  <a:lnTo>
                    <a:pt x="0" y="75"/>
                  </a:lnTo>
                  <a:lnTo>
                    <a:pt x="128" y="0"/>
                  </a:lnTo>
                  <a:lnTo>
                    <a:pt x="257" y="75"/>
                  </a:lnTo>
                  <a:lnTo>
                    <a:pt x="128" y="148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3" name="Freeform 5573">
              <a:extLst>
                <a:ext uri="{FF2B5EF4-FFF2-40B4-BE49-F238E27FC236}">
                  <a16:creationId xmlns:a16="http://schemas.microsoft.com/office/drawing/2014/main" id="{C16A4D51-2442-45C1-B384-3F1E3CC96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2214"/>
              <a:ext cx="257" cy="150"/>
            </a:xfrm>
            <a:custGeom>
              <a:avLst/>
              <a:gdLst>
                <a:gd name="T0" fmla="*/ 127 w 257"/>
                <a:gd name="T1" fmla="*/ 150 h 150"/>
                <a:gd name="T2" fmla="*/ 0 w 257"/>
                <a:gd name="T3" fmla="*/ 75 h 150"/>
                <a:gd name="T4" fmla="*/ 127 w 257"/>
                <a:gd name="T5" fmla="*/ 0 h 150"/>
                <a:gd name="T6" fmla="*/ 257 w 257"/>
                <a:gd name="T7" fmla="*/ 75 h 150"/>
                <a:gd name="T8" fmla="*/ 127 w 257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50">
                  <a:moveTo>
                    <a:pt x="127" y="150"/>
                  </a:moveTo>
                  <a:lnTo>
                    <a:pt x="0" y="75"/>
                  </a:lnTo>
                  <a:lnTo>
                    <a:pt x="127" y="0"/>
                  </a:lnTo>
                  <a:lnTo>
                    <a:pt x="257" y="75"/>
                  </a:lnTo>
                  <a:lnTo>
                    <a:pt x="127" y="150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Freeform 5574">
              <a:extLst>
                <a:ext uri="{FF2B5EF4-FFF2-40B4-BE49-F238E27FC236}">
                  <a16:creationId xmlns:a16="http://schemas.microsoft.com/office/drawing/2014/main" id="{1DAAE3DC-1746-43F1-9192-1F4B4AF3E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9" y="2314"/>
              <a:ext cx="258" cy="150"/>
            </a:xfrm>
            <a:custGeom>
              <a:avLst/>
              <a:gdLst>
                <a:gd name="T0" fmla="*/ 130 w 258"/>
                <a:gd name="T1" fmla="*/ 150 h 150"/>
                <a:gd name="T2" fmla="*/ 0 w 258"/>
                <a:gd name="T3" fmla="*/ 75 h 150"/>
                <a:gd name="T4" fmla="*/ 130 w 258"/>
                <a:gd name="T5" fmla="*/ 0 h 150"/>
                <a:gd name="T6" fmla="*/ 258 w 258"/>
                <a:gd name="T7" fmla="*/ 75 h 150"/>
                <a:gd name="T8" fmla="*/ 130 w 258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50">
                  <a:moveTo>
                    <a:pt x="130" y="150"/>
                  </a:moveTo>
                  <a:lnTo>
                    <a:pt x="0" y="75"/>
                  </a:lnTo>
                  <a:lnTo>
                    <a:pt x="130" y="0"/>
                  </a:lnTo>
                  <a:lnTo>
                    <a:pt x="258" y="75"/>
                  </a:lnTo>
                  <a:lnTo>
                    <a:pt x="130" y="150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5" name="Freeform 5575">
              <a:extLst>
                <a:ext uri="{FF2B5EF4-FFF2-40B4-BE49-F238E27FC236}">
                  <a16:creationId xmlns:a16="http://schemas.microsoft.com/office/drawing/2014/main" id="{24BEB5E7-605E-44D6-80D7-FA927800E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" y="2413"/>
              <a:ext cx="257" cy="148"/>
            </a:xfrm>
            <a:custGeom>
              <a:avLst/>
              <a:gdLst>
                <a:gd name="T0" fmla="*/ 130 w 257"/>
                <a:gd name="T1" fmla="*/ 148 h 148"/>
                <a:gd name="T2" fmla="*/ 0 w 257"/>
                <a:gd name="T3" fmla="*/ 73 h 148"/>
                <a:gd name="T4" fmla="*/ 130 w 257"/>
                <a:gd name="T5" fmla="*/ 0 h 148"/>
                <a:gd name="T6" fmla="*/ 257 w 257"/>
                <a:gd name="T7" fmla="*/ 73 h 148"/>
                <a:gd name="T8" fmla="*/ 130 w 25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48">
                  <a:moveTo>
                    <a:pt x="130" y="148"/>
                  </a:moveTo>
                  <a:lnTo>
                    <a:pt x="0" y="73"/>
                  </a:lnTo>
                  <a:lnTo>
                    <a:pt x="130" y="0"/>
                  </a:lnTo>
                  <a:lnTo>
                    <a:pt x="257" y="73"/>
                  </a:lnTo>
                  <a:lnTo>
                    <a:pt x="130" y="148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Freeform 5576">
              <a:extLst>
                <a:ext uri="{FF2B5EF4-FFF2-40B4-BE49-F238E27FC236}">
                  <a16:creationId xmlns:a16="http://schemas.microsoft.com/office/drawing/2014/main" id="{666A6927-823A-4AEF-B119-2005C31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" y="2511"/>
              <a:ext cx="259" cy="150"/>
            </a:xfrm>
            <a:custGeom>
              <a:avLst/>
              <a:gdLst>
                <a:gd name="T0" fmla="*/ 129 w 259"/>
                <a:gd name="T1" fmla="*/ 150 h 150"/>
                <a:gd name="T2" fmla="*/ 0 w 259"/>
                <a:gd name="T3" fmla="*/ 75 h 150"/>
                <a:gd name="T4" fmla="*/ 129 w 259"/>
                <a:gd name="T5" fmla="*/ 0 h 150"/>
                <a:gd name="T6" fmla="*/ 259 w 259"/>
                <a:gd name="T7" fmla="*/ 75 h 150"/>
                <a:gd name="T8" fmla="*/ 129 w 259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50">
                  <a:moveTo>
                    <a:pt x="129" y="150"/>
                  </a:moveTo>
                  <a:lnTo>
                    <a:pt x="0" y="75"/>
                  </a:lnTo>
                  <a:lnTo>
                    <a:pt x="129" y="0"/>
                  </a:lnTo>
                  <a:lnTo>
                    <a:pt x="259" y="75"/>
                  </a:lnTo>
                  <a:lnTo>
                    <a:pt x="129" y="150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Freeform 5577">
              <a:extLst>
                <a:ext uri="{FF2B5EF4-FFF2-40B4-BE49-F238E27FC236}">
                  <a16:creationId xmlns:a16="http://schemas.microsoft.com/office/drawing/2014/main" id="{B36F68ED-2F64-4FCC-8D9E-15CCA3346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2" y="2610"/>
              <a:ext cx="259" cy="148"/>
            </a:xfrm>
            <a:custGeom>
              <a:avLst/>
              <a:gdLst>
                <a:gd name="T0" fmla="*/ 129 w 259"/>
                <a:gd name="T1" fmla="*/ 148 h 148"/>
                <a:gd name="T2" fmla="*/ 0 w 259"/>
                <a:gd name="T3" fmla="*/ 75 h 148"/>
                <a:gd name="T4" fmla="*/ 129 w 259"/>
                <a:gd name="T5" fmla="*/ 0 h 148"/>
                <a:gd name="T6" fmla="*/ 259 w 259"/>
                <a:gd name="T7" fmla="*/ 75 h 148"/>
                <a:gd name="T8" fmla="*/ 129 w 25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48">
                  <a:moveTo>
                    <a:pt x="129" y="148"/>
                  </a:moveTo>
                  <a:lnTo>
                    <a:pt x="0" y="75"/>
                  </a:lnTo>
                  <a:lnTo>
                    <a:pt x="129" y="0"/>
                  </a:lnTo>
                  <a:lnTo>
                    <a:pt x="259" y="75"/>
                  </a:lnTo>
                  <a:lnTo>
                    <a:pt x="129" y="148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Freeform 5578">
              <a:extLst>
                <a:ext uri="{FF2B5EF4-FFF2-40B4-BE49-F238E27FC236}">
                  <a16:creationId xmlns:a16="http://schemas.microsoft.com/office/drawing/2014/main" id="{92259C96-B6FE-41C4-A8C2-0D96C14FA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2" y="2708"/>
              <a:ext cx="259" cy="150"/>
            </a:xfrm>
            <a:custGeom>
              <a:avLst/>
              <a:gdLst>
                <a:gd name="T0" fmla="*/ 130 w 259"/>
                <a:gd name="T1" fmla="*/ 150 h 150"/>
                <a:gd name="T2" fmla="*/ 0 w 259"/>
                <a:gd name="T3" fmla="*/ 75 h 150"/>
                <a:gd name="T4" fmla="*/ 130 w 259"/>
                <a:gd name="T5" fmla="*/ 0 h 150"/>
                <a:gd name="T6" fmla="*/ 259 w 259"/>
                <a:gd name="T7" fmla="*/ 75 h 150"/>
                <a:gd name="T8" fmla="*/ 130 w 259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50">
                  <a:moveTo>
                    <a:pt x="130" y="150"/>
                  </a:moveTo>
                  <a:lnTo>
                    <a:pt x="0" y="75"/>
                  </a:lnTo>
                  <a:lnTo>
                    <a:pt x="130" y="0"/>
                  </a:lnTo>
                  <a:lnTo>
                    <a:pt x="259" y="75"/>
                  </a:lnTo>
                  <a:lnTo>
                    <a:pt x="130" y="150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Freeform 5579">
              <a:extLst>
                <a:ext uri="{FF2B5EF4-FFF2-40B4-BE49-F238E27FC236}">
                  <a16:creationId xmlns:a16="http://schemas.microsoft.com/office/drawing/2014/main" id="{DD1AAB97-6B00-4A3F-899A-5C2C7449F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2807"/>
              <a:ext cx="259" cy="148"/>
            </a:xfrm>
            <a:custGeom>
              <a:avLst/>
              <a:gdLst>
                <a:gd name="T0" fmla="*/ 130 w 259"/>
                <a:gd name="T1" fmla="*/ 148 h 148"/>
                <a:gd name="T2" fmla="*/ 0 w 259"/>
                <a:gd name="T3" fmla="*/ 75 h 148"/>
                <a:gd name="T4" fmla="*/ 130 w 259"/>
                <a:gd name="T5" fmla="*/ 0 h 148"/>
                <a:gd name="T6" fmla="*/ 259 w 259"/>
                <a:gd name="T7" fmla="*/ 75 h 148"/>
                <a:gd name="T8" fmla="*/ 130 w 25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48">
                  <a:moveTo>
                    <a:pt x="130" y="148"/>
                  </a:moveTo>
                  <a:lnTo>
                    <a:pt x="0" y="75"/>
                  </a:lnTo>
                  <a:lnTo>
                    <a:pt x="130" y="0"/>
                  </a:lnTo>
                  <a:lnTo>
                    <a:pt x="259" y="75"/>
                  </a:lnTo>
                  <a:lnTo>
                    <a:pt x="130" y="148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0" name="Freeform 5580">
              <a:extLst>
                <a:ext uri="{FF2B5EF4-FFF2-40B4-BE49-F238E27FC236}">
                  <a16:creationId xmlns:a16="http://schemas.microsoft.com/office/drawing/2014/main" id="{81F5D47B-D22C-4AD8-ADC8-50F85529E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" y="2906"/>
              <a:ext cx="259" cy="148"/>
            </a:xfrm>
            <a:custGeom>
              <a:avLst/>
              <a:gdLst>
                <a:gd name="T0" fmla="*/ 129 w 259"/>
                <a:gd name="T1" fmla="*/ 148 h 148"/>
                <a:gd name="T2" fmla="*/ 0 w 259"/>
                <a:gd name="T3" fmla="*/ 73 h 148"/>
                <a:gd name="T4" fmla="*/ 129 w 259"/>
                <a:gd name="T5" fmla="*/ 0 h 148"/>
                <a:gd name="T6" fmla="*/ 259 w 259"/>
                <a:gd name="T7" fmla="*/ 73 h 148"/>
                <a:gd name="T8" fmla="*/ 129 w 25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48">
                  <a:moveTo>
                    <a:pt x="129" y="148"/>
                  </a:moveTo>
                  <a:lnTo>
                    <a:pt x="0" y="73"/>
                  </a:lnTo>
                  <a:lnTo>
                    <a:pt x="129" y="0"/>
                  </a:lnTo>
                  <a:lnTo>
                    <a:pt x="259" y="73"/>
                  </a:lnTo>
                  <a:lnTo>
                    <a:pt x="129" y="148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1" name="Freeform 5581">
              <a:extLst>
                <a:ext uri="{FF2B5EF4-FFF2-40B4-BE49-F238E27FC236}">
                  <a16:creationId xmlns:a16="http://schemas.microsoft.com/office/drawing/2014/main" id="{AE3CCD88-7ADF-4C71-A8DA-158426DBA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" y="3004"/>
              <a:ext cx="258" cy="150"/>
            </a:xfrm>
            <a:custGeom>
              <a:avLst/>
              <a:gdLst>
                <a:gd name="T0" fmla="*/ 129 w 258"/>
                <a:gd name="T1" fmla="*/ 150 h 150"/>
                <a:gd name="T2" fmla="*/ 0 w 258"/>
                <a:gd name="T3" fmla="*/ 75 h 150"/>
                <a:gd name="T4" fmla="*/ 129 w 258"/>
                <a:gd name="T5" fmla="*/ 0 h 150"/>
                <a:gd name="T6" fmla="*/ 258 w 258"/>
                <a:gd name="T7" fmla="*/ 75 h 150"/>
                <a:gd name="T8" fmla="*/ 129 w 258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50">
                  <a:moveTo>
                    <a:pt x="129" y="150"/>
                  </a:moveTo>
                  <a:lnTo>
                    <a:pt x="0" y="75"/>
                  </a:lnTo>
                  <a:lnTo>
                    <a:pt x="129" y="0"/>
                  </a:lnTo>
                  <a:lnTo>
                    <a:pt x="258" y="75"/>
                  </a:lnTo>
                  <a:lnTo>
                    <a:pt x="129" y="150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2" name="Freeform 5582">
              <a:extLst>
                <a:ext uri="{FF2B5EF4-FFF2-40B4-BE49-F238E27FC236}">
                  <a16:creationId xmlns:a16="http://schemas.microsoft.com/office/drawing/2014/main" id="{C461CAD1-83EC-44B9-8ABF-9F614AA06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" y="3103"/>
              <a:ext cx="259" cy="148"/>
            </a:xfrm>
            <a:custGeom>
              <a:avLst/>
              <a:gdLst>
                <a:gd name="T0" fmla="*/ 130 w 259"/>
                <a:gd name="T1" fmla="*/ 148 h 148"/>
                <a:gd name="T2" fmla="*/ 0 w 259"/>
                <a:gd name="T3" fmla="*/ 73 h 148"/>
                <a:gd name="T4" fmla="*/ 130 w 259"/>
                <a:gd name="T5" fmla="*/ 0 h 148"/>
                <a:gd name="T6" fmla="*/ 259 w 259"/>
                <a:gd name="T7" fmla="*/ 73 h 148"/>
                <a:gd name="T8" fmla="*/ 130 w 25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48">
                  <a:moveTo>
                    <a:pt x="130" y="148"/>
                  </a:moveTo>
                  <a:lnTo>
                    <a:pt x="0" y="73"/>
                  </a:lnTo>
                  <a:lnTo>
                    <a:pt x="130" y="0"/>
                  </a:lnTo>
                  <a:lnTo>
                    <a:pt x="259" y="73"/>
                  </a:lnTo>
                  <a:lnTo>
                    <a:pt x="130" y="148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Freeform 5583">
              <a:extLst>
                <a:ext uri="{FF2B5EF4-FFF2-40B4-BE49-F238E27FC236}">
                  <a16:creationId xmlns:a16="http://schemas.microsoft.com/office/drawing/2014/main" id="{D1A56C29-3CEE-4D98-A461-E1943EB2C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6" y="3201"/>
              <a:ext cx="259" cy="150"/>
            </a:xfrm>
            <a:custGeom>
              <a:avLst/>
              <a:gdLst>
                <a:gd name="T0" fmla="*/ 129 w 259"/>
                <a:gd name="T1" fmla="*/ 150 h 150"/>
                <a:gd name="T2" fmla="*/ 0 w 259"/>
                <a:gd name="T3" fmla="*/ 75 h 150"/>
                <a:gd name="T4" fmla="*/ 129 w 259"/>
                <a:gd name="T5" fmla="*/ 0 h 150"/>
                <a:gd name="T6" fmla="*/ 259 w 259"/>
                <a:gd name="T7" fmla="*/ 75 h 150"/>
                <a:gd name="T8" fmla="*/ 129 w 259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50">
                  <a:moveTo>
                    <a:pt x="129" y="150"/>
                  </a:moveTo>
                  <a:lnTo>
                    <a:pt x="0" y="75"/>
                  </a:lnTo>
                  <a:lnTo>
                    <a:pt x="129" y="0"/>
                  </a:lnTo>
                  <a:lnTo>
                    <a:pt x="259" y="75"/>
                  </a:lnTo>
                  <a:lnTo>
                    <a:pt x="129" y="150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4" name="Freeform 5584">
              <a:extLst>
                <a:ext uri="{FF2B5EF4-FFF2-40B4-BE49-F238E27FC236}">
                  <a16:creationId xmlns:a16="http://schemas.microsoft.com/office/drawing/2014/main" id="{390453D7-06E4-41EA-B21C-A00F4363B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7" y="3300"/>
              <a:ext cx="259" cy="148"/>
            </a:xfrm>
            <a:custGeom>
              <a:avLst/>
              <a:gdLst>
                <a:gd name="T0" fmla="*/ 129 w 259"/>
                <a:gd name="T1" fmla="*/ 148 h 148"/>
                <a:gd name="T2" fmla="*/ 0 w 259"/>
                <a:gd name="T3" fmla="*/ 75 h 148"/>
                <a:gd name="T4" fmla="*/ 129 w 259"/>
                <a:gd name="T5" fmla="*/ 0 h 148"/>
                <a:gd name="T6" fmla="*/ 259 w 259"/>
                <a:gd name="T7" fmla="*/ 75 h 148"/>
                <a:gd name="T8" fmla="*/ 129 w 25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48">
                  <a:moveTo>
                    <a:pt x="129" y="148"/>
                  </a:moveTo>
                  <a:lnTo>
                    <a:pt x="0" y="75"/>
                  </a:lnTo>
                  <a:lnTo>
                    <a:pt x="129" y="0"/>
                  </a:lnTo>
                  <a:lnTo>
                    <a:pt x="259" y="75"/>
                  </a:lnTo>
                  <a:lnTo>
                    <a:pt x="129" y="148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5" name="Freeform 5585">
              <a:extLst>
                <a:ext uri="{FF2B5EF4-FFF2-40B4-BE49-F238E27FC236}">
                  <a16:creationId xmlns:a16="http://schemas.microsoft.com/office/drawing/2014/main" id="{93E55189-B98E-46C7-8111-E9CC0A0E3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0" y="2220"/>
              <a:ext cx="257" cy="148"/>
            </a:xfrm>
            <a:custGeom>
              <a:avLst/>
              <a:gdLst>
                <a:gd name="T0" fmla="*/ 129 w 257"/>
                <a:gd name="T1" fmla="*/ 148 h 148"/>
                <a:gd name="T2" fmla="*/ 0 w 257"/>
                <a:gd name="T3" fmla="*/ 73 h 148"/>
                <a:gd name="T4" fmla="*/ 129 w 257"/>
                <a:gd name="T5" fmla="*/ 0 h 148"/>
                <a:gd name="T6" fmla="*/ 257 w 257"/>
                <a:gd name="T7" fmla="*/ 73 h 148"/>
                <a:gd name="T8" fmla="*/ 129 w 25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48">
                  <a:moveTo>
                    <a:pt x="129" y="148"/>
                  </a:moveTo>
                  <a:lnTo>
                    <a:pt x="0" y="73"/>
                  </a:lnTo>
                  <a:lnTo>
                    <a:pt x="129" y="0"/>
                  </a:lnTo>
                  <a:lnTo>
                    <a:pt x="257" y="73"/>
                  </a:lnTo>
                  <a:lnTo>
                    <a:pt x="129" y="148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6" name="Freeform 5586">
              <a:extLst>
                <a:ext uri="{FF2B5EF4-FFF2-40B4-BE49-F238E27FC236}">
                  <a16:creationId xmlns:a16="http://schemas.microsoft.com/office/drawing/2014/main" id="{D7B76B07-FBDE-48EB-9535-E003FC44B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" y="2318"/>
              <a:ext cx="257" cy="150"/>
            </a:xfrm>
            <a:custGeom>
              <a:avLst/>
              <a:gdLst>
                <a:gd name="T0" fmla="*/ 129 w 257"/>
                <a:gd name="T1" fmla="*/ 150 h 150"/>
                <a:gd name="T2" fmla="*/ 0 w 257"/>
                <a:gd name="T3" fmla="*/ 75 h 150"/>
                <a:gd name="T4" fmla="*/ 129 w 257"/>
                <a:gd name="T5" fmla="*/ 0 h 150"/>
                <a:gd name="T6" fmla="*/ 257 w 257"/>
                <a:gd name="T7" fmla="*/ 75 h 150"/>
                <a:gd name="T8" fmla="*/ 129 w 257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50">
                  <a:moveTo>
                    <a:pt x="129" y="150"/>
                  </a:moveTo>
                  <a:lnTo>
                    <a:pt x="0" y="75"/>
                  </a:lnTo>
                  <a:lnTo>
                    <a:pt x="129" y="0"/>
                  </a:lnTo>
                  <a:lnTo>
                    <a:pt x="257" y="75"/>
                  </a:lnTo>
                  <a:lnTo>
                    <a:pt x="129" y="150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Freeform 5587">
              <a:extLst>
                <a:ext uri="{FF2B5EF4-FFF2-40B4-BE49-F238E27FC236}">
                  <a16:creationId xmlns:a16="http://schemas.microsoft.com/office/drawing/2014/main" id="{2499EDEE-62C5-4CA7-B631-08508FD42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" y="2417"/>
              <a:ext cx="259" cy="148"/>
            </a:xfrm>
            <a:custGeom>
              <a:avLst/>
              <a:gdLst>
                <a:gd name="T0" fmla="*/ 130 w 259"/>
                <a:gd name="T1" fmla="*/ 148 h 148"/>
                <a:gd name="T2" fmla="*/ 0 w 259"/>
                <a:gd name="T3" fmla="*/ 73 h 148"/>
                <a:gd name="T4" fmla="*/ 130 w 259"/>
                <a:gd name="T5" fmla="*/ 0 h 148"/>
                <a:gd name="T6" fmla="*/ 259 w 259"/>
                <a:gd name="T7" fmla="*/ 73 h 148"/>
                <a:gd name="T8" fmla="*/ 130 w 25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48">
                  <a:moveTo>
                    <a:pt x="130" y="148"/>
                  </a:moveTo>
                  <a:lnTo>
                    <a:pt x="0" y="73"/>
                  </a:lnTo>
                  <a:lnTo>
                    <a:pt x="130" y="0"/>
                  </a:lnTo>
                  <a:lnTo>
                    <a:pt x="259" y="73"/>
                  </a:lnTo>
                  <a:lnTo>
                    <a:pt x="130" y="148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8" name="Freeform 5588">
              <a:extLst>
                <a:ext uri="{FF2B5EF4-FFF2-40B4-BE49-F238E27FC236}">
                  <a16:creationId xmlns:a16="http://schemas.microsoft.com/office/drawing/2014/main" id="{777E2BF1-4D55-4522-B95B-DBE2497DB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" y="2514"/>
              <a:ext cx="259" cy="150"/>
            </a:xfrm>
            <a:custGeom>
              <a:avLst/>
              <a:gdLst>
                <a:gd name="T0" fmla="*/ 129 w 259"/>
                <a:gd name="T1" fmla="*/ 150 h 150"/>
                <a:gd name="T2" fmla="*/ 0 w 259"/>
                <a:gd name="T3" fmla="*/ 75 h 150"/>
                <a:gd name="T4" fmla="*/ 129 w 259"/>
                <a:gd name="T5" fmla="*/ 0 h 150"/>
                <a:gd name="T6" fmla="*/ 259 w 259"/>
                <a:gd name="T7" fmla="*/ 75 h 150"/>
                <a:gd name="T8" fmla="*/ 129 w 259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50">
                  <a:moveTo>
                    <a:pt x="129" y="150"/>
                  </a:moveTo>
                  <a:lnTo>
                    <a:pt x="0" y="75"/>
                  </a:lnTo>
                  <a:lnTo>
                    <a:pt x="129" y="0"/>
                  </a:lnTo>
                  <a:lnTo>
                    <a:pt x="259" y="75"/>
                  </a:lnTo>
                  <a:lnTo>
                    <a:pt x="129" y="150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9" name="Freeform 5589">
              <a:extLst>
                <a:ext uri="{FF2B5EF4-FFF2-40B4-BE49-F238E27FC236}">
                  <a16:creationId xmlns:a16="http://schemas.microsoft.com/office/drawing/2014/main" id="{8B74860D-635E-4385-B278-D721C3ECF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3" y="2614"/>
              <a:ext cx="259" cy="148"/>
            </a:xfrm>
            <a:custGeom>
              <a:avLst/>
              <a:gdLst>
                <a:gd name="T0" fmla="*/ 129 w 259"/>
                <a:gd name="T1" fmla="*/ 148 h 148"/>
                <a:gd name="T2" fmla="*/ 0 w 259"/>
                <a:gd name="T3" fmla="*/ 75 h 148"/>
                <a:gd name="T4" fmla="*/ 129 w 259"/>
                <a:gd name="T5" fmla="*/ 0 h 148"/>
                <a:gd name="T6" fmla="*/ 259 w 259"/>
                <a:gd name="T7" fmla="*/ 75 h 148"/>
                <a:gd name="T8" fmla="*/ 129 w 25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48">
                  <a:moveTo>
                    <a:pt x="129" y="148"/>
                  </a:moveTo>
                  <a:lnTo>
                    <a:pt x="0" y="75"/>
                  </a:lnTo>
                  <a:lnTo>
                    <a:pt x="129" y="0"/>
                  </a:lnTo>
                  <a:lnTo>
                    <a:pt x="259" y="75"/>
                  </a:lnTo>
                  <a:lnTo>
                    <a:pt x="129" y="148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0" name="Freeform 5590">
              <a:extLst>
                <a:ext uri="{FF2B5EF4-FFF2-40B4-BE49-F238E27FC236}">
                  <a16:creationId xmlns:a16="http://schemas.microsoft.com/office/drawing/2014/main" id="{DA81C656-C997-4B86-B4AB-9A5589015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3" y="2713"/>
              <a:ext cx="259" cy="148"/>
            </a:xfrm>
            <a:custGeom>
              <a:avLst/>
              <a:gdLst>
                <a:gd name="T0" fmla="*/ 130 w 259"/>
                <a:gd name="T1" fmla="*/ 148 h 148"/>
                <a:gd name="T2" fmla="*/ 0 w 259"/>
                <a:gd name="T3" fmla="*/ 73 h 148"/>
                <a:gd name="T4" fmla="*/ 130 w 259"/>
                <a:gd name="T5" fmla="*/ 0 h 148"/>
                <a:gd name="T6" fmla="*/ 259 w 259"/>
                <a:gd name="T7" fmla="*/ 73 h 148"/>
                <a:gd name="T8" fmla="*/ 130 w 25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48">
                  <a:moveTo>
                    <a:pt x="130" y="148"/>
                  </a:moveTo>
                  <a:lnTo>
                    <a:pt x="0" y="73"/>
                  </a:lnTo>
                  <a:lnTo>
                    <a:pt x="130" y="0"/>
                  </a:lnTo>
                  <a:lnTo>
                    <a:pt x="259" y="73"/>
                  </a:lnTo>
                  <a:lnTo>
                    <a:pt x="130" y="148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1" name="Freeform 5591">
              <a:extLst>
                <a:ext uri="{FF2B5EF4-FFF2-40B4-BE49-F238E27FC236}">
                  <a16:creationId xmlns:a16="http://schemas.microsoft.com/office/drawing/2014/main" id="{BD2F3D89-3E2B-4C4E-BFAD-7F46A5842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4" y="2811"/>
              <a:ext cx="259" cy="150"/>
            </a:xfrm>
            <a:custGeom>
              <a:avLst/>
              <a:gdLst>
                <a:gd name="T0" fmla="*/ 130 w 259"/>
                <a:gd name="T1" fmla="*/ 150 h 150"/>
                <a:gd name="T2" fmla="*/ 0 w 259"/>
                <a:gd name="T3" fmla="*/ 75 h 150"/>
                <a:gd name="T4" fmla="*/ 130 w 259"/>
                <a:gd name="T5" fmla="*/ 0 h 150"/>
                <a:gd name="T6" fmla="*/ 259 w 259"/>
                <a:gd name="T7" fmla="*/ 75 h 150"/>
                <a:gd name="T8" fmla="*/ 130 w 259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50">
                  <a:moveTo>
                    <a:pt x="130" y="150"/>
                  </a:moveTo>
                  <a:lnTo>
                    <a:pt x="0" y="75"/>
                  </a:lnTo>
                  <a:lnTo>
                    <a:pt x="130" y="0"/>
                  </a:lnTo>
                  <a:lnTo>
                    <a:pt x="259" y="75"/>
                  </a:lnTo>
                  <a:lnTo>
                    <a:pt x="130" y="150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2" name="Freeform 5592">
              <a:extLst>
                <a:ext uri="{FF2B5EF4-FFF2-40B4-BE49-F238E27FC236}">
                  <a16:creationId xmlns:a16="http://schemas.microsoft.com/office/drawing/2014/main" id="{A7C5F059-4074-4CB4-8407-9E6C9094B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" y="2910"/>
              <a:ext cx="259" cy="148"/>
            </a:xfrm>
            <a:custGeom>
              <a:avLst/>
              <a:gdLst>
                <a:gd name="T0" fmla="*/ 129 w 259"/>
                <a:gd name="T1" fmla="*/ 148 h 148"/>
                <a:gd name="T2" fmla="*/ 0 w 259"/>
                <a:gd name="T3" fmla="*/ 73 h 148"/>
                <a:gd name="T4" fmla="*/ 129 w 259"/>
                <a:gd name="T5" fmla="*/ 0 h 148"/>
                <a:gd name="T6" fmla="*/ 259 w 259"/>
                <a:gd name="T7" fmla="*/ 73 h 148"/>
                <a:gd name="T8" fmla="*/ 129 w 25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48">
                  <a:moveTo>
                    <a:pt x="129" y="148"/>
                  </a:moveTo>
                  <a:lnTo>
                    <a:pt x="0" y="73"/>
                  </a:lnTo>
                  <a:lnTo>
                    <a:pt x="129" y="0"/>
                  </a:lnTo>
                  <a:lnTo>
                    <a:pt x="259" y="73"/>
                  </a:lnTo>
                  <a:lnTo>
                    <a:pt x="129" y="148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3" name="Freeform 5593">
              <a:extLst>
                <a:ext uri="{FF2B5EF4-FFF2-40B4-BE49-F238E27FC236}">
                  <a16:creationId xmlns:a16="http://schemas.microsoft.com/office/drawing/2014/main" id="{369FA967-FE87-4863-8434-93B4A4184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3008"/>
              <a:ext cx="259" cy="150"/>
            </a:xfrm>
            <a:custGeom>
              <a:avLst/>
              <a:gdLst>
                <a:gd name="T0" fmla="*/ 129 w 259"/>
                <a:gd name="T1" fmla="*/ 150 h 150"/>
                <a:gd name="T2" fmla="*/ 0 w 259"/>
                <a:gd name="T3" fmla="*/ 75 h 150"/>
                <a:gd name="T4" fmla="*/ 129 w 259"/>
                <a:gd name="T5" fmla="*/ 0 h 150"/>
                <a:gd name="T6" fmla="*/ 259 w 259"/>
                <a:gd name="T7" fmla="*/ 75 h 150"/>
                <a:gd name="T8" fmla="*/ 129 w 259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50">
                  <a:moveTo>
                    <a:pt x="129" y="150"/>
                  </a:moveTo>
                  <a:lnTo>
                    <a:pt x="0" y="75"/>
                  </a:lnTo>
                  <a:lnTo>
                    <a:pt x="129" y="0"/>
                  </a:lnTo>
                  <a:lnTo>
                    <a:pt x="259" y="75"/>
                  </a:lnTo>
                  <a:lnTo>
                    <a:pt x="129" y="150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4" name="Freeform 5594">
              <a:extLst>
                <a:ext uri="{FF2B5EF4-FFF2-40B4-BE49-F238E27FC236}">
                  <a16:creationId xmlns:a16="http://schemas.microsoft.com/office/drawing/2014/main" id="{A37B5628-5D2B-4B96-B9C1-433FB1CCD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" y="3107"/>
              <a:ext cx="259" cy="148"/>
            </a:xfrm>
            <a:custGeom>
              <a:avLst/>
              <a:gdLst>
                <a:gd name="T0" fmla="*/ 130 w 259"/>
                <a:gd name="T1" fmla="*/ 148 h 148"/>
                <a:gd name="T2" fmla="*/ 0 w 259"/>
                <a:gd name="T3" fmla="*/ 75 h 148"/>
                <a:gd name="T4" fmla="*/ 130 w 259"/>
                <a:gd name="T5" fmla="*/ 0 h 148"/>
                <a:gd name="T6" fmla="*/ 259 w 259"/>
                <a:gd name="T7" fmla="*/ 75 h 148"/>
                <a:gd name="T8" fmla="*/ 130 w 25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48">
                  <a:moveTo>
                    <a:pt x="130" y="148"/>
                  </a:moveTo>
                  <a:lnTo>
                    <a:pt x="0" y="75"/>
                  </a:lnTo>
                  <a:lnTo>
                    <a:pt x="130" y="0"/>
                  </a:lnTo>
                  <a:lnTo>
                    <a:pt x="259" y="75"/>
                  </a:lnTo>
                  <a:lnTo>
                    <a:pt x="130" y="148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5" name="Freeform 5595">
              <a:extLst>
                <a:ext uri="{FF2B5EF4-FFF2-40B4-BE49-F238E27FC236}">
                  <a16:creationId xmlns:a16="http://schemas.microsoft.com/office/drawing/2014/main" id="{C914FA48-D0FF-4002-83D8-B581733B8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" y="3204"/>
              <a:ext cx="257" cy="150"/>
            </a:xfrm>
            <a:custGeom>
              <a:avLst/>
              <a:gdLst>
                <a:gd name="T0" fmla="*/ 128 w 257"/>
                <a:gd name="T1" fmla="*/ 150 h 150"/>
                <a:gd name="T2" fmla="*/ 0 w 257"/>
                <a:gd name="T3" fmla="*/ 75 h 150"/>
                <a:gd name="T4" fmla="*/ 128 w 257"/>
                <a:gd name="T5" fmla="*/ 0 h 150"/>
                <a:gd name="T6" fmla="*/ 257 w 257"/>
                <a:gd name="T7" fmla="*/ 75 h 150"/>
                <a:gd name="T8" fmla="*/ 128 w 257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50">
                  <a:moveTo>
                    <a:pt x="128" y="150"/>
                  </a:moveTo>
                  <a:lnTo>
                    <a:pt x="0" y="75"/>
                  </a:lnTo>
                  <a:lnTo>
                    <a:pt x="128" y="0"/>
                  </a:lnTo>
                  <a:lnTo>
                    <a:pt x="257" y="75"/>
                  </a:lnTo>
                  <a:lnTo>
                    <a:pt x="128" y="150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6" name="Freeform 5596">
              <a:extLst>
                <a:ext uri="{FF2B5EF4-FFF2-40B4-BE49-F238E27FC236}">
                  <a16:creationId xmlns:a16="http://schemas.microsoft.com/office/drawing/2014/main" id="{2FF088B0-03A9-4A18-8FE2-D7689AEB3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3304"/>
              <a:ext cx="257" cy="150"/>
            </a:xfrm>
            <a:custGeom>
              <a:avLst/>
              <a:gdLst>
                <a:gd name="T0" fmla="*/ 127 w 257"/>
                <a:gd name="T1" fmla="*/ 150 h 150"/>
                <a:gd name="T2" fmla="*/ 0 w 257"/>
                <a:gd name="T3" fmla="*/ 75 h 150"/>
                <a:gd name="T4" fmla="*/ 127 w 257"/>
                <a:gd name="T5" fmla="*/ 0 h 150"/>
                <a:gd name="T6" fmla="*/ 257 w 257"/>
                <a:gd name="T7" fmla="*/ 75 h 150"/>
                <a:gd name="T8" fmla="*/ 127 w 257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50">
                  <a:moveTo>
                    <a:pt x="127" y="150"/>
                  </a:moveTo>
                  <a:lnTo>
                    <a:pt x="0" y="75"/>
                  </a:lnTo>
                  <a:lnTo>
                    <a:pt x="127" y="0"/>
                  </a:lnTo>
                  <a:lnTo>
                    <a:pt x="257" y="75"/>
                  </a:lnTo>
                  <a:lnTo>
                    <a:pt x="127" y="150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7" name="Freeform 5597">
              <a:extLst>
                <a:ext uri="{FF2B5EF4-FFF2-40B4-BE49-F238E27FC236}">
                  <a16:creationId xmlns:a16="http://schemas.microsoft.com/office/drawing/2014/main" id="{E9966C05-91E2-4D6F-9368-DC18FE5ED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3304"/>
              <a:ext cx="427" cy="247"/>
            </a:xfrm>
            <a:custGeom>
              <a:avLst/>
              <a:gdLst>
                <a:gd name="T0" fmla="*/ 300 w 427"/>
                <a:gd name="T1" fmla="*/ 247 h 247"/>
                <a:gd name="T2" fmla="*/ 0 w 427"/>
                <a:gd name="T3" fmla="*/ 75 h 247"/>
                <a:gd name="T4" fmla="*/ 127 w 427"/>
                <a:gd name="T5" fmla="*/ 0 h 247"/>
                <a:gd name="T6" fmla="*/ 427 w 427"/>
                <a:gd name="T7" fmla="*/ 172 h 247"/>
                <a:gd name="T8" fmla="*/ 300 w 427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247">
                  <a:moveTo>
                    <a:pt x="300" y="247"/>
                  </a:moveTo>
                  <a:lnTo>
                    <a:pt x="0" y="75"/>
                  </a:lnTo>
                  <a:lnTo>
                    <a:pt x="127" y="0"/>
                  </a:lnTo>
                  <a:lnTo>
                    <a:pt x="427" y="172"/>
                  </a:lnTo>
                  <a:lnTo>
                    <a:pt x="300" y="247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8" name="Freeform 5598">
              <a:extLst>
                <a:ext uri="{FF2B5EF4-FFF2-40B4-BE49-F238E27FC236}">
                  <a16:creationId xmlns:a16="http://schemas.microsoft.com/office/drawing/2014/main" id="{B50D2843-320C-4458-8016-116914D11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2321"/>
              <a:ext cx="258" cy="150"/>
            </a:xfrm>
            <a:custGeom>
              <a:avLst/>
              <a:gdLst>
                <a:gd name="T0" fmla="*/ 129 w 258"/>
                <a:gd name="T1" fmla="*/ 150 h 150"/>
                <a:gd name="T2" fmla="*/ 0 w 258"/>
                <a:gd name="T3" fmla="*/ 75 h 150"/>
                <a:gd name="T4" fmla="*/ 129 w 258"/>
                <a:gd name="T5" fmla="*/ 0 h 150"/>
                <a:gd name="T6" fmla="*/ 258 w 258"/>
                <a:gd name="T7" fmla="*/ 75 h 150"/>
                <a:gd name="T8" fmla="*/ 129 w 258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50">
                  <a:moveTo>
                    <a:pt x="129" y="150"/>
                  </a:moveTo>
                  <a:lnTo>
                    <a:pt x="0" y="75"/>
                  </a:lnTo>
                  <a:lnTo>
                    <a:pt x="129" y="0"/>
                  </a:lnTo>
                  <a:lnTo>
                    <a:pt x="258" y="75"/>
                  </a:lnTo>
                  <a:lnTo>
                    <a:pt x="129" y="150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9" name="Freeform 5599">
              <a:extLst>
                <a:ext uri="{FF2B5EF4-FFF2-40B4-BE49-F238E27FC236}">
                  <a16:creationId xmlns:a16="http://schemas.microsoft.com/office/drawing/2014/main" id="{8F615C09-0848-49AD-A99B-7612685A1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421"/>
              <a:ext cx="259" cy="148"/>
            </a:xfrm>
            <a:custGeom>
              <a:avLst/>
              <a:gdLst>
                <a:gd name="T0" fmla="*/ 130 w 259"/>
                <a:gd name="T1" fmla="*/ 148 h 148"/>
                <a:gd name="T2" fmla="*/ 0 w 259"/>
                <a:gd name="T3" fmla="*/ 75 h 148"/>
                <a:gd name="T4" fmla="*/ 130 w 259"/>
                <a:gd name="T5" fmla="*/ 0 h 148"/>
                <a:gd name="T6" fmla="*/ 259 w 259"/>
                <a:gd name="T7" fmla="*/ 75 h 148"/>
                <a:gd name="T8" fmla="*/ 130 w 25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48">
                  <a:moveTo>
                    <a:pt x="130" y="148"/>
                  </a:moveTo>
                  <a:lnTo>
                    <a:pt x="0" y="75"/>
                  </a:lnTo>
                  <a:lnTo>
                    <a:pt x="130" y="0"/>
                  </a:lnTo>
                  <a:lnTo>
                    <a:pt x="259" y="75"/>
                  </a:lnTo>
                  <a:lnTo>
                    <a:pt x="130" y="148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0" name="Freeform 5600">
              <a:extLst>
                <a:ext uri="{FF2B5EF4-FFF2-40B4-BE49-F238E27FC236}">
                  <a16:creationId xmlns:a16="http://schemas.microsoft.com/office/drawing/2014/main" id="{2E91222B-FBC1-4D71-BB59-A7B0B0187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" y="2518"/>
              <a:ext cx="259" cy="150"/>
            </a:xfrm>
            <a:custGeom>
              <a:avLst/>
              <a:gdLst>
                <a:gd name="T0" fmla="*/ 129 w 259"/>
                <a:gd name="T1" fmla="*/ 150 h 150"/>
                <a:gd name="T2" fmla="*/ 0 w 259"/>
                <a:gd name="T3" fmla="*/ 75 h 150"/>
                <a:gd name="T4" fmla="*/ 129 w 259"/>
                <a:gd name="T5" fmla="*/ 0 h 150"/>
                <a:gd name="T6" fmla="*/ 259 w 259"/>
                <a:gd name="T7" fmla="*/ 75 h 150"/>
                <a:gd name="T8" fmla="*/ 129 w 259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50">
                  <a:moveTo>
                    <a:pt x="129" y="150"/>
                  </a:moveTo>
                  <a:lnTo>
                    <a:pt x="0" y="75"/>
                  </a:lnTo>
                  <a:lnTo>
                    <a:pt x="129" y="0"/>
                  </a:lnTo>
                  <a:lnTo>
                    <a:pt x="259" y="75"/>
                  </a:lnTo>
                  <a:lnTo>
                    <a:pt x="129" y="150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1" name="Freeform 5601">
              <a:extLst>
                <a:ext uri="{FF2B5EF4-FFF2-40B4-BE49-F238E27FC236}">
                  <a16:creationId xmlns:a16="http://schemas.microsoft.com/office/drawing/2014/main" id="{3626438D-B72C-4395-A879-24E8BC0FD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" y="2618"/>
              <a:ext cx="259" cy="150"/>
            </a:xfrm>
            <a:custGeom>
              <a:avLst/>
              <a:gdLst>
                <a:gd name="T0" fmla="*/ 129 w 259"/>
                <a:gd name="T1" fmla="*/ 150 h 150"/>
                <a:gd name="T2" fmla="*/ 0 w 259"/>
                <a:gd name="T3" fmla="*/ 75 h 150"/>
                <a:gd name="T4" fmla="*/ 129 w 259"/>
                <a:gd name="T5" fmla="*/ 0 h 150"/>
                <a:gd name="T6" fmla="*/ 259 w 259"/>
                <a:gd name="T7" fmla="*/ 75 h 150"/>
                <a:gd name="T8" fmla="*/ 129 w 259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50">
                  <a:moveTo>
                    <a:pt x="129" y="150"/>
                  </a:moveTo>
                  <a:lnTo>
                    <a:pt x="0" y="75"/>
                  </a:lnTo>
                  <a:lnTo>
                    <a:pt x="129" y="0"/>
                  </a:lnTo>
                  <a:lnTo>
                    <a:pt x="259" y="75"/>
                  </a:lnTo>
                  <a:lnTo>
                    <a:pt x="129" y="150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2" name="Freeform 5602">
              <a:extLst>
                <a:ext uri="{FF2B5EF4-FFF2-40B4-BE49-F238E27FC236}">
                  <a16:creationId xmlns:a16="http://schemas.microsoft.com/office/drawing/2014/main" id="{3EE5C6BE-3017-4BB8-9873-7E98FF08C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" y="2717"/>
              <a:ext cx="259" cy="148"/>
            </a:xfrm>
            <a:custGeom>
              <a:avLst/>
              <a:gdLst>
                <a:gd name="T0" fmla="*/ 130 w 259"/>
                <a:gd name="T1" fmla="*/ 148 h 148"/>
                <a:gd name="T2" fmla="*/ 0 w 259"/>
                <a:gd name="T3" fmla="*/ 73 h 148"/>
                <a:gd name="T4" fmla="*/ 130 w 259"/>
                <a:gd name="T5" fmla="*/ 0 h 148"/>
                <a:gd name="T6" fmla="*/ 259 w 259"/>
                <a:gd name="T7" fmla="*/ 73 h 148"/>
                <a:gd name="T8" fmla="*/ 130 w 25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48">
                  <a:moveTo>
                    <a:pt x="130" y="148"/>
                  </a:moveTo>
                  <a:lnTo>
                    <a:pt x="0" y="73"/>
                  </a:lnTo>
                  <a:lnTo>
                    <a:pt x="130" y="0"/>
                  </a:lnTo>
                  <a:lnTo>
                    <a:pt x="259" y="73"/>
                  </a:lnTo>
                  <a:lnTo>
                    <a:pt x="130" y="148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3" name="Freeform 5603">
              <a:extLst>
                <a:ext uri="{FF2B5EF4-FFF2-40B4-BE49-F238E27FC236}">
                  <a16:creationId xmlns:a16="http://schemas.microsoft.com/office/drawing/2014/main" id="{E3BAABAE-7405-430D-9D36-F164F64A7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2814"/>
              <a:ext cx="259" cy="150"/>
            </a:xfrm>
            <a:custGeom>
              <a:avLst/>
              <a:gdLst>
                <a:gd name="T0" fmla="*/ 130 w 259"/>
                <a:gd name="T1" fmla="*/ 150 h 150"/>
                <a:gd name="T2" fmla="*/ 0 w 259"/>
                <a:gd name="T3" fmla="*/ 75 h 150"/>
                <a:gd name="T4" fmla="*/ 130 w 259"/>
                <a:gd name="T5" fmla="*/ 0 h 150"/>
                <a:gd name="T6" fmla="*/ 259 w 259"/>
                <a:gd name="T7" fmla="*/ 75 h 150"/>
                <a:gd name="T8" fmla="*/ 130 w 259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50">
                  <a:moveTo>
                    <a:pt x="130" y="150"/>
                  </a:moveTo>
                  <a:lnTo>
                    <a:pt x="0" y="75"/>
                  </a:lnTo>
                  <a:lnTo>
                    <a:pt x="130" y="0"/>
                  </a:lnTo>
                  <a:lnTo>
                    <a:pt x="259" y="75"/>
                  </a:lnTo>
                  <a:lnTo>
                    <a:pt x="130" y="150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4" name="Freeform 5604">
              <a:extLst>
                <a:ext uri="{FF2B5EF4-FFF2-40B4-BE49-F238E27FC236}">
                  <a16:creationId xmlns:a16="http://schemas.microsoft.com/office/drawing/2014/main" id="{5A59EDCC-4821-494F-B236-AFFE578B4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6" y="2914"/>
              <a:ext cx="259" cy="148"/>
            </a:xfrm>
            <a:custGeom>
              <a:avLst/>
              <a:gdLst>
                <a:gd name="T0" fmla="*/ 129 w 259"/>
                <a:gd name="T1" fmla="*/ 148 h 148"/>
                <a:gd name="T2" fmla="*/ 0 w 259"/>
                <a:gd name="T3" fmla="*/ 75 h 148"/>
                <a:gd name="T4" fmla="*/ 129 w 259"/>
                <a:gd name="T5" fmla="*/ 0 h 148"/>
                <a:gd name="T6" fmla="*/ 259 w 259"/>
                <a:gd name="T7" fmla="*/ 75 h 148"/>
                <a:gd name="T8" fmla="*/ 129 w 25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48">
                  <a:moveTo>
                    <a:pt x="129" y="148"/>
                  </a:moveTo>
                  <a:lnTo>
                    <a:pt x="0" y="75"/>
                  </a:lnTo>
                  <a:lnTo>
                    <a:pt x="129" y="0"/>
                  </a:lnTo>
                  <a:lnTo>
                    <a:pt x="259" y="75"/>
                  </a:lnTo>
                  <a:lnTo>
                    <a:pt x="129" y="148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5" name="Freeform 5605">
              <a:extLst>
                <a:ext uri="{FF2B5EF4-FFF2-40B4-BE49-F238E27FC236}">
                  <a16:creationId xmlns:a16="http://schemas.microsoft.com/office/drawing/2014/main" id="{4E77C7A0-9741-455F-9DC4-E6323ACD8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9" y="3011"/>
              <a:ext cx="257" cy="150"/>
            </a:xfrm>
            <a:custGeom>
              <a:avLst/>
              <a:gdLst>
                <a:gd name="T0" fmla="*/ 127 w 257"/>
                <a:gd name="T1" fmla="*/ 150 h 150"/>
                <a:gd name="T2" fmla="*/ 0 w 257"/>
                <a:gd name="T3" fmla="*/ 75 h 150"/>
                <a:gd name="T4" fmla="*/ 127 w 257"/>
                <a:gd name="T5" fmla="*/ 0 h 150"/>
                <a:gd name="T6" fmla="*/ 257 w 257"/>
                <a:gd name="T7" fmla="*/ 75 h 150"/>
                <a:gd name="T8" fmla="*/ 127 w 257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50">
                  <a:moveTo>
                    <a:pt x="127" y="150"/>
                  </a:moveTo>
                  <a:lnTo>
                    <a:pt x="0" y="75"/>
                  </a:lnTo>
                  <a:lnTo>
                    <a:pt x="127" y="0"/>
                  </a:lnTo>
                  <a:lnTo>
                    <a:pt x="257" y="75"/>
                  </a:lnTo>
                  <a:lnTo>
                    <a:pt x="127" y="150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6" name="Freeform 5606">
              <a:extLst>
                <a:ext uri="{FF2B5EF4-FFF2-40B4-BE49-F238E27FC236}">
                  <a16:creationId xmlns:a16="http://schemas.microsoft.com/office/drawing/2014/main" id="{CF941C5B-B6B8-4911-8A6C-4BB590129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9" y="3111"/>
              <a:ext cx="257" cy="148"/>
            </a:xfrm>
            <a:custGeom>
              <a:avLst/>
              <a:gdLst>
                <a:gd name="T0" fmla="*/ 128 w 257"/>
                <a:gd name="T1" fmla="*/ 148 h 148"/>
                <a:gd name="T2" fmla="*/ 0 w 257"/>
                <a:gd name="T3" fmla="*/ 75 h 148"/>
                <a:gd name="T4" fmla="*/ 128 w 257"/>
                <a:gd name="T5" fmla="*/ 0 h 148"/>
                <a:gd name="T6" fmla="*/ 257 w 257"/>
                <a:gd name="T7" fmla="*/ 75 h 148"/>
                <a:gd name="T8" fmla="*/ 128 w 25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48">
                  <a:moveTo>
                    <a:pt x="128" y="148"/>
                  </a:moveTo>
                  <a:lnTo>
                    <a:pt x="0" y="75"/>
                  </a:lnTo>
                  <a:lnTo>
                    <a:pt x="128" y="0"/>
                  </a:lnTo>
                  <a:lnTo>
                    <a:pt x="257" y="75"/>
                  </a:lnTo>
                  <a:lnTo>
                    <a:pt x="128" y="148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7" name="Freeform 5607">
              <a:extLst>
                <a:ext uri="{FF2B5EF4-FFF2-40B4-BE49-F238E27FC236}">
                  <a16:creationId xmlns:a16="http://schemas.microsoft.com/office/drawing/2014/main" id="{B3415421-3DD6-4D6C-82EE-6DDA01373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" y="3210"/>
              <a:ext cx="257" cy="148"/>
            </a:xfrm>
            <a:custGeom>
              <a:avLst/>
              <a:gdLst>
                <a:gd name="T0" fmla="*/ 129 w 257"/>
                <a:gd name="T1" fmla="*/ 148 h 148"/>
                <a:gd name="T2" fmla="*/ 0 w 257"/>
                <a:gd name="T3" fmla="*/ 73 h 148"/>
                <a:gd name="T4" fmla="*/ 129 w 257"/>
                <a:gd name="T5" fmla="*/ 0 h 148"/>
                <a:gd name="T6" fmla="*/ 257 w 257"/>
                <a:gd name="T7" fmla="*/ 73 h 148"/>
                <a:gd name="T8" fmla="*/ 129 w 25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48">
                  <a:moveTo>
                    <a:pt x="129" y="148"/>
                  </a:moveTo>
                  <a:lnTo>
                    <a:pt x="0" y="73"/>
                  </a:lnTo>
                  <a:lnTo>
                    <a:pt x="129" y="0"/>
                  </a:lnTo>
                  <a:lnTo>
                    <a:pt x="257" y="73"/>
                  </a:lnTo>
                  <a:lnTo>
                    <a:pt x="129" y="148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8" name="Freeform 5608">
              <a:extLst>
                <a:ext uri="{FF2B5EF4-FFF2-40B4-BE49-F238E27FC236}">
                  <a16:creationId xmlns:a16="http://schemas.microsoft.com/office/drawing/2014/main" id="{D0403989-2E6F-42C8-944D-3628644A1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1" y="3308"/>
              <a:ext cx="257" cy="150"/>
            </a:xfrm>
            <a:custGeom>
              <a:avLst/>
              <a:gdLst>
                <a:gd name="T0" fmla="*/ 129 w 257"/>
                <a:gd name="T1" fmla="*/ 150 h 150"/>
                <a:gd name="T2" fmla="*/ 0 w 257"/>
                <a:gd name="T3" fmla="*/ 75 h 150"/>
                <a:gd name="T4" fmla="*/ 129 w 257"/>
                <a:gd name="T5" fmla="*/ 0 h 150"/>
                <a:gd name="T6" fmla="*/ 257 w 257"/>
                <a:gd name="T7" fmla="*/ 75 h 150"/>
                <a:gd name="T8" fmla="*/ 129 w 257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50">
                  <a:moveTo>
                    <a:pt x="129" y="150"/>
                  </a:moveTo>
                  <a:lnTo>
                    <a:pt x="0" y="75"/>
                  </a:lnTo>
                  <a:lnTo>
                    <a:pt x="129" y="0"/>
                  </a:lnTo>
                  <a:lnTo>
                    <a:pt x="257" y="75"/>
                  </a:lnTo>
                  <a:lnTo>
                    <a:pt x="129" y="150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9" name="Freeform 5609">
              <a:extLst>
                <a:ext uri="{FF2B5EF4-FFF2-40B4-BE49-F238E27FC236}">
                  <a16:creationId xmlns:a16="http://schemas.microsoft.com/office/drawing/2014/main" id="{FD942BC9-9468-4382-994B-C482558C9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" y="3407"/>
              <a:ext cx="259" cy="148"/>
            </a:xfrm>
            <a:custGeom>
              <a:avLst/>
              <a:gdLst>
                <a:gd name="T0" fmla="*/ 130 w 259"/>
                <a:gd name="T1" fmla="*/ 148 h 148"/>
                <a:gd name="T2" fmla="*/ 0 w 259"/>
                <a:gd name="T3" fmla="*/ 73 h 148"/>
                <a:gd name="T4" fmla="*/ 130 w 259"/>
                <a:gd name="T5" fmla="*/ 0 h 148"/>
                <a:gd name="T6" fmla="*/ 259 w 259"/>
                <a:gd name="T7" fmla="*/ 73 h 148"/>
                <a:gd name="T8" fmla="*/ 130 w 25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48">
                  <a:moveTo>
                    <a:pt x="130" y="148"/>
                  </a:moveTo>
                  <a:lnTo>
                    <a:pt x="0" y="73"/>
                  </a:lnTo>
                  <a:lnTo>
                    <a:pt x="130" y="0"/>
                  </a:lnTo>
                  <a:lnTo>
                    <a:pt x="259" y="73"/>
                  </a:lnTo>
                  <a:lnTo>
                    <a:pt x="130" y="148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0" name="Freeform 5610">
              <a:extLst>
                <a:ext uri="{FF2B5EF4-FFF2-40B4-BE49-F238E27FC236}">
                  <a16:creationId xmlns:a16="http://schemas.microsoft.com/office/drawing/2014/main" id="{9E167930-CEE0-4CE1-B5CE-F5ABEDDC8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" y="3504"/>
              <a:ext cx="259" cy="150"/>
            </a:xfrm>
            <a:custGeom>
              <a:avLst/>
              <a:gdLst>
                <a:gd name="T0" fmla="*/ 130 w 259"/>
                <a:gd name="T1" fmla="*/ 150 h 150"/>
                <a:gd name="T2" fmla="*/ 0 w 259"/>
                <a:gd name="T3" fmla="*/ 75 h 150"/>
                <a:gd name="T4" fmla="*/ 130 w 259"/>
                <a:gd name="T5" fmla="*/ 0 h 150"/>
                <a:gd name="T6" fmla="*/ 259 w 259"/>
                <a:gd name="T7" fmla="*/ 75 h 150"/>
                <a:gd name="T8" fmla="*/ 130 w 259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50">
                  <a:moveTo>
                    <a:pt x="130" y="150"/>
                  </a:moveTo>
                  <a:lnTo>
                    <a:pt x="0" y="75"/>
                  </a:lnTo>
                  <a:lnTo>
                    <a:pt x="130" y="0"/>
                  </a:lnTo>
                  <a:lnTo>
                    <a:pt x="259" y="75"/>
                  </a:lnTo>
                  <a:lnTo>
                    <a:pt x="130" y="150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1" name="Freeform 5611">
              <a:extLst>
                <a:ext uri="{FF2B5EF4-FFF2-40B4-BE49-F238E27FC236}">
                  <a16:creationId xmlns:a16="http://schemas.microsoft.com/office/drawing/2014/main" id="{E4654A62-A092-4DA3-9E2F-B30EFD4F2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3" y="2424"/>
              <a:ext cx="259" cy="150"/>
            </a:xfrm>
            <a:custGeom>
              <a:avLst/>
              <a:gdLst>
                <a:gd name="T0" fmla="*/ 130 w 259"/>
                <a:gd name="T1" fmla="*/ 150 h 150"/>
                <a:gd name="T2" fmla="*/ 0 w 259"/>
                <a:gd name="T3" fmla="*/ 75 h 150"/>
                <a:gd name="T4" fmla="*/ 130 w 259"/>
                <a:gd name="T5" fmla="*/ 0 h 150"/>
                <a:gd name="T6" fmla="*/ 259 w 259"/>
                <a:gd name="T7" fmla="*/ 75 h 150"/>
                <a:gd name="T8" fmla="*/ 130 w 259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50">
                  <a:moveTo>
                    <a:pt x="130" y="150"/>
                  </a:moveTo>
                  <a:lnTo>
                    <a:pt x="0" y="75"/>
                  </a:lnTo>
                  <a:lnTo>
                    <a:pt x="130" y="0"/>
                  </a:lnTo>
                  <a:lnTo>
                    <a:pt x="259" y="75"/>
                  </a:lnTo>
                  <a:lnTo>
                    <a:pt x="130" y="150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2" name="Freeform 5612">
              <a:extLst>
                <a:ext uri="{FF2B5EF4-FFF2-40B4-BE49-F238E27FC236}">
                  <a16:creationId xmlns:a16="http://schemas.microsoft.com/office/drawing/2014/main" id="{C0DFAD9C-4BC7-4F1A-B3B6-A3D8B4056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" y="2524"/>
              <a:ext cx="259" cy="148"/>
            </a:xfrm>
            <a:custGeom>
              <a:avLst/>
              <a:gdLst>
                <a:gd name="T0" fmla="*/ 130 w 259"/>
                <a:gd name="T1" fmla="*/ 148 h 148"/>
                <a:gd name="T2" fmla="*/ 0 w 259"/>
                <a:gd name="T3" fmla="*/ 73 h 148"/>
                <a:gd name="T4" fmla="*/ 130 w 259"/>
                <a:gd name="T5" fmla="*/ 0 h 148"/>
                <a:gd name="T6" fmla="*/ 259 w 259"/>
                <a:gd name="T7" fmla="*/ 73 h 148"/>
                <a:gd name="T8" fmla="*/ 130 w 25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48">
                  <a:moveTo>
                    <a:pt x="130" y="148"/>
                  </a:moveTo>
                  <a:lnTo>
                    <a:pt x="0" y="73"/>
                  </a:lnTo>
                  <a:lnTo>
                    <a:pt x="130" y="0"/>
                  </a:lnTo>
                  <a:lnTo>
                    <a:pt x="259" y="73"/>
                  </a:lnTo>
                  <a:lnTo>
                    <a:pt x="130" y="148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3" name="Freeform 5613">
              <a:extLst>
                <a:ext uri="{FF2B5EF4-FFF2-40B4-BE49-F238E27FC236}">
                  <a16:creationId xmlns:a16="http://schemas.microsoft.com/office/drawing/2014/main" id="{E2F6701A-903D-4877-AB19-F12E9C2BD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2621"/>
              <a:ext cx="259" cy="150"/>
            </a:xfrm>
            <a:custGeom>
              <a:avLst/>
              <a:gdLst>
                <a:gd name="T0" fmla="*/ 129 w 259"/>
                <a:gd name="T1" fmla="*/ 150 h 150"/>
                <a:gd name="T2" fmla="*/ 0 w 259"/>
                <a:gd name="T3" fmla="*/ 75 h 150"/>
                <a:gd name="T4" fmla="*/ 129 w 259"/>
                <a:gd name="T5" fmla="*/ 0 h 150"/>
                <a:gd name="T6" fmla="*/ 259 w 259"/>
                <a:gd name="T7" fmla="*/ 75 h 150"/>
                <a:gd name="T8" fmla="*/ 129 w 259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50">
                  <a:moveTo>
                    <a:pt x="129" y="150"/>
                  </a:moveTo>
                  <a:lnTo>
                    <a:pt x="0" y="75"/>
                  </a:lnTo>
                  <a:lnTo>
                    <a:pt x="129" y="0"/>
                  </a:lnTo>
                  <a:lnTo>
                    <a:pt x="259" y="75"/>
                  </a:lnTo>
                  <a:lnTo>
                    <a:pt x="129" y="150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4" name="Freeform 5614">
              <a:extLst>
                <a:ext uri="{FF2B5EF4-FFF2-40B4-BE49-F238E27FC236}">
                  <a16:creationId xmlns:a16="http://schemas.microsoft.com/office/drawing/2014/main" id="{CF5F6A24-06EB-49D3-A326-0866F661A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6" y="2721"/>
              <a:ext cx="258" cy="148"/>
            </a:xfrm>
            <a:custGeom>
              <a:avLst/>
              <a:gdLst>
                <a:gd name="T0" fmla="*/ 129 w 258"/>
                <a:gd name="T1" fmla="*/ 148 h 148"/>
                <a:gd name="T2" fmla="*/ 0 w 258"/>
                <a:gd name="T3" fmla="*/ 75 h 148"/>
                <a:gd name="T4" fmla="*/ 129 w 258"/>
                <a:gd name="T5" fmla="*/ 0 h 148"/>
                <a:gd name="T6" fmla="*/ 258 w 258"/>
                <a:gd name="T7" fmla="*/ 75 h 148"/>
                <a:gd name="T8" fmla="*/ 129 w 25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48">
                  <a:moveTo>
                    <a:pt x="129" y="148"/>
                  </a:moveTo>
                  <a:lnTo>
                    <a:pt x="0" y="75"/>
                  </a:lnTo>
                  <a:lnTo>
                    <a:pt x="129" y="0"/>
                  </a:lnTo>
                  <a:lnTo>
                    <a:pt x="258" y="75"/>
                  </a:lnTo>
                  <a:lnTo>
                    <a:pt x="129" y="148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5" name="Freeform 5615">
              <a:extLst>
                <a:ext uri="{FF2B5EF4-FFF2-40B4-BE49-F238E27FC236}">
                  <a16:creationId xmlns:a16="http://schemas.microsoft.com/office/drawing/2014/main" id="{68D86E09-0407-428B-878F-12F74418E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6" y="2818"/>
              <a:ext cx="771" cy="446"/>
            </a:xfrm>
            <a:custGeom>
              <a:avLst/>
              <a:gdLst>
                <a:gd name="T0" fmla="*/ 644 w 771"/>
                <a:gd name="T1" fmla="*/ 446 h 446"/>
                <a:gd name="T2" fmla="*/ 0 w 771"/>
                <a:gd name="T3" fmla="*/ 75 h 446"/>
                <a:gd name="T4" fmla="*/ 130 w 771"/>
                <a:gd name="T5" fmla="*/ 0 h 446"/>
                <a:gd name="T6" fmla="*/ 771 w 771"/>
                <a:gd name="T7" fmla="*/ 371 h 446"/>
                <a:gd name="T8" fmla="*/ 644 w 771"/>
                <a:gd name="T9" fmla="*/ 4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1" h="446">
                  <a:moveTo>
                    <a:pt x="644" y="446"/>
                  </a:moveTo>
                  <a:lnTo>
                    <a:pt x="0" y="75"/>
                  </a:lnTo>
                  <a:lnTo>
                    <a:pt x="130" y="0"/>
                  </a:lnTo>
                  <a:lnTo>
                    <a:pt x="771" y="371"/>
                  </a:lnTo>
                  <a:lnTo>
                    <a:pt x="644" y="446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6" name="Freeform 5616">
              <a:extLst>
                <a:ext uri="{FF2B5EF4-FFF2-40B4-BE49-F238E27FC236}">
                  <a16:creationId xmlns:a16="http://schemas.microsoft.com/office/drawing/2014/main" id="{20437B97-BB7E-4E9D-9F38-D5EA44F05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" y="2918"/>
              <a:ext cx="257" cy="148"/>
            </a:xfrm>
            <a:custGeom>
              <a:avLst/>
              <a:gdLst>
                <a:gd name="T0" fmla="*/ 127 w 257"/>
                <a:gd name="T1" fmla="*/ 148 h 148"/>
                <a:gd name="T2" fmla="*/ 0 w 257"/>
                <a:gd name="T3" fmla="*/ 75 h 148"/>
                <a:gd name="T4" fmla="*/ 127 w 257"/>
                <a:gd name="T5" fmla="*/ 0 h 148"/>
                <a:gd name="T6" fmla="*/ 257 w 257"/>
                <a:gd name="T7" fmla="*/ 75 h 148"/>
                <a:gd name="T8" fmla="*/ 127 w 25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48">
                  <a:moveTo>
                    <a:pt x="127" y="148"/>
                  </a:moveTo>
                  <a:lnTo>
                    <a:pt x="0" y="75"/>
                  </a:lnTo>
                  <a:lnTo>
                    <a:pt x="127" y="0"/>
                  </a:lnTo>
                  <a:lnTo>
                    <a:pt x="257" y="75"/>
                  </a:lnTo>
                  <a:lnTo>
                    <a:pt x="127" y="148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7" name="Freeform 5617">
              <a:extLst>
                <a:ext uri="{FF2B5EF4-FFF2-40B4-BE49-F238E27FC236}">
                  <a16:creationId xmlns:a16="http://schemas.microsoft.com/office/drawing/2014/main" id="{CB9A2C2B-8997-427E-A87C-84C89FA00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0" y="3017"/>
              <a:ext cx="257" cy="148"/>
            </a:xfrm>
            <a:custGeom>
              <a:avLst/>
              <a:gdLst>
                <a:gd name="T0" fmla="*/ 127 w 257"/>
                <a:gd name="T1" fmla="*/ 148 h 148"/>
                <a:gd name="T2" fmla="*/ 0 w 257"/>
                <a:gd name="T3" fmla="*/ 73 h 148"/>
                <a:gd name="T4" fmla="*/ 127 w 257"/>
                <a:gd name="T5" fmla="*/ 0 h 148"/>
                <a:gd name="T6" fmla="*/ 257 w 257"/>
                <a:gd name="T7" fmla="*/ 73 h 148"/>
                <a:gd name="T8" fmla="*/ 127 w 25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48">
                  <a:moveTo>
                    <a:pt x="127" y="148"/>
                  </a:moveTo>
                  <a:lnTo>
                    <a:pt x="0" y="73"/>
                  </a:lnTo>
                  <a:lnTo>
                    <a:pt x="127" y="0"/>
                  </a:lnTo>
                  <a:lnTo>
                    <a:pt x="257" y="73"/>
                  </a:lnTo>
                  <a:lnTo>
                    <a:pt x="127" y="148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8" name="Freeform 5618">
              <a:extLst>
                <a:ext uri="{FF2B5EF4-FFF2-40B4-BE49-F238E27FC236}">
                  <a16:creationId xmlns:a16="http://schemas.microsoft.com/office/drawing/2014/main" id="{53D036D7-2E53-4650-AE08-36CF060E4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" y="3114"/>
              <a:ext cx="257" cy="150"/>
            </a:xfrm>
            <a:custGeom>
              <a:avLst/>
              <a:gdLst>
                <a:gd name="T0" fmla="*/ 130 w 257"/>
                <a:gd name="T1" fmla="*/ 150 h 150"/>
                <a:gd name="T2" fmla="*/ 0 w 257"/>
                <a:gd name="T3" fmla="*/ 75 h 150"/>
                <a:gd name="T4" fmla="*/ 130 w 257"/>
                <a:gd name="T5" fmla="*/ 0 h 150"/>
                <a:gd name="T6" fmla="*/ 257 w 257"/>
                <a:gd name="T7" fmla="*/ 75 h 150"/>
                <a:gd name="T8" fmla="*/ 130 w 257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50">
                  <a:moveTo>
                    <a:pt x="130" y="150"/>
                  </a:moveTo>
                  <a:lnTo>
                    <a:pt x="0" y="75"/>
                  </a:lnTo>
                  <a:lnTo>
                    <a:pt x="130" y="0"/>
                  </a:lnTo>
                  <a:lnTo>
                    <a:pt x="257" y="75"/>
                  </a:lnTo>
                  <a:lnTo>
                    <a:pt x="130" y="150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9" name="Freeform 5619">
              <a:extLst>
                <a:ext uri="{FF2B5EF4-FFF2-40B4-BE49-F238E27FC236}">
                  <a16:creationId xmlns:a16="http://schemas.microsoft.com/office/drawing/2014/main" id="{61AD3516-FDEB-434F-A667-615B0C014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" y="3214"/>
              <a:ext cx="257" cy="148"/>
            </a:xfrm>
            <a:custGeom>
              <a:avLst/>
              <a:gdLst>
                <a:gd name="T0" fmla="*/ 129 w 257"/>
                <a:gd name="T1" fmla="*/ 148 h 148"/>
                <a:gd name="T2" fmla="*/ 0 w 257"/>
                <a:gd name="T3" fmla="*/ 73 h 148"/>
                <a:gd name="T4" fmla="*/ 129 w 257"/>
                <a:gd name="T5" fmla="*/ 0 h 148"/>
                <a:gd name="T6" fmla="*/ 257 w 257"/>
                <a:gd name="T7" fmla="*/ 73 h 148"/>
                <a:gd name="T8" fmla="*/ 129 w 25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48">
                  <a:moveTo>
                    <a:pt x="129" y="148"/>
                  </a:moveTo>
                  <a:lnTo>
                    <a:pt x="0" y="73"/>
                  </a:lnTo>
                  <a:lnTo>
                    <a:pt x="129" y="0"/>
                  </a:lnTo>
                  <a:lnTo>
                    <a:pt x="257" y="73"/>
                  </a:lnTo>
                  <a:lnTo>
                    <a:pt x="129" y="148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0" name="Freeform 5620">
              <a:extLst>
                <a:ext uri="{FF2B5EF4-FFF2-40B4-BE49-F238E27FC236}">
                  <a16:creationId xmlns:a16="http://schemas.microsoft.com/office/drawing/2014/main" id="{01251280-EE6D-4184-B5C4-AD6F1974F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2" y="3311"/>
              <a:ext cx="259" cy="150"/>
            </a:xfrm>
            <a:custGeom>
              <a:avLst/>
              <a:gdLst>
                <a:gd name="T0" fmla="*/ 129 w 259"/>
                <a:gd name="T1" fmla="*/ 150 h 150"/>
                <a:gd name="T2" fmla="*/ 0 w 259"/>
                <a:gd name="T3" fmla="*/ 75 h 150"/>
                <a:gd name="T4" fmla="*/ 129 w 259"/>
                <a:gd name="T5" fmla="*/ 0 h 150"/>
                <a:gd name="T6" fmla="*/ 259 w 259"/>
                <a:gd name="T7" fmla="*/ 75 h 150"/>
                <a:gd name="T8" fmla="*/ 129 w 259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50">
                  <a:moveTo>
                    <a:pt x="129" y="150"/>
                  </a:moveTo>
                  <a:lnTo>
                    <a:pt x="0" y="75"/>
                  </a:lnTo>
                  <a:lnTo>
                    <a:pt x="129" y="0"/>
                  </a:lnTo>
                  <a:lnTo>
                    <a:pt x="259" y="75"/>
                  </a:lnTo>
                  <a:lnTo>
                    <a:pt x="129" y="150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1" name="Freeform 5621">
              <a:extLst>
                <a:ext uri="{FF2B5EF4-FFF2-40B4-BE49-F238E27FC236}">
                  <a16:creationId xmlns:a16="http://schemas.microsoft.com/office/drawing/2014/main" id="{5186FF83-944D-494B-A266-C5A9E207D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" y="3411"/>
              <a:ext cx="259" cy="148"/>
            </a:xfrm>
            <a:custGeom>
              <a:avLst/>
              <a:gdLst>
                <a:gd name="T0" fmla="*/ 130 w 259"/>
                <a:gd name="T1" fmla="*/ 148 h 148"/>
                <a:gd name="T2" fmla="*/ 0 w 259"/>
                <a:gd name="T3" fmla="*/ 75 h 148"/>
                <a:gd name="T4" fmla="*/ 130 w 259"/>
                <a:gd name="T5" fmla="*/ 0 h 148"/>
                <a:gd name="T6" fmla="*/ 259 w 259"/>
                <a:gd name="T7" fmla="*/ 75 h 148"/>
                <a:gd name="T8" fmla="*/ 130 w 25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48">
                  <a:moveTo>
                    <a:pt x="130" y="148"/>
                  </a:moveTo>
                  <a:lnTo>
                    <a:pt x="0" y="75"/>
                  </a:lnTo>
                  <a:lnTo>
                    <a:pt x="130" y="0"/>
                  </a:lnTo>
                  <a:lnTo>
                    <a:pt x="259" y="75"/>
                  </a:lnTo>
                  <a:lnTo>
                    <a:pt x="130" y="148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2" name="Freeform 5622">
              <a:extLst>
                <a:ext uri="{FF2B5EF4-FFF2-40B4-BE49-F238E27FC236}">
                  <a16:creationId xmlns:a16="http://schemas.microsoft.com/office/drawing/2014/main" id="{34C64BB8-9892-4152-B55A-9B03870A2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3" y="3508"/>
              <a:ext cx="259" cy="150"/>
            </a:xfrm>
            <a:custGeom>
              <a:avLst/>
              <a:gdLst>
                <a:gd name="T0" fmla="*/ 130 w 259"/>
                <a:gd name="T1" fmla="*/ 150 h 150"/>
                <a:gd name="T2" fmla="*/ 0 w 259"/>
                <a:gd name="T3" fmla="*/ 75 h 150"/>
                <a:gd name="T4" fmla="*/ 130 w 259"/>
                <a:gd name="T5" fmla="*/ 0 h 150"/>
                <a:gd name="T6" fmla="*/ 259 w 259"/>
                <a:gd name="T7" fmla="*/ 75 h 150"/>
                <a:gd name="T8" fmla="*/ 130 w 259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50">
                  <a:moveTo>
                    <a:pt x="130" y="150"/>
                  </a:moveTo>
                  <a:lnTo>
                    <a:pt x="0" y="75"/>
                  </a:lnTo>
                  <a:lnTo>
                    <a:pt x="130" y="0"/>
                  </a:lnTo>
                  <a:lnTo>
                    <a:pt x="259" y="75"/>
                  </a:lnTo>
                  <a:lnTo>
                    <a:pt x="130" y="150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3" name="Freeform 5623">
              <a:extLst>
                <a:ext uri="{FF2B5EF4-FFF2-40B4-BE49-F238E27FC236}">
                  <a16:creationId xmlns:a16="http://schemas.microsoft.com/office/drawing/2014/main" id="{D760F398-AA0C-42B6-95AC-822326581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4" y="3608"/>
              <a:ext cx="259" cy="150"/>
            </a:xfrm>
            <a:custGeom>
              <a:avLst/>
              <a:gdLst>
                <a:gd name="T0" fmla="*/ 129 w 259"/>
                <a:gd name="T1" fmla="*/ 150 h 150"/>
                <a:gd name="T2" fmla="*/ 0 w 259"/>
                <a:gd name="T3" fmla="*/ 75 h 150"/>
                <a:gd name="T4" fmla="*/ 129 w 259"/>
                <a:gd name="T5" fmla="*/ 0 h 150"/>
                <a:gd name="T6" fmla="*/ 259 w 259"/>
                <a:gd name="T7" fmla="*/ 75 h 150"/>
                <a:gd name="T8" fmla="*/ 129 w 259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50">
                  <a:moveTo>
                    <a:pt x="129" y="150"/>
                  </a:moveTo>
                  <a:lnTo>
                    <a:pt x="0" y="75"/>
                  </a:lnTo>
                  <a:lnTo>
                    <a:pt x="129" y="0"/>
                  </a:lnTo>
                  <a:lnTo>
                    <a:pt x="259" y="75"/>
                  </a:lnTo>
                  <a:lnTo>
                    <a:pt x="129" y="150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4" name="Freeform 5624">
              <a:extLst>
                <a:ext uri="{FF2B5EF4-FFF2-40B4-BE49-F238E27FC236}">
                  <a16:creationId xmlns:a16="http://schemas.microsoft.com/office/drawing/2014/main" id="{1C7B4228-4129-46E3-A432-374C2F6B8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" y="2964"/>
              <a:ext cx="1276" cy="735"/>
            </a:xfrm>
            <a:custGeom>
              <a:avLst/>
              <a:gdLst>
                <a:gd name="T0" fmla="*/ 765 w 1276"/>
                <a:gd name="T1" fmla="*/ 719 h 735"/>
                <a:gd name="T2" fmla="*/ 30 w 1276"/>
                <a:gd name="T3" fmla="*/ 295 h 735"/>
                <a:gd name="T4" fmla="*/ 30 w 1276"/>
                <a:gd name="T5" fmla="*/ 295 h 735"/>
                <a:gd name="T6" fmla="*/ 17 w 1276"/>
                <a:gd name="T7" fmla="*/ 285 h 735"/>
                <a:gd name="T8" fmla="*/ 6 w 1276"/>
                <a:gd name="T9" fmla="*/ 272 h 735"/>
                <a:gd name="T10" fmla="*/ 4 w 1276"/>
                <a:gd name="T11" fmla="*/ 267 h 735"/>
                <a:gd name="T12" fmla="*/ 2 w 1276"/>
                <a:gd name="T13" fmla="*/ 259 h 735"/>
                <a:gd name="T14" fmla="*/ 0 w 1276"/>
                <a:gd name="T15" fmla="*/ 254 h 735"/>
                <a:gd name="T16" fmla="*/ 0 w 1276"/>
                <a:gd name="T17" fmla="*/ 246 h 735"/>
                <a:gd name="T18" fmla="*/ 6 w 1276"/>
                <a:gd name="T19" fmla="*/ 233 h 735"/>
                <a:gd name="T20" fmla="*/ 13 w 1276"/>
                <a:gd name="T21" fmla="*/ 220 h 735"/>
                <a:gd name="T22" fmla="*/ 26 w 1276"/>
                <a:gd name="T23" fmla="*/ 207 h 735"/>
                <a:gd name="T24" fmla="*/ 43 w 1276"/>
                <a:gd name="T25" fmla="*/ 195 h 735"/>
                <a:gd name="T26" fmla="*/ 338 w 1276"/>
                <a:gd name="T27" fmla="*/ 25 h 735"/>
                <a:gd name="T28" fmla="*/ 338 w 1276"/>
                <a:gd name="T29" fmla="*/ 25 h 735"/>
                <a:gd name="T30" fmla="*/ 358 w 1276"/>
                <a:gd name="T31" fmla="*/ 15 h 735"/>
                <a:gd name="T32" fmla="*/ 381 w 1276"/>
                <a:gd name="T33" fmla="*/ 8 h 735"/>
                <a:gd name="T34" fmla="*/ 403 w 1276"/>
                <a:gd name="T35" fmla="*/ 2 h 735"/>
                <a:gd name="T36" fmla="*/ 428 w 1276"/>
                <a:gd name="T37" fmla="*/ 0 h 735"/>
                <a:gd name="T38" fmla="*/ 450 w 1276"/>
                <a:gd name="T39" fmla="*/ 0 h 735"/>
                <a:gd name="T40" fmla="*/ 473 w 1276"/>
                <a:gd name="T41" fmla="*/ 4 h 735"/>
                <a:gd name="T42" fmla="*/ 493 w 1276"/>
                <a:gd name="T43" fmla="*/ 10 h 735"/>
                <a:gd name="T44" fmla="*/ 512 w 1276"/>
                <a:gd name="T45" fmla="*/ 17 h 735"/>
                <a:gd name="T46" fmla="*/ 1246 w 1276"/>
                <a:gd name="T47" fmla="*/ 441 h 735"/>
                <a:gd name="T48" fmla="*/ 1246 w 1276"/>
                <a:gd name="T49" fmla="*/ 441 h 735"/>
                <a:gd name="T50" fmla="*/ 1261 w 1276"/>
                <a:gd name="T51" fmla="*/ 452 h 735"/>
                <a:gd name="T52" fmla="*/ 1270 w 1276"/>
                <a:gd name="T53" fmla="*/ 464 h 735"/>
                <a:gd name="T54" fmla="*/ 1274 w 1276"/>
                <a:gd name="T55" fmla="*/ 469 h 735"/>
                <a:gd name="T56" fmla="*/ 1276 w 1276"/>
                <a:gd name="T57" fmla="*/ 477 h 735"/>
                <a:gd name="T58" fmla="*/ 1276 w 1276"/>
                <a:gd name="T59" fmla="*/ 482 h 735"/>
                <a:gd name="T60" fmla="*/ 1276 w 1276"/>
                <a:gd name="T61" fmla="*/ 490 h 735"/>
                <a:gd name="T62" fmla="*/ 1272 w 1276"/>
                <a:gd name="T63" fmla="*/ 503 h 735"/>
                <a:gd name="T64" fmla="*/ 1264 w 1276"/>
                <a:gd name="T65" fmla="*/ 516 h 735"/>
                <a:gd name="T66" fmla="*/ 1251 w 1276"/>
                <a:gd name="T67" fmla="*/ 529 h 735"/>
                <a:gd name="T68" fmla="*/ 1234 w 1276"/>
                <a:gd name="T69" fmla="*/ 542 h 735"/>
                <a:gd name="T70" fmla="*/ 940 w 1276"/>
                <a:gd name="T71" fmla="*/ 711 h 735"/>
                <a:gd name="T72" fmla="*/ 940 w 1276"/>
                <a:gd name="T73" fmla="*/ 711 h 735"/>
                <a:gd name="T74" fmla="*/ 919 w 1276"/>
                <a:gd name="T75" fmla="*/ 722 h 735"/>
                <a:gd name="T76" fmla="*/ 897 w 1276"/>
                <a:gd name="T77" fmla="*/ 730 h 735"/>
                <a:gd name="T78" fmla="*/ 872 w 1276"/>
                <a:gd name="T79" fmla="*/ 734 h 735"/>
                <a:gd name="T80" fmla="*/ 850 w 1276"/>
                <a:gd name="T81" fmla="*/ 735 h 735"/>
                <a:gd name="T82" fmla="*/ 825 w 1276"/>
                <a:gd name="T83" fmla="*/ 735 h 735"/>
                <a:gd name="T84" fmla="*/ 803 w 1276"/>
                <a:gd name="T85" fmla="*/ 734 h 735"/>
                <a:gd name="T86" fmla="*/ 782 w 1276"/>
                <a:gd name="T87" fmla="*/ 728 h 735"/>
                <a:gd name="T88" fmla="*/ 765 w 1276"/>
                <a:gd name="T89" fmla="*/ 719 h 735"/>
                <a:gd name="T90" fmla="*/ 765 w 1276"/>
                <a:gd name="T91" fmla="*/ 719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76" h="735">
                  <a:moveTo>
                    <a:pt x="765" y="719"/>
                  </a:moveTo>
                  <a:lnTo>
                    <a:pt x="30" y="295"/>
                  </a:lnTo>
                  <a:lnTo>
                    <a:pt x="30" y="295"/>
                  </a:lnTo>
                  <a:lnTo>
                    <a:pt x="17" y="285"/>
                  </a:lnTo>
                  <a:lnTo>
                    <a:pt x="6" y="272"/>
                  </a:lnTo>
                  <a:lnTo>
                    <a:pt x="4" y="267"/>
                  </a:lnTo>
                  <a:lnTo>
                    <a:pt x="2" y="259"/>
                  </a:lnTo>
                  <a:lnTo>
                    <a:pt x="0" y="254"/>
                  </a:lnTo>
                  <a:lnTo>
                    <a:pt x="0" y="246"/>
                  </a:lnTo>
                  <a:lnTo>
                    <a:pt x="6" y="233"/>
                  </a:lnTo>
                  <a:lnTo>
                    <a:pt x="13" y="220"/>
                  </a:lnTo>
                  <a:lnTo>
                    <a:pt x="26" y="207"/>
                  </a:lnTo>
                  <a:lnTo>
                    <a:pt x="43" y="195"/>
                  </a:lnTo>
                  <a:lnTo>
                    <a:pt x="338" y="25"/>
                  </a:lnTo>
                  <a:lnTo>
                    <a:pt x="338" y="25"/>
                  </a:lnTo>
                  <a:lnTo>
                    <a:pt x="358" y="15"/>
                  </a:lnTo>
                  <a:lnTo>
                    <a:pt x="381" y="8"/>
                  </a:lnTo>
                  <a:lnTo>
                    <a:pt x="403" y="2"/>
                  </a:lnTo>
                  <a:lnTo>
                    <a:pt x="428" y="0"/>
                  </a:lnTo>
                  <a:lnTo>
                    <a:pt x="450" y="0"/>
                  </a:lnTo>
                  <a:lnTo>
                    <a:pt x="473" y="4"/>
                  </a:lnTo>
                  <a:lnTo>
                    <a:pt x="493" y="10"/>
                  </a:lnTo>
                  <a:lnTo>
                    <a:pt x="512" y="17"/>
                  </a:lnTo>
                  <a:lnTo>
                    <a:pt x="1246" y="441"/>
                  </a:lnTo>
                  <a:lnTo>
                    <a:pt x="1246" y="441"/>
                  </a:lnTo>
                  <a:lnTo>
                    <a:pt x="1261" y="452"/>
                  </a:lnTo>
                  <a:lnTo>
                    <a:pt x="1270" y="464"/>
                  </a:lnTo>
                  <a:lnTo>
                    <a:pt x="1274" y="469"/>
                  </a:lnTo>
                  <a:lnTo>
                    <a:pt x="1276" y="477"/>
                  </a:lnTo>
                  <a:lnTo>
                    <a:pt x="1276" y="482"/>
                  </a:lnTo>
                  <a:lnTo>
                    <a:pt x="1276" y="490"/>
                  </a:lnTo>
                  <a:lnTo>
                    <a:pt x="1272" y="503"/>
                  </a:lnTo>
                  <a:lnTo>
                    <a:pt x="1264" y="516"/>
                  </a:lnTo>
                  <a:lnTo>
                    <a:pt x="1251" y="529"/>
                  </a:lnTo>
                  <a:lnTo>
                    <a:pt x="1234" y="542"/>
                  </a:lnTo>
                  <a:lnTo>
                    <a:pt x="940" y="711"/>
                  </a:lnTo>
                  <a:lnTo>
                    <a:pt x="940" y="711"/>
                  </a:lnTo>
                  <a:lnTo>
                    <a:pt x="919" y="722"/>
                  </a:lnTo>
                  <a:lnTo>
                    <a:pt x="897" y="730"/>
                  </a:lnTo>
                  <a:lnTo>
                    <a:pt x="872" y="734"/>
                  </a:lnTo>
                  <a:lnTo>
                    <a:pt x="850" y="735"/>
                  </a:lnTo>
                  <a:lnTo>
                    <a:pt x="825" y="735"/>
                  </a:lnTo>
                  <a:lnTo>
                    <a:pt x="803" y="734"/>
                  </a:lnTo>
                  <a:lnTo>
                    <a:pt x="782" y="728"/>
                  </a:lnTo>
                  <a:lnTo>
                    <a:pt x="765" y="719"/>
                  </a:lnTo>
                  <a:lnTo>
                    <a:pt x="765" y="719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" name="Freeform 5625">
              <a:extLst>
                <a:ext uri="{FF2B5EF4-FFF2-40B4-BE49-F238E27FC236}">
                  <a16:creationId xmlns:a16="http://schemas.microsoft.com/office/drawing/2014/main" id="{4FFABE75-A354-4EB2-97FC-21EAB5E90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" y="0"/>
              <a:ext cx="2426" cy="1401"/>
            </a:xfrm>
            <a:custGeom>
              <a:avLst/>
              <a:gdLst>
                <a:gd name="T0" fmla="*/ 2426 w 2426"/>
                <a:gd name="T1" fmla="*/ 1354 h 1401"/>
                <a:gd name="T2" fmla="*/ 81 w 2426"/>
                <a:gd name="T3" fmla="*/ 0 h 1401"/>
                <a:gd name="T4" fmla="*/ 0 w 2426"/>
                <a:gd name="T5" fmla="*/ 47 h 1401"/>
                <a:gd name="T6" fmla="*/ 2345 w 2426"/>
                <a:gd name="T7" fmla="*/ 1401 h 1401"/>
                <a:gd name="T8" fmla="*/ 2426 w 2426"/>
                <a:gd name="T9" fmla="*/ 1354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6" h="1401">
                  <a:moveTo>
                    <a:pt x="2426" y="1354"/>
                  </a:moveTo>
                  <a:lnTo>
                    <a:pt x="81" y="0"/>
                  </a:lnTo>
                  <a:lnTo>
                    <a:pt x="0" y="47"/>
                  </a:lnTo>
                  <a:lnTo>
                    <a:pt x="2345" y="1401"/>
                  </a:lnTo>
                  <a:lnTo>
                    <a:pt x="2426" y="1354"/>
                  </a:lnTo>
                  <a:close/>
                </a:path>
              </a:pathLst>
            </a:custGeom>
            <a:solidFill>
              <a:srgbClr val="D7D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6" name="Freeform 5626">
              <a:extLst>
                <a:ext uri="{FF2B5EF4-FFF2-40B4-BE49-F238E27FC236}">
                  <a16:creationId xmlns:a16="http://schemas.microsoft.com/office/drawing/2014/main" id="{30D4CE0B-52DF-47BA-95B9-1A7E4829C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8" y="1354"/>
              <a:ext cx="81" cy="1931"/>
            </a:xfrm>
            <a:custGeom>
              <a:avLst/>
              <a:gdLst>
                <a:gd name="T0" fmla="*/ 81 w 81"/>
                <a:gd name="T1" fmla="*/ 1882 h 1931"/>
                <a:gd name="T2" fmla="*/ 81 w 81"/>
                <a:gd name="T3" fmla="*/ 0 h 1931"/>
                <a:gd name="T4" fmla="*/ 0 w 81"/>
                <a:gd name="T5" fmla="*/ 47 h 1931"/>
                <a:gd name="T6" fmla="*/ 0 w 81"/>
                <a:gd name="T7" fmla="*/ 1931 h 1931"/>
                <a:gd name="T8" fmla="*/ 81 w 81"/>
                <a:gd name="T9" fmla="*/ 1882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931">
                  <a:moveTo>
                    <a:pt x="81" y="1882"/>
                  </a:moveTo>
                  <a:lnTo>
                    <a:pt x="81" y="0"/>
                  </a:lnTo>
                  <a:lnTo>
                    <a:pt x="0" y="47"/>
                  </a:lnTo>
                  <a:lnTo>
                    <a:pt x="0" y="1931"/>
                  </a:lnTo>
                  <a:lnTo>
                    <a:pt x="81" y="1882"/>
                  </a:lnTo>
                  <a:close/>
                </a:path>
              </a:pathLst>
            </a:custGeom>
            <a:solidFill>
              <a:srgbClr val="888A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7" name="Freeform 5627">
              <a:extLst>
                <a:ext uri="{FF2B5EF4-FFF2-40B4-BE49-F238E27FC236}">
                  <a16:creationId xmlns:a16="http://schemas.microsoft.com/office/drawing/2014/main" id="{0D2D6823-52DB-4046-B728-AD2D46696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" y="47"/>
              <a:ext cx="2345" cy="3238"/>
            </a:xfrm>
            <a:custGeom>
              <a:avLst/>
              <a:gdLst>
                <a:gd name="T0" fmla="*/ 2345 w 2345"/>
                <a:gd name="T1" fmla="*/ 3238 h 3238"/>
                <a:gd name="T2" fmla="*/ 0 w 2345"/>
                <a:gd name="T3" fmla="*/ 1884 h 3238"/>
                <a:gd name="T4" fmla="*/ 0 w 2345"/>
                <a:gd name="T5" fmla="*/ 0 h 3238"/>
                <a:gd name="T6" fmla="*/ 2345 w 2345"/>
                <a:gd name="T7" fmla="*/ 1354 h 3238"/>
                <a:gd name="T8" fmla="*/ 2345 w 2345"/>
                <a:gd name="T9" fmla="*/ 3238 h 3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5" h="3238">
                  <a:moveTo>
                    <a:pt x="2345" y="3238"/>
                  </a:moveTo>
                  <a:lnTo>
                    <a:pt x="0" y="1884"/>
                  </a:lnTo>
                  <a:lnTo>
                    <a:pt x="0" y="0"/>
                  </a:lnTo>
                  <a:lnTo>
                    <a:pt x="2345" y="1354"/>
                  </a:lnTo>
                  <a:lnTo>
                    <a:pt x="2345" y="3238"/>
                  </a:lnTo>
                  <a:close/>
                </a:path>
              </a:pathLst>
            </a:custGeom>
            <a:solidFill>
              <a:srgbClr val="AE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8" name="Freeform 5628">
              <a:extLst>
                <a:ext uri="{FF2B5EF4-FFF2-40B4-BE49-F238E27FC236}">
                  <a16:creationId xmlns:a16="http://schemas.microsoft.com/office/drawing/2014/main" id="{DB590B61-1BE9-49A8-9505-B108664EE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" y="197"/>
              <a:ext cx="2167" cy="2936"/>
            </a:xfrm>
            <a:custGeom>
              <a:avLst/>
              <a:gdLst>
                <a:gd name="T0" fmla="*/ 2167 w 2167"/>
                <a:gd name="T1" fmla="*/ 1251 h 2936"/>
                <a:gd name="T2" fmla="*/ 2167 w 2167"/>
                <a:gd name="T3" fmla="*/ 2936 h 2936"/>
                <a:gd name="T4" fmla="*/ 0 w 2167"/>
                <a:gd name="T5" fmla="*/ 1687 h 2936"/>
                <a:gd name="T6" fmla="*/ 0 w 2167"/>
                <a:gd name="T7" fmla="*/ 0 h 2936"/>
                <a:gd name="T8" fmla="*/ 2167 w 2167"/>
                <a:gd name="T9" fmla="*/ 1251 h 2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7" h="2936">
                  <a:moveTo>
                    <a:pt x="2167" y="1251"/>
                  </a:moveTo>
                  <a:lnTo>
                    <a:pt x="2167" y="2936"/>
                  </a:lnTo>
                  <a:lnTo>
                    <a:pt x="0" y="1687"/>
                  </a:lnTo>
                  <a:lnTo>
                    <a:pt x="0" y="0"/>
                  </a:lnTo>
                  <a:lnTo>
                    <a:pt x="2167" y="125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79" name="Group 4">
            <a:extLst>
              <a:ext uri="{FF2B5EF4-FFF2-40B4-BE49-F238E27FC236}">
                <a16:creationId xmlns:a16="http://schemas.microsoft.com/office/drawing/2014/main" id="{05591FF4-CF32-42BF-9B25-8F83AC466F0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850268" y="2793823"/>
            <a:ext cx="762568" cy="984307"/>
            <a:chOff x="2712" y="704"/>
            <a:chExt cx="2256" cy="2912"/>
          </a:xfrm>
        </p:grpSpPr>
        <p:grpSp>
          <p:nvGrpSpPr>
            <p:cNvPr id="180" name="Group 205">
              <a:extLst>
                <a:ext uri="{FF2B5EF4-FFF2-40B4-BE49-F238E27FC236}">
                  <a16:creationId xmlns:a16="http://schemas.microsoft.com/office/drawing/2014/main" id="{EB267681-68DA-497B-A546-23B9A4AFB2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2" y="704"/>
              <a:ext cx="2256" cy="2912"/>
              <a:chOff x="2712" y="704"/>
              <a:chExt cx="2256" cy="2912"/>
            </a:xfrm>
          </p:grpSpPr>
          <p:sp>
            <p:nvSpPr>
              <p:cNvPr id="334" name="Freeform 5">
                <a:extLst>
                  <a:ext uri="{FF2B5EF4-FFF2-40B4-BE49-F238E27FC236}">
                    <a16:creationId xmlns:a16="http://schemas.microsoft.com/office/drawing/2014/main" id="{0C4404E6-6D9F-475A-9717-0DF9932DCB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8" y="704"/>
                <a:ext cx="1526" cy="2307"/>
              </a:xfrm>
              <a:custGeom>
                <a:avLst/>
                <a:gdLst>
                  <a:gd name="T0" fmla="*/ 1518 w 1526"/>
                  <a:gd name="T1" fmla="*/ 2307 h 2307"/>
                  <a:gd name="T2" fmla="*/ 0 w 1526"/>
                  <a:gd name="T3" fmla="*/ 1946 h 2307"/>
                  <a:gd name="T4" fmla="*/ 10 w 1526"/>
                  <a:gd name="T5" fmla="*/ 0 h 2307"/>
                  <a:gd name="T6" fmla="*/ 1526 w 1526"/>
                  <a:gd name="T7" fmla="*/ 361 h 2307"/>
                  <a:gd name="T8" fmla="*/ 1518 w 1526"/>
                  <a:gd name="T9" fmla="*/ 2307 h 2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6" h="2307">
                    <a:moveTo>
                      <a:pt x="1518" y="2307"/>
                    </a:moveTo>
                    <a:lnTo>
                      <a:pt x="0" y="1946"/>
                    </a:lnTo>
                    <a:lnTo>
                      <a:pt x="10" y="0"/>
                    </a:lnTo>
                    <a:lnTo>
                      <a:pt x="1526" y="361"/>
                    </a:lnTo>
                    <a:lnTo>
                      <a:pt x="1518" y="2307"/>
                    </a:lnTo>
                    <a:close/>
                  </a:path>
                </a:pathLst>
              </a:custGeom>
              <a:solidFill>
                <a:srgbClr val="E7E9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5" name="Freeform 6">
                <a:extLst>
                  <a:ext uri="{FF2B5EF4-FFF2-40B4-BE49-F238E27FC236}">
                    <a16:creationId xmlns:a16="http://schemas.microsoft.com/office/drawing/2014/main" id="{D572DA8B-4A34-4DDB-BDD5-B1AD70198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8" y="704"/>
                <a:ext cx="1526" cy="2307"/>
              </a:xfrm>
              <a:custGeom>
                <a:avLst/>
                <a:gdLst>
                  <a:gd name="T0" fmla="*/ 1518 w 1526"/>
                  <a:gd name="T1" fmla="*/ 2307 h 2307"/>
                  <a:gd name="T2" fmla="*/ 0 w 1526"/>
                  <a:gd name="T3" fmla="*/ 1946 h 2307"/>
                  <a:gd name="T4" fmla="*/ 10 w 1526"/>
                  <a:gd name="T5" fmla="*/ 0 h 2307"/>
                  <a:gd name="T6" fmla="*/ 1526 w 1526"/>
                  <a:gd name="T7" fmla="*/ 361 h 2307"/>
                  <a:gd name="T8" fmla="*/ 1518 w 1526"/>
                  <a:gd name="T9" fmla="*/ 2307 h 2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6" h="2307">
                    <a:moveTo>
                      <a:pt x="1518" y="2307"/>
                    </a:moveTo>
                    <a:lnTo>
                      <a:pt x="0" y="1946"/>
                    </a:lnTo>
                    <a:lnTo>
                      <a:pt x="10" y="0"/>
                    </a:lnTo>
                    <a:lnTo>
                      <a:pt x="1526" y="361"/>
                    </a:lnTo>
                    <a:lnTo>
                      <a:pt x="1518" y="230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6" name="Freeform 7">
                <a:extLst>
                  <a:ext uri="{FF2B5EF4-FFF2-40B4-BE49-F238E27FC236}">
                    <a16:creationId xmlns:a16="http://schemas.microsoft.com/office/drawing/2014/main" id="{7280AFE8-DC18-4FE3-A741-C1BCAC7A61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6" y="704"/>
                <a:ext cx="1518" cy="593"/>
              </a:xfrm>
              <a:custGeom>
                <a:avLst/>
                <a:gdLst>
                  <a:gd name="T0" fmla="*/ 1518 w 1518"/>
                  <a:gd name="T1" fmla="*/ 593 h 593"/>
                  <a:gd name="T2" fmla="*/ 0 w 1518"/>
                  <a:gd name="T3" fmla="*/ 232 h 593"/>
                  <a:gd name="T4" fmla="*/ 2 w 1518"/>
                  <a:gd name="T5" fmla="*/ 0 h 593"/>
                  <a:gd name="T6" fmla="*/ 1518 w 1518"/>
                  <a:gd name="T7" fmla="*/ 361 h 593"/>
                  <a:gd name="T8" fmla="*/ 1518 w 1518"/>
                  <a:gd name="T9" fmla="*/ 593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8" h="593">
                    <a:moveTo>
                      <a:pt x="1518" y="593"/>
                    </a:moveTo>
                    <a:lnTo>
                      <a:pt x="0" y="232"/>
                    </a:lnTo>
                    <a:lnTo>
                      <a:pt x="2" y="0"/>
                    </a:lnTo>
                    <a:lnTo>
                      <a:pt x="1518" y="361"/>
                    </a:lnTo>
                    <a:lnTo>
                      <a:pt x="1518" y="593"/>
                    </a:lnTo>
                    <a:close/>
                  </a:path>
                </a:pathLst>
              </a:custGeom>
              <a:solidFill>
                <a:srgbClr val="458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7" name="Freeform 8">
                <a:extLst>
                  <a:ext uri="{FF2B5EF4-FFF2-40B4-BE49-F238E27FC236}">
                    <a16:creationId xmlns:a16="http://schemas.microsoft.com/office/drawing/2014/main" id="{C6524C83-0266-4466-B5D8-6E9AF22C30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6" y="936"/>
                <a:ext cx="1518" cy="439"/>
              </a:xfrm>
              <a:custGeom>
                <a:avLst/>
                <a:gdLst>
                  <a:gd name="T0" fmla="*/ 1518 w 1518"/>
                  <a:gd name="T1" fmla="*/ 439 h 439"/>
                  <a:gd name="T2" fmla="*/ 0 w 1518"/>
                  <a:gd name="T3" fmla="*/ 77 h 439"/>
                  <a:gd name="T4" fmla="*/ 0 w 1518"/>
                  <a:gd name="T5" fmla="*/ 0 h 439"/>
                  <a:gd name="T6" fmla="*/ 1518 w 1518"/>
                  <a:gd name="T7" fmla="*/ 361 h 439"/>
                  <a:gd name="T8" fmla="*/ 1518 w 1518"/>
                  <a:gd name="T9" fmla="*/ 439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8" h="439">
                    <a:moveTo>
                      <a:pt x="1518" y="439"/>
                    </a:moveTo>
                    <a:lnTo>
                      <a:pt x="0" y="77"/>
                    </a:lnTo>
                    <a:lnTo>
                      <a:pt x="0" y="0"/>
                    </a:lnTo>
                    <a:lnTo>
                      <a:pt x="1518" y="361"/>
                    </a:lnTo>
                    <a:lnTo>
                      <a:pt x="1518" y="439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8" name="Freeform 9">
                <a:extLst>
                  <a:ext uri="{FF2B5EF4-FFF2-40B4-BE49-F238E27FC236}">
                    <a16:creationId xmlns:a16="http://schemas.microsoft.com/office/drawing/2014/main" id="{AB41B490-92B1-4A14-9ABC-05BB2CF40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8" y="2610"/>
                <a:ext cx="1518" cy="439"/>
              </a:xfrm>
              <a:custGeom>
                <a:avLst/>
                <a:gdLst>
                  <a:gd name="T0" fmla="*/ 1518 w 1518"/>
                  <a:gd name="T1" fmla="*/ 439 h 439"/>
                  <a:gd name="T2" fmla="*/ 0 w 1518"/>
                  <a:gd name="T3" fmla="*/ 78 h 439"/>
                  <a:gd name="T4" fmla="*/ 0 w 1518"/>
                  <a:gd name="T5" fmla="*/ 0 h 439"/>
                  <a:gd name="T6" fmla="*/ 1518 w 1518"/>
                  <a:gd name="T7" fmla="*/ 363 h 439"/>
                  <a:gd name="T8" fmla="*/ 1518 w 1518"/>
                  <a:gd name="T9" fmla="*/ 439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8" h="439">
                    <a:moveTo>
                      <a:pt x="1518" y="439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1518" y="363"/>
                    </a:lnTo>
                    <a:lnTo>
                      <a:pt x="1518" y="439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9" name="Freeform 10">
                <a:extLst>
                  <a:ext uri="{FF2B5EF4-FFF2-40B4-BE49-F238E27FC236}">
                    <a16:creationId xmlns:a16="http://schemas.microsoft.com/office/drawing/2014/main" id="{80033E9E-CF97-4340-A7FD-333A5FA303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34" y="1131"/>
                <a:ext cx="10" cy="1270"/>
              </a:xfrm>
              <a:custGeom>
                <a:avLst/>
                <a:gdLst>
                  <a:gd name="T0" fmla="*/ 4 w 10"/>
                  <a:gd name="T1" fmla="*/ 1270 h 1270"/>
                  <a:gd name="T2" fmla="*/ 4 w 10"/>
                  <a:gd name="T3" fmla="*/ 1248 h 1270"/>
                  <a:gd name="T4" fmla="*/ 4 w 10"/>
                  <a:gd name="T5" fmla="*/ 1224 h 1270"/>
                  <a:gd name="T6" fmla="*/ 4 w 10"/>
                  <a:gd name="T7" fmla="*/ 1202 h 1270"/>
                  <a:gd name="T8" fmla="*/ 4 w 10"/>
                  <a:gd name="T9" fmla="*/ 1178 h 1270"/>
                  <a:gd name="T10" fmla="*/ 6 w 10"/>
                  <a:gd name="T11" fmla="*/ 1156 h 1270"/>
                  <a:gd name="T12" fmla="*/ 6 w 10"/>
                  <a:gd name="T13" fmla="*/ 1134 h 1270"/>
                  <a:gd name="T14" fmla="*/ 6 w 10"/>
                  <a:gd name="T15" fmla="*/ 1110 h 1270"/>
                  <a:gd name="T16" fmla="*/ 6 w 10"/>
                  <a:gd name="T17" fmla="*/ 1088 h 1270"/>
                  <a:gd name="T18" fmla="*/ 6 w 10"/>
                  <a:gd name="T19" fmla="*/ 1064 h 1270"/>
                  <a:gd name="T20" fmla="*/ 6 w 10"/>
                  <a:gd name="T21" fmla="*/ 1042 h 1270"/>
                  <a:gd name="T22" fmla="*/ 6 w 10"/>
                  <a:gd name="T23" fmla="*/ 1018 h 1270"/>
                  <a:gd name="T24" fmla="*/ 6 w 10"/>
                  <a:gd name="T25" fmla="*/ 996 h 1270"/>
                  <a:gd name="T26" fmla="*/ 6 w 10"/>
                  <a:gd name="T27" fmla="*/ 972 h 1270"/>
                  <a:gd name="T28" fmla="*/ 6 w 10"/>
                  <a:gd name="T29" fmla="*/ 950 h 1270"/>
                  <a:gd name="T30" fmla="*/ 6 w 10"/>
                  <a:gd name="T31" fmla="*/ 926 h 1270"/>
                  <a:gd name="T32" fmla="*/ 6 w 10"/>
                  <a:gd name="T33" fmla="*/ 904 h 1270"/>
                  <a:gd name="T34" fmla="*/ 6 w 10"/>
                  <a:gd name="T35" fmla="*/ 880 h 1270"/>
                  <a:gd name="T36" fmla="*/ 6 w 10"/>
                  <a:gd name="T37" fmla="*/ 858 h 1270"/>
                  <a:gd name="T38" fmla="*/ 6 w 10"/>
                  <a:gd name="T39" fmla="*/ 834 h 1270"/>
                  <a:gd name="T40" fmla="*/ 6 w 10"/>
                  <a:gd name="T41" fmla="*/ 812 h 1270"/>
                  <a:gd name="T42" fmla="*/ 6 w 10"/>
                  <a:gd name="T43" fmla="*/ 788 h 1270"/>
                  <a:gd name="T44" fmla="*/ 6 w 10"/>
                  <a:gd name="T45" fmla="*/ 765 h 1270"/>
                  <a:gd name="T46" fmla="*/ 6 w 10"/>
                  <a:gd name="T47" fmla="*/ 741 h 1270"/>
                  <a:gd name="T48" fmla="*/ 8 w 10"/>
                  <a:gd name="T49" fmla="*/ 719 h 1270"/>
                  <a:gd name="T50" fmla="*/ 8 w 10"/>
                  <a:gd name="T51" fmla="*/ 695 h 1270"/>
                  <a:gd name="T52" fmla="*/ 8 w 10"/>
                  <a:gd name="T53" fmla="*/ 673 h 1270"/>
                  <a:gd name="T54" fmla="*/ 8 w 10"/>
                  <a:gd name="T55" fmla="*/ 649 h 1270"/>
                  <a:gd name="T56" fmla="*/ 8 w 10"/>
                  <a:gd name="T57" fmla="*/ 627 h 1270"/>
                  <a:gd name="T58" fmla="*/ 8 w 10"/>
                  <a:gd name="T59" fmla="*/ 603 h 1270"/>
                  <a:gd name="T60" fmla="*/ 8 w 10"/>
                  <a:gd name="T61" fmla="*/ 581 h 1270"/>
                  <a:gd name="T62" fmla="*/ 8 w 10"/>
                  <a:gd name="T63" fmla="*/ 557 h 1270"/>
                  <a:gd name="T64" fmla="*/ 8 w 10"/>
                  <a:gd name="T65" fmla="*/ 535 h 1270"/>
                  <a:gd name="T66" fmla="*/ 8 w 10"/>
                  <a:gd name="T67" fmla="*/ 511 h 1270"/>
                  <a:gd name="T68" fmla="*/ 8 w 10"/>
                  <a:gd name="T69" fmla="*/ 489 h 1270"/>
                  <a:gd name="T70" fmla="*/ 8 w 10"/>
                  <a:gd name="T71" fmla="*/ 465 h 1270"/>
                  <a:gd name="T72" fmla="*/ 8 w 10"/>
                  <a:gd name="T73" fmla="*/ 443 h 1270"/>
                  <a:gd name="T74" fmla="*/ 8 w 10"/>
                  <a:gd name="T75" fmla="*/ 419 h 1270"/>
                  <a:gd name="T76" fmla="*/ 8 w 10"/>
                  <a:gd name="T77" fmla="*/ 397 h 1270"/>
                  <a:gd name="T78" fmla="*/ 8 w 10"/>
                  <a:gd name="T79" fmla="*/ 375 h 1270"/>
                  <a:gd name="T80" fmla="*/ 8 w 10"/>
                  <a:gd name="T81" fmla="*/ 351 h 1270"/>
                  <a:gd name="T82" fmla="*/ 8 w 10"/>
                  <a:gd name="T83" fmla="*/ 329 h 1270"/>
                  <a:gd name="T84" fmla="*/ 8 w 10"/>
                  <a:gd name="T85" fmla="*/ 305 h 1270"/>
                  <a:gd name="T86" fmla="*/ 10 w 10"/>
                  <a:gd name="T87" fmla="*/ 282 h 1270"/>
                  <a:gd name="T88" fmla="*/ 10 w 10"/>
                  <a:gd name="T89" fmla="*/ 258 h 1270"/>
                  <a:gd name="T90" fmla="*/ 10 w 10"/>
                  <a:gd name="T91" fmla="*/ 236 h 1270"/>
                  <a:gd name="T92" fmla="*/ 10 w 10"/>
                  <a:gd name="T93" fmla="*/ 212 h 1270"/>
                  <a:gd name="T94" fmla="*/ 10 w 10"/>
                  <a:gd name="T95" fmla="*/ 190 h 1270"/>
                  <a:gd name="T96" fmla="*/ 10 w 10"/>
                  <a:gd name="T97" fmla="*/ 166 h 1270"/>
                  <a:gd name="T98" fmla="*/ 10 w 10"/>
                  <a:gd name="T99" fmla="*/ 144 h 1270"/>
                  <a:gd name="T100" fmla="*/ 10 w 10"/>
                  <a:gd name="T101" fmla="*/ 120 h 1270"/>
                  <a:gd name="T102" fmla="*/ 10 w 10"/>
                  <a:gd name="T103" fmla="*/ 98 h 1270"/>
                  <a:gd name="T104" fmla="*/ 10 w 10"/>
                  <a:gd name="T105" fmla="*/ 74 h 1270"/>
                  <a:gd name="T106" fmla="*/ 10 w 10"/>
                  <a:gd name="T107" fmla="*/ 52 h 1270"/>
                  <a:gd name="T108" fmla="*/ 10 w 10"/>
                  <a:gd name="T109" fmla="*/ 28 h 1270"/>
                  <a:gd name="T110" fmla="*/ 10 w 10"/>
                  <a:gd name="T111" fmla="*/ 6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" h="1270">
                    <a:moveTo>
                      <a:pt x="4" y="1270"/>
                    </a:moveTo>
                    <a:lnTo>
                      <a:pt x="0" y="1270"/>
                    </a:lnTo>
                    <a:lnTo>
                      <a:pt x="0" y="1266"/>
                    </a:lnTo>
                    <a:lnTo>
                      <a:pt x="4" y="1266"/>
                    </a:lnTo>
                    <a:lnTo>
                      <a:pt x="4" y="1270"/>
                    </a:lnTo>
                    <a:close/>
                    <a:moveTo>
                      <a:pt x="4" y="1248"/>
                    </a:moveTo>
                    <a:lnTo>
                      <a:pt x="0" y="1246"/>
                    </a:lnTo>
                    <a:lnTo>
                      <a:pt x="0" y="1242"/>
                    </a:lnTo>
                    <a:lnTo>
                      <a:pt x="4" y="1244"/>
                    </a:lnTo>
                    <a:lnTo>
                      <a:pt x="4" y="1248"/>
                    </a:lnTo>
                    <a:close/>
                    <a:moveTo>
                      <a:pt x="4" y="1224"/>
                    </a:moveTo>
                    <a:lnTo>
                      <a:pt x="0" y="1224"/>
                    </a:lnTo>
                    <a:lnTo>
                      <a:pt x="0" y="1220"/>
                    </a:lnTo>
                    <a:lnTo>
                      <a:pt x="4" y="1220"/>
                    </a:lnTo>
                    <a:lnTo>
                      <a:pt x="4" y="1224"/>
                    </a:lnTo>
                    <a:close/>
                    <a:moveTo>
                      <a:pt x="4" y="1202"/>
                    </a:moveTo>
                    <a:lnTo>
                      <a:pt x="0" y="1200"/>
                    </a:lnTo>
                    <a:lnTo>
                      <a:pt x="0" y="1196"/>
                    </a:lnTo>
                    <a:lnTo>
                      <a:pt x="4" y="1198"/>
                    </a:lnTo>
                    <a:lnTo>
                      <a:pt x="4" y="1202"/>
                    </a:lnTo>
                    <a:close/>
                    <a:moveTo>
                      <a:pt x="4" y="1178"/>
                    </a:moveTo>
                    <a:lnTo>
                      <a:pt x="0" y="1178"/>
                    </a:lnTo>
                    <a:lnTo>
                      <a:pt x="0" y="1174"/>
                    </a:lnTo>
                    <a:lnTo>
                      <a:pt x="4" y="1174"/>
                    </a:lnTo>
                    <a:lnTo>
                      <a:pt x="4" y="1178"/>
                    </a:lnTo>
                    <a:close/>
                    <a:moveTo>
                      <a:pt x="6" y="1156"/>
                    </a:moveTo>
                    <a:lnTo>
                      <a:pt x="0" y="1154"/>
                    </a:lnTo>
                    <a:lnTo>
                      <a:pt x="0" y="1150"/>
                    </a:lnTo>
                    <a:lnTo>
                      <a:pt x="6" y="1152"/>
                    </a:lnTo>
                    <a:lnTo>
                      <a:pt x="6" y="1156"/>
                    </a:lnTo>
                    <a:close/>
                    <a:moveTo>
                      <a:pt x="6" y="1134"/>
                    </a:moveTo>
                    <a:lnTo>
                      <a:pt x="0" y="1132"/>
                    </a:lnTo>
                    <a:lnTo>
                      <a:pt x="0" y="1128"/>
                    </a:lnTo>
                    <a:lnTo>
                      <a:pt x="6" y="1128"/>
                    </a:lnTo>
                    <a:lnTo>
                      <a:pt x="6" y="1134"/>
                    </a:lnTo>
                    <a:close/>
                    <a:moveTo>
                      <a:pt x="6" y="1110"/>
                    </a:moveTo>
                    <a:lnTo>
                      <a:pt x="0" y="1108"/>
                    </a:lnTo>
                    <a:lnTo>
                      <a:pt x="0" y="1104"/>
                    </a:lnTo>
                    <a:lnTo>
                      <a:pt x="6" y="1106"/>
                    </a:lnTo>
                    <a:lnTo>
                      <a:pt x="6" y="1110"/>
                    </a:lnTo>
                    <a:close/>
                    <a:moveTo>
                      <a:pt x="6" y="1088"/>
                    </a:moveTo>
                    <a:lnTo>
                      <a:pt x="0" y="1086"/>
                    </a:lnTo>
                    <a:lnTo>
                      <a:pt x="0" y="1082"/>
                    </a:lnTo>
                    <a:lnTo>
                      <a:pt x="6" y="1082"/>
                    </a:lnTo>
                    <a:lnTo>
                      <a:pt x="6" y="1088"/>
                    </a:lnTo>
                    <a:close/>
                    <a:moveTo>
                      <a:pt x="6" y="1064"/>
                    </a:moveTo>
                    <a:lnTo>
                      <a:pt x="0" y="1064"/>
                    </a:lnTo>
                    <a:lnTo>
                      <a:pt x="0" y="1058"/>
                    </a:lnTo>
                    <a:lnTo>
                      <a:pt x="6" y="1060"/>
                    </a:lnTo>
                    <a:lnTo>
                      <a:pt x="6" y="1064"/>
                    </a:lnTo>
                    <a:close/>
                    <a:moveTo>
                      <a:pt x="6" y="1042"/>
                    </a:moveTo>
                    <a:lnTo>
                      <a:pt x="0" y="1040"/>
                    </a:lnTo>
                    <a:lnTo>
                      <a:pt x="0" y="1036"/>
                    </a:lnTo>
                    <a:lnTo>
                      <a:pt x="6" y="1036"/>
                    </a:lnTo>
                    <a:lnTo>
                      <a:pt x="6" y="1042"/>
                    </a:lnTo>
                    <a:close/>
                    <a:moveTo>
                      <a:pt x="6" y="1018"/>
                    </a:moveTo>
                    <a:lnTo>
                      <a:pt x="2" y="1018"/>
                    </a:lnTo>
                    <a:lnTo>
                      <a:pt x="2" y="1012"/>
                    </a:lnTo>
                    <a:lnTo>
                      <a:pt x="6" y="1014"/>
                    </a:lnTo>
                    <a:lnTo>
                      <a:pt x="6" y="1018"/>
                    </a:lnTo>
                    <a:close/>
                    <a:moveTo>
                      <a:pt x="6" y="996"/>
                    </a:moveTo>
                    <a:lnTo>
                      <a:pt x="2" y="994"/>
                    </a:lnTo>
                    <a:lnTo>
                      <a:pt x="2" y="990"/>
                    </a:lnTo>
                    <a:lnTo>
                      <a:pt x="6" y="990"/>
                    </a:lnTo>
                    <a:lnTo>
                      <a:pt x="6" y="996"/>
                    </a:lnTo>
                    <a:close/>
                    <a:moveTo>
                      <a:pt x="6" y="972"/>
                    </a:moveTo>
                    <a:lnTo>
                      <a:pt x="2" y="972"/>
                    </a:lnTo>
                    <a:lnTo>
                      <a:pt x="2" y="966"/>
                    </a:lnTo>
                    <a:lnTo>
                      <a:pt x="6" y="968"/>
                    </a:lnTo>
                    <a:lnTo>
                      <a:pt x="6" y="972"/>
                    </a:lnTo>
                    <a:close/>
                    <a:moveTo>
                      <a:pt x="6" y="950"/>
                    </a:moveTo>
                    <a:lnTo>
                      <a:pt x="2" y="948"/>
                    </a:lnTo>
                    <a:lnTo>
                      <a:pt x="2" y="944"/>
                    </a:lnTo>
                    <a:lnTo>
                      <a:pt x="6" y="944"/>
                    </a:lnTo>
                    <a:lnTo>
                      <a:pt x="6" y="950"/>
                    </a:lnTo>
                    <a:close/>
                    <a:moveTo>
                      <a:pt x="6" y="926"/>
                    </a:moveTo>
                    <a:lnTo>
                      <a:pt x="2" y="926"/>
                    </a:lnTo>
                    <a:lnTo>
                      <a:pt x="2" y="920"/>
                    </a:lnTo>
                    <a:lnTo>
                      <a:pt x="6" y="922"/>
                    </a:lnTo>
                    <a:lnTo>
                      <a:pt x="6" y="926"/>
                    </a:lnTo>
                    <a:close/>
                    <a:moveTo>
                      <a:pt x="6" y="904"/>
                    </a:moveTo>
                    <a:lnTo>
                      <a:pt x="2" y="902"/>
                    </a:lnTo>
                    <a:lnTo>
                      <a:pt x="2" y="898"/>
                    </a:lnTo>
                    <a:lnTo>
                      <a:pt x="6" y="898"/>
                    </a:lnTo>
                    <a:lnTo>
                      <a:pt x="6" y="904"/>
                    </a:lnTo>
                    <a:close/>
                    <a:moveTo>
                      <a:pt x="6" y="880"/>
                    </a:moveTo>
                    <a:lnTo>
                      <a:pt x="2" y="880"/>
                    </a:lnTo>
                    <a:lnTo>
                      <a:pt x="2" y="874"/>
                    </a:lnTo>
                    <a:lnTo>
                      <a:pt x="6" y="876"/>
                    </a:lnTo>
                    <a:lnTo>
                      <a:pt x="6" y="880"/>
                    </a:lnTo>
                    <a:close/>
                    <a:moveTo>
                      <a:pt x="6" y="858"/>
                    </a:moveTo>
                    <a:lnTo>
                      <a:pt x="2" y="856"/>
                    </a:lnTo>
                    <a:lnTo>
                      <a:pt x="2" y="852"/>
                    </a:lnTo>
                    <a:lnTo>
                      <a:pt x="6" y="852"/>
                    </a:lnTo>
                    <a:lnTo>
                      <a:pt x="6" y="858"/>
                    </a:lnTo>
                    <a:close/>
                    <a:moveTo>
                      <a:pt x="6" y="834"/>
                    </a:moveTo>
                    <a:lnTo>
                      <a:pt x="2" y="834"/>
                    </a:lnTo>
                    <a:lnTo>
                      <a:pt x="2" y="828"/>
                    </a:lnTo>
                    <a:lnTo>
                      <a:pt x="6" y="830"/>
                    </a:lnTo>
                    <a:lnTo>
                      <a:pt x="6" y="834"/>
                    </a:lnTo>
                    <a:close/>
                    <a:moveTo>
                      <a:pt x="6" y="812"/>
                    </a:moveTo>
                    <a:lnTo>
                      <a:pt x="2" y="810"/>
                    </a:lnTo>
                    <a:lnTo>
                      <a:pt x="2" y="806"/>
                    </a:lnTo>
                    <a:lnTo>
                      <a:pt x="6" y="806"/>
                    </a:lnTo>
                    <a:lnTo>
                      <a:pt x="6" y="812"/>
                    </a:lnTo>
                    <a:close/>
                    <a:moveTo>
                      <a:pt x="6" y="788"/>
                    </a:moveTo>
                    <a:lnTo>
                      <a:pt x="2" y="788"/>
                    </a:lnTo>
                    <a:lnTo>
                      <a:pt x="2" y="781"/>
                    </a:lnTo>
                    <a:lnTo>
                      <a:pt x="6" y="783"/>
                    </a:lnTo>
                    <a:lnTo>
                      <a:pt x="6" y="788"/>
                    </a:lnTo>
                    <a:close/>
                    <a:moveTo>
                      <a:pt x="6" y="765"/>
                    </a:moveTo>
                    <a:lnTo>
                      <a:pt x="2" y="763"/>
                    </a:lnTo>
                    <a:lnTo>
                      <a:pt x="2" y="759"/>
                    </a:lnTo>
                    <a:lnTo>
                      <a:pt x="6" y="759"/>
                    </a:lnTo>
                    <a:lnTo>
                      <a:pt x="6" y="765"/>
                    </a:lnTo>
                    <a:close/>
                    <a:moveTo>
                      <a:pt x="6" y="741"/>
                    </a:moveTo>
                    <a:lnTo>
                      <a:pt x="2" y="741"/>
                    </a:lnTo>
                    <a:lnTo>
                      <a:pt x="2" y="735"/>
                    </a:lnTo>
                    <a:lnTo>
                      <a:pt x="6" y="737"/>
                    </a:lnTo>
                    <a:lnTo>
                      <a:pt x="6" y="741"/>
                    </a:lnTo>
                    <a:close/>
                    <a:moveTo>
                      <a:pt x="8" y="719"/>
                    </a:moveTo>
                    <a:lnTo>
                      <a:pt x="2" y="717"/>
                    </a:lnTo>
                    <a:lnTo>
                      <a:pt x="2" y="713"/>
                    </a:lnTo>
                    <a:lnTo>
                      <a:pt x="8" y="713"/>
                    </a:lnTo>
                    <a:lnTo>
                      <a:pt x="8" y="719"/>
                    </a:lnTo>
                    <a:close/>
                    <a:moveTo>
                      <a:pt x="8" y="695"/>
                    </a:moveTo>
                    <a:lnTo>
                      <a:pt x="2" y="695"/>
                    </a:lnTo>
                    <a:lnTo>
                      <a:pt x="2" y="689"/>
                    </a:lnTo>
                    <a:lnTo>
                      <a:pt x="8" y="691"/>
                    </a:lnTo>
                    <a:lnTo>
                      <a:pt x="8" y="695"/>
                    </a:lnTo>
                    <a:close/>
                    <a:moveTo>
                      <a:pt x="8" y="673"/>
                    </a:moveTo>
                    <a:lnTo>
                      <a:pt x="2" y="671"/>
                    </a:lnTo>
                    <a:lnTo>
                      <a:pt x="2" y="667"/>
                    </a:lnTo>
                    <a:lnTo>
                      <a:pt x="8" y="669"/>
                    </a:lnTo>
                    <a:lnTo>
                      <a:pt x="8" y="673"/>
                    </a:lnTo>
                    <a:close/>
                    <a:moveTo>
                      <a:pt x="8" y="649"/>
                    </a:moveTo>
                    <a:lnTo>
                      <a:pt x="2" y="649"/>
                    </a:lnTo>
                    <a:lnTo>
                      <a:pt x="2" y="643"/>
                    </a:lnTo>
                    <a:lnTo>
                      <a:pt x="8" y="645"/>
                    </a:lnTo>
                    <a:lnTo>
                      <a:pt x="8" y="649"/>
                    </a:lnTo>
                    <a:close/>
                    <a:moveTo>
                      <a:pt x="8" y="627"/>
                    </a:moveTo>
                    <a:lnTo>
                      <a:pt x="2" y="625"/>
                    </a:lnTo>
                    <a:lnTo>
                      <a:pt x="2" y="621"/>
                    </a:lnTo>
                    <a:lnTo>
                      <a:pt x="8" y="623"/>
                    </a:lnTo>
                    <a:lnTo>
                      <a:pt x="8" y="627"/>
                    </a:lnTo>
                    <a:close/>
                    <a:moveTo>
                      <a:pt x="8" y="603"/>
                    </a:moveTo>
                    <a:lnTo>
                      <a:pt x="2" y="603"/>
                    </a:lnTo>
                    <a:lnTo>
                      <a:pt x="2" y="599"/>
                    </a:lnTo>
                    <a:lnTo>
                      <a:pt x="8" y="599"/>
                    </a:lnTo>
                    <a:lnTo>
                      <a:pt x="8" y="603"/>
                    </a:lnTo>
                    <a:close/>
                    <a:moveTo>
                      <a:pt x="8" y="581"/>
                    </a:moveTo>
                    <a:lnTo>
                      <a:pt x="4" y="579"/>
                    </a:lnTo>
                    <a:lnTo>
                      <a:pt x="4" y="575"/>
                    </a:lnTo>
                    <a:lnTo>
                      <a:pt x="8" y="577"/>
                    </a:lnTo>
                    <a:lnTo>
                      <a:pt x="8" y="581"/>
                    </a:lnTo>
                    <a:close/>
                    <a:moveTo>
                      <a:pt x="8" y="557"/>
                    </a:moveTo>
                    <a:lnTo>
                      <a:pt x="4" y="557"/>
                    </a:lnTo>
                    <a:lnTo>
                      <a:pt x="4" y="553"/>
                    </a:lnTo>
                    <a:lnTo>
                      <a:pt x="8" y="553"/>
                    </a:lnTo>
                    <a:lnTo>
                      <a:pt x="8" y="557"/>
                    </a:lnTo>
                    <a:close/>
                    <a:moveTo>
                      <a:pt x="8" y="535"/>
                    </a:moveTo>
                    <a:lnTo>
                      <a:pt x="4" y="533"/>
                    </a:lnTo>
                    <a:lnTo>
                      <a:pt x="4" y="529"/>
                    </a:lnTo>
                    <a:lnTo>
                      <a:pt x="8" y="531"/>
                    </a:lnTo>
                    <a:lnTo>
                      <a:pt x="8" y="535"/>
                    </a:lnTo>
                    <a:close/>
                    <a:moveTo>
                      <a:pt x="8" y="511"/>
                    </a:moveTo>
                    <a:lnTo>
                      <a:pt x="4" y="511"/>
                    </a:lnTo>
                    <a:lnTo>
                      <a:pt x="4" y="507"/>
                    </a:lnTo>
                    <a:lnTo>
                      <a:pt x="8" y="507"/>
                    </a:lnTo>
                    <a:lnTo>
                      <a:pt x="8" y="511"/>
                    </a:lnTo>
                    <a:close/>
                    <a:moveTo>
                      <a:pt x="8" y="489"/>
                    </a:moveTo>
                    <a:lnTo>
                      <a:pt x="4" y="487"/>
                    </a:lnTo>
                    <a:lnTo>
                      <a:pt x="4" y="483"/>
                    </a:lnTo>
                    <a:lnTo>
                      <a:pt x="8" y="485"/>
                    </a:lnTo>
                    <a:lnTo>
                      <a:pt x="8" y="489"/>
                    </a:lnTo>
                    <a:close/>
                    <a:moveTo>
                      <a:pt x="8" y="465"/>
                    </a:moveTo>
                    <a:lnTo>
                      <a:pt x="4" y="465"/>
                    </a:lnTo>
                    <a:lnTo>
                      <a:pt x="4" y="461"/>
                    </a:lnTo>
                    <a:lnTo>
                      <a:pt x="8" y="461"/>
                    </a:lnTo>
                    <a:lnTo>
                      <a:pt x="8" y="465"/>
                    </a:lnTo>
                    <a:close/>
                    <a:moveTo>
                      <a:pt x="8" y="443"/>
                    </a:moveTo>
                    <a:lnTo>
                      <a:pt x="4" y="441"/>
                    </a:lnTo>
                    <a:lnTo>
                      <a:pt x="4" y="437"/>
                    </a:lnTo>
                    <a:lnTo>
                      <a:pt x="8" y="439"/>
                    </a:lnTo>
                    <a:lnTo>
                      <a:pt x="8" y="443"/>
                    </a:lnTo>
                    <a:close/>
                    <a:moveTo>
                      <a:pt x="8" y="419"/>
                    </a:moveTo>
                    <a:lnTo>
                      <a:pt x="4" y="419"/>
                    </a:lnTo>
                    <a:lnTo>
                      <a:pt x="4" y="415"/>
                    </a:lnTo>
                    <a:lnTo>
                      <a:pt x="8" y="415"/>
                    </a:lnTo>
                    <a:lnTo>
                      <a:pt x="8" y="419"/>
                    </a:lnTo>
                    <a:close/>
                    <a:moveTo>
                      <a:pt x="8" y="397"/>
                    </a:moveTo>
                    <a:lnTo>
                      <a:pt x="4" y="395"/>
                    </a:lnTo>
                    <a:lnTo>
                      <a:pt x="4" y="391"/>
                    </a:lnTo>
                    <a:lnTo>
                      <a:pt x="8" y="393"/>
                    </a:lnTo>
                    <a:lnTo>
                      <a:pt x="8" y="397"/>
                    </a:lnTo>
                    <a:close/>
                    <a:moveTo>
                      <a:pt x="8" y="375"/>
                    </a:moveTo>
                    <a:lnTo>
                      <a:pt x="4" y="373"/>
                    </a:lnTo>
                    <a:lnTo>
                      <a:pt x="4" y="369"/>
                    </a:lnTo>
                    <a:lnTo>
                      <a:pt x="8" y="369"/>
                    </a:lnTo>
                    <a:lnTo>
                      <a:pt x="8" y="375"/>
                    </a:lnTo>
                    <a:close/>
                    <a:moveTo>
                      <a:pt x="8" y="351"/>
                    </a:moveTo>
                    <a:lnTo>
                      <a:pt x="4" y="349"/>
                    </a:lnTo>
                    <a:lnTo>
                      <a:pt x="4" y="345"/>
                    </a:lnTo>
                    <a:lnTo>
                      <a:pt x="8" y="347"/>
                    </a:lnTo>
                    <a:lnTo>
                      <a:pt x="8" y="351"/>
                    </a:lnTo>
                    <a:close/>
                    <a:moveTo>
                      <a:pt x="8" y="329"/>
                    </a:moveTo>
                    <a:lnTo>
                      <a:pt x="4" y="327"/>
                    </a:lnTo>
                    <a:lnTo>
                      <a:pt x="4" y="323"/>
                    </a:lnTo>
                    <a:lnTo>
                      <a:pt x="8" y="323"/>
                    </a:lnTo>
                    <a:lnTo>
                      <a:pt x="8" y="329"/>
                    </a:lnTo>
                    <a:close/>
                    <a:moveTo>
                      <a:pt x="8" y="305"/>
                    </a:moveTo>
                    <a:lnTo>
                      <a:pt x="4" y="305"/>
                    </a:lnTo>
                    <a:lnTo>
                      <a:pt x="4" y="298"/>
                    </a:lnTo>
                    <a:lnTo>
                      <a:pt x="8" y="300"/>
                    </a:lnTo>
                    <a:lnTo>
                      <a:pt x="8" y="305"/>
                    </a:lnTo>
                    <a:close/>
                    <a:moveTo>
                      <a:pt x="10" y="282"/>
                    </a:moveTo>
                    <a:lnTo>
                      <a:pt x="4" y="280"/>
                    </a:lnTo>
                    <a:lnTo>
                      <a:pt x="4" y="276"/>
                    </a:lnTo>
                    <a:lnTo>
                      <a:pt x="10" y="276"/>
                    </a:lnTo>
                    <a:lnTo>
                      <a:pt x="10" y="282"/>
                    </a:lnTo>
                    <a:close/>
                    <a:moveTo>
                      <a:pt x="10" y="258"/>
                    </a:moveTo>
                    <a:lnTo>
                      <a:pt x="4" y="258"/>
                    </a:lnTo>
                    <a:lnTo>
                      <a:pt x="4" y="252"/>
                    </a:lnTo>
                    <a:lnTo>
                      <a:pt x="10" y="254"/>
                    </a:lnTo>
                    <a:lnTo>
                      <a:pt x="10" y="258"/>
                    </a:lnTo>
                    <a:close/>
                    <a:moveTo>
                      <a:pt x="10" y="236"/>
                    </a:moveTo>
                    <a:lnTo>
                      <a:pt x="4" y="234"/>
                    </a:lnTo>
                    <a:lnTo>
                      <a:pt x="4" y="230"/>
                    </a:lnTo>
                    <a:lnTo>
                      <a:pt x="10" y="230"/>
                    </a:lnTo>
                    <a:lnTo>
                      <a:pt x="10" y="236"/>
                    </a:lnTo>
                    <a:close/>
                    <a:moveTo>
                      <a:pt x="10" y="212"/>
                    </a:moveTo>
                    <a:lnTo>
                      <a:pt x="4" y="212"/>
                    </a:lnTo>
                    <a:lnTo>
                      <a:pt x="4" y="206"/>
                    </a:lnTo>
                    <a:lnTo>
                      <a:pt x="10" y="208"/>
                    </a:lnTo>
                    <a:lnTo>
                      <a:pt x="10" y="212"/>
                    </a:lnTo>
                    <a:close/>
                    <a:moveTo>
                      <a:pt x="10" y="190"/>
                    </a:moveTo>
                    <a:lnTo>
                      <a:pt x="4" y="188"/>
                    </a:lnTo>
                    <a:lnTo>
                      <a:pt x="4" y="184"/>
                    </a:lnTo>
                    <a:lnTo>
                      <a:pt x="10" y="184"/>
                    </a:lnTo>
                    <a:lnTo>
                      <a:pt x="10" y="190"/>
                    </a:lnTo>
                    <a:close/>
                    <a:moveTo>
                      <a:pt x="10" y="166"/>
                    </a:moveTo>
                    <a:lnTo>
                      <a:pt x="4" y="166"/>
                    </a:lnTo>
                    <a:lnTo>
                      <a:pt x="4" y="160"/>
                    </a:lnTo>
                    <a:lnTo>
                      <a:pt x="10" y="162"/>
                    </a:lnTo>
                    <a:lnTo>
                      <a:pt x="10" y="166"/>
                    </a:lnTo>
                    <a:close/>
                    <a:moveTo>
                      <a:pt x="10" y="144"/>
                    </a:moveTo>
                    <a:lnTo>
                      <a:pt x="6" y="142"/>
                    </a:lnTo>
                    <a:lnTo>
                      <a:pt x="6" y="138"/>
                    </a:lnTo>
                    <a:lnTo>
                      <a:pt x="10" y="138"/>
                    </a:lnTo>
                    <a:lnTo>
                      <a:pt x="10" y="144"/>
                    </a:lnTo>
                    <a:close/>
                    <a:moveTo>
                      <a:pt x="10" y="120"/>
                    </a:moveTo>
                    <a:lnTo>
                      <a:pt x="6" y="120"/>
                    </a:lnTo>
                    <a:lnTo>
                      <a:pt x="6" y="114"/>
                    </a:lnTo>
                    <a:lnTo>
                      <a:pt x="10" y="116"/>
                    </a:lnTo>
                    <a:lnTo>
                      <a:pt x="10" y="120"/>
                    </a:lnTo>
                    <a:close/>
                    <a:moveTo>
                      <a:pt x="10" y="98"/>
                    </a:moveTo>
                    <a:lnTo>
                      <a:pt x="6" y="96"/>
                    </a:lnTo>
                    <a:lnTo>
                      <a:pt x="6" y="92"/>
                    </a:lnTo>
                    <a:lnTo>
                      <a:pt x="10" y="92"/>
                    </a:lnTo>
                    <a:lnTo>
                      <a:pt x="10" y="98"/>
                    </a:lnTo>
                    <a:close/>
                    <a:moveTo>
                      <a:pt x="10" y="74"/>
                    </a:moveTo>
                    <a:lnTo>
                      <a:pt x="6" y="74"/>
                    </a:lnTo>
                    <a:lnTo>
                      <a:pt x="6" y="68"/>
                    </a:lnTo>
                    <a:lnTo>
                      <a:pt x="10" y="70"/>
                    </a:lnTo>
                    <a:lnTo>
                      <a:pt x="10" y="74"/>
                    </a:lnTo>
                    <a:close/>
                    <a:moveTo>
                      <a:pt x="10" y="52"/>
                    </a:moveTo>
                    <a:lnTo>
                      <a:pt x="6" y="50"/>
                    </a:lnTo>
                    <a:lnTo>
                      <a:pt x="6" y="46"/>
                    </a:lnTo>
                    <a:lnTo>
                      <a:pt x="10" y="46"/>
                    </a:lnTo>
                    <a:lnTo>
                      <a:pt x="10" y="52"/>
                    </a:lnTo>
                    <a:close/>
                    <a:moveTo>
                      <a:pt x="10" y="28"/>
                    </a:moveTo>
                    <a:lnTo>
                      <a:pt x="6" y="28"/>
                    </a:lnTo>
                    <a:lnTo>
                      <a:pt x="6" y="22"/>
                    </a:lnTo>
                    <a:lnTo>
                      <a:pt x="10" y="24"/>
                    </a:lnTo>
                    <a:lnTo>
                      <a:pt x="10" y="28"/>
                    </a:lnTo>
                    <a:close/>
                    <a:moveTo>
                      <a:pt x="10" y="6"/>
                    </a:moveTo>
                    <a:lnTo>
                      <a:pt x="6" y="4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0" name="Freeform 11">
                <a:extLst>
                  <a:ext uri="{FF2B5EF4-FFF2-40B4-BE49-F238E27FC236}">
                    <a16:creationId xmlns:a16="http://schemas.microsoft.com/office/drawing/2014/main" id="{3A8BF0ED-D468-43B2-A88B-D9F7E64E9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7" y="1251"/>
                <a:ext cx="343" cy="96"/>
              </a:xfrm>
              <a:custGeom>
                <a:avLst/>
                <a:gdLst>
                  <a:gd name="T0" fmla="*/ 343 w 343"/>
                  <a:gd name="T1" fmla="*/ 96 h 96"/>
                  <a:gd name="T2" fmla="*/ 0 w 343"/>
                  <a:gd name="T3" fmla="*/ 14 h 96"/>
                  <a:gd name="T4" fmla="*/ 0 w 343"/>
                  <a:gd name="T5" fmla="*/ 0 h 96"/>
                  <a:gd name="T6" fmla="*/ 343 w 343"/>
                  <a:gd name="T7" fmla="*/ 82 h 96"/>
                  <a:gd name="T8" fmla="*/ 343 w 343"/>
                  <a:gd name="T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3" h="96">
                    <a:moveTo>
                      <a:pt x="343" y="96"/>
                    </a:moveTo>
                    <a:lnTo>
                      <a:pt x="0" y="14"/>
                    </a:lnTo>
                    <a:lnTo>
                      <a:pt x="0" y="0"/>
                    </a:lnTo>
                    <a:lnTo>
                      <a:pt x="343" y="82"/>
                    </a:lnTo>
                    <a:lnTo>
                      <a:pt x="343" y="96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1" name="Freeform 12">
                <a:extLst>
                  <a:ext uri="{FF2B5EF4-FFF2-40B4-BE49-F238E27FC236}">
                    <a16:creationId xmlns:a16="http://schemas.microsoft.com/office/drawing/2014/main" id="{F5E8784A-D124-4EF2-935D-EB04E8EEF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1169"/>
                <a:ext cx="173" cy="68"/>
              </a:xfrm>
              <a:custGeom>
                <a:avLst/>
                <a:gdLst>
                  <a:gd name="T0" fmla="*/ 173 w 173"/>
                  <a:gd name="T1" fmla="*/ 68 h 68"/>
                  <a:gd name="T2" fmla="*/ 0 w 173"/>
                  <a:gd name="T3" fmla="*/ 28 h 68"/>
                  <a:gd name="T4" fmla="*/ 0 w 173"/>
                  <a:gd name="T5" fmla="*/ 0 h 68"/>
                  <a:gd name="T6" fmla="*/ 173 w 173"/>
                  <a:gd name="T7" fmla="*/ 40 h 68"/>
                  <a:gd name="T8" fmla="*/ 173 w 173"/>
                  <a:gd name="T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68">
                    <a:moveTo>
                      <a:pt x="173" y="6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173" y="40"/>
                    </a:lnTo>
                    <a:lnTo>
                      <a:pt x="173" y="68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2" name="Freeform 13">
                <a:extLst>
                  <a:ext uri="{FF2B5EF4-FFF2-40B4-BE49-F238E27FC236}">
                    <a16:creationId xmlns:a16="http://schemas.microsoft.com/office/drawing/2014/main" id="{33FE82D5-BE9B-4917-A0E8-DE1A9D9D0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1221"/>
                <a:ext cx="231" cy="82"/>
              </a:xfrm>
              <a:custGeom>
                <a:avLst/>
                <a:gdLst>
                  <a:gd name="T0" fmla="*/ 229 w 231"/>
                  <a:gd name="T1" fmla="*/ 82 h 82"/>
                  <a:gd name="T2" fmla="*/ 0 w 231"/>
                  <a:gd name="T3" fmla="*/ 28 h 82"/>
                  <a:gd name="T4" fmla="*/ 2 w 231"/>
                  <a:gd name="T5" fmla="*/ 0 h 82"/>
                  <a:gd name="T6" fmla="*/ 231 w 231"/>
                  <a:gd name="T7" fmla="*/ 54 h 82"/>
                  <a:gd name="T8" fmla="*/ 229 w 231"/>
                  <a:gd name="T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82">
                    <a:moveTo>
                      <a:pt x="229" y="82"/>
                    </a:moveTo>
                    <a:lnTo>
                      <a:pt x="0" y="28"/>
                    </a:lnTo>
                    <a:lnTo>
                      <a:pt x="2" y="0"/>
                    </a:lnTo>
                    <a:lnTo>
                      <a:pt x="231" y="54"/>
                    </a:lnTo>
                    <a:lnTo>
                      <a:pt x="229" y="82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3" name="Freeform 14">
                <a:extLst>
                  <a:ext uri="{FF2B5EF4-FFF2-40B4-BE49-F238E27FC236}">
                    <a16:creationId xmlns:a16="http://schemas.microsoft.com/office/drawing/2014/main" id="{B796DCFD-F29A-4AB2-9327-38EF5534A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" y="1436"/>
                <a:ext cx="410" cy="124"/>
              </a:xfrm>
              <a:custGeom>
                <a:avLst/>
                <a:gdLst>
                  <a:gd name="T0" fmla="*/ 410 w 410"/>
                  <a:gd name="T1" fmla="*/ 124 h 124"/>
                  <a:gd name="T2" fmla="*/ 0 w 410"/>
                  <a:gd name="T3" fmla="*/ 28 h 124"/>
                  <a:gd name="T4" fmla="*/ 0 w 410"/>
                  <a:gd name="T5" fmla="*/ 0 h 124"/>
                  <a:gd name="T6" fmla="*/ 410 w 410"/>
                  <a:gd name="T7" fmla="*/ 96 h 124"/>
                  <a:gd name="T8" fmla="*/ 410 w 410"/>
                  <a:gd name="T9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0" h="124">
                    <a:moveTo>
                      <a:pt x="410" y="124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410" y="96"/>
                    </a:lnTo>
                    <a:lnTo>
                      <a:pt x="410" y="124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4" name="Freeform 15">
                <a:extLst>
                  <a:ext uri="{FF2B5EF4-FFF2-40B4-BE49-F238E27FC236}">
                    <a16:creationId xmlns:a16="http://schemas.microsoft.com/office/drawing/2014/main" id="{18779E0D-5F66-4A4B-938B-74102C835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" y="1550"/>
                <a:ext cx="128" cy="60"/>
              </a:xfrm>
              <a:custGeom>
                <a:avLst/>
                <a:gdLst>
                  <a:gd name="T0" fmla="*/ 128 w 128"/>
                  <a:gd name="T1" fmla="*/ 60 h 60"/>
                  <a:gd name="T2" fmla="*/ 0 w 128"/>
                  <a:gd name="T3" fmla="*/ 28 h 60"/>
                  <a:gd name="T4" fmla="*/ 0 w 128"/>
                  <a:gd name="T5" fmla="*/ 0 h 60"/>
                  <a:gd name="T6" fmla="*/ 128 w 128"/>
                  <a:gd name="T7" fmla="*/ 32 h 60"/>
                  <a:gd name="T8" fmla="*/ 128 w 128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60">
                    <a:moveTo>
                      <a:pt x="128" y="60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128" y="32"/>
                    </a:lnTo>
                    <a:lnTo>
                      <a:pt x="128" y="60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5" name="Freeform 16">
                <a:extLst>
                  <a:ext uri="{FF2B5EF4-FFF2-40B4-BE49-F238E27FC236}">
                    <a16:creationId xmlns:a16="http://schemas.microsoft.com/office/drawing/2014/main" id="{ACB03BC3-8383-4C4C-99F9-7106B446E0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" y="1782"/>
                <a:ext cx="105" cy="52"/>
              </a:xfrm>
              <a:custGeom>
                <a:avLst/>
                <a:gdLst>
                  <a:gd name="T0" fmla="*/ 105 w 105"/>
                  <a:gd name="T1" fmla="*/ 52 h 52"/>
                  <a:gd name="T2" fmla="*/ 0 w 105"/>
                  <a:gd name="T3" fmla="*/ 28 h 52"/>
                  <a:gd name="T4" fmla="*/ 2 w 105"/>
                  <a:gd name="T5" fmla="*/ 0 h 52"/>
                  <a:gd name="T6" fmla="*/ 105 w 105"/>
                  <a:gd name="T7" fmla="*/ 24 h 52"/>
                  <a:gd name="T8" fmla="*/ 105 w 105"/>
                  <a:gd name="T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2">
                    <a:moveTo>
                      <a:pt x="105" y="52"/>
                    </a:moveTo>
                    <a:lnTo>
                      <a:pt x="0" y="28"/>
                    </a:lnTo>
                    <a:lnTo>
                      <a:pt x="2" y="0"/>
                    </a:lnTo>
                    <a:lnTo>
                      <a:pt x="105" y="24"/>
                    </a:lnTo>
                    <a:lnTo>
                      <a:pt x="105" y="52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6" name="Freeform 17">
                <a:extLst>
                  <a:ext uri="{FF2B5EF4-FFF2-40B4-BE49-F238E27FC236}">
                    <a16:creationId xmlns:a16="http://schemas.microsoft.com/office/drawing/2014/main" id="{9AF9A39D-A840-4BC4-81CB-68BA5E1FC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" y="1888"/>
                <a:ext cx="228" cy="85"/>
              </a:xfrm>
              <a:custGeom>
                <a:avLst/>
                <a:gdLst>
                  <a:gd name="T0" fmla="*/ 228 w 228"/>
                  <a:gd name="T1" fmla="*/ 85 h 85"/>
                  <a:gd name="T2" fmla="*/ 0 w 228"/>
                  <a:gd name="T3" fmla="*/ 28 h 85"/>
                  <a:gd name="T4" fmla="*/ 0 w 228"/>
                  <a:gd name="T5" fmla="*/ 0 h 85"/>
                  <a:gd name="T6" fmla="*/ 228 w 228"/>
                  <a:gd name="T7" fmla="*/ 57 h 85"/>
                  <a:gd name="T8" fmla="*/ 228 w 228"/>
                  <a:gd name="T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85">
                    <a:moveTo>
                      <a:pt x="228" y="85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228" y="57"/>
                    </a:lnTo>
                    <a:lnTo>
                      <a:pt x="228" y="85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7" name="Freeform 18">
                <a:extLst>
                  <a:ext uri="{FF2B5EF4-FFF2-40B4-BE49-F238E27FC236}">
                    <a16:creationId xmlns:a16="http://schemas.microsoft.com/office/drawing/2014/main" id="{5BC7C0D5-081E-4A9F-83E7-DDFE4F4755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" y="1888"/>
                <a:ext cx="228" cy="85"/>
              </a:xfrm>
              <a:custGeom>
                <a:avLst/>
                <a:gdLst>
                  <a:gd name="T0" fmla="*/ 228 w 228"/>
                  <a:gd name="T1" fmla="*/ 85 h 85"/>
                  <a:gd name="T2" fmla="*/ 0 w 228"/>
                  <a:gd name="T3" fmla="*/ 28 h 85"/>
                  <a:gd name="T4" fmla="*/ 0 w 228"/>
                  <a:gd name="T5" fmla="*/ 0 h 85"/>
                  <a:gd name="T6" fmla="*/ 228 w 228"/>
                  <a:gd name="T7" fmla="*/ 57 h 85"/>
                  <a:gd name="T8" fmla="*/ 228 w 228"/>
                  <a:gd name="T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85">
                    <a:moveTo>
                      <a:pt x="228" y="85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228" y="57"/>
                    </a:lnTo>
                    <a:lnTo>
                      <a:pt x="228" y="8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8" name="Freeform 19">
                <a:extLst>
                  <a:ext uri="{FF2B5EF4-FFF2-40B4-BE49-F238E27FC236}">
                    <a16:creationId xmlns:a16="http://schemas.microsoft.com/office/drawing/2014/main" id="{7DBCD006-0331-4E92-874A-61E4C36F4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" y="1824"/>
                <a:ext cx="202" cy="76"/>
              </a:xfrm>
              <a:custGeom>
                <a:avLst/>
                <a:gdLst>
                  <a:gd name="T0" fmla="*/ 202 w 202"/>
                  <a:gd name="T1" fmla="*/ 76 h 76"/>
                  <a:gd name="T2" fmla="*/ 0 w 202"/>
                  <a:gd name="T3" fmla="*/ 28 h 76"/>
                  <a:gd name="T4" fmla="*/ 0 w 202"/>
                  <a:gd name="T5" fmla="*/ 0 h 76"/>
                  <a:gd name="T6" fmla="*/ 202 w 202"/>
                  <a:gd name="T7" fmla="*/ 48 h 76"/>
                  <a:gd name="T8" fmla="*/ 202 w 202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" h="76">
                    <a:moveTo>
                      <a:pt x="202" y="76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202" y="48"/>
                    </a:lnTo>
                    <a:lnTo>
                      <a:pt x="202" y="76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9" name="Freeform 20">
                <a:extLst>
                  <a:ext uri="{FF2B5EF4-FFF2-40B4-BE49-F238E27FC236}">
                    <a16:creationId xmlns:a16="http://schemas.microsoft.com/office/drawing/2014/main" id="{107FC1CD-1DC4-44E4-9137-5F0677606C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" y="2177"/>
                <a:ext cx="221" cy="82"/>
              </a:xfrm>
              <a:custGeom>
                <a:avLst/>
                <a:gdLst>
                  <a:gd name="T0" fmla="*/ 221 w 221"/>
                  <a:gd name="T1" fmla="*/ 82 h 82"/>
                  <a:gd name="T2" fmla="*/ 0 w 221"/>
                  <a:gd name="T3" fmla="*/ 28 h 82"/>
                  <a:gd name="T4" fmla="*/ 0 w 221"/>
                  <a:gd name="T5" fmla="*/ 0 h 82"/>
                  <a:gd name="T6" fmla="*/ 221 w 221"/>
                  <a:gd name="T7" fmla="*/ 54 h 82"/>
                  <a:gd name="T8" fmla="*/ 221 w 221"/>
                  <a:gd name="T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82">
                    <a:moveTo>
                      <a:pt x="221" y="82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221" y="54"/>
                    </a:lnTo>
                    <a:lnTo>
                      <a:pt x="221" y="82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0" name="Freeform 21">
                <a:extLst>
                  <a:ext uri="{FF2B5EF4-FFF2-40B4-BE49-F238E27FC236}">
                    <a16:creationId xmlns:a16="http://schemas.microsoft.com/office/drawing/2014/main" id="{4A720A3F-CD90-45DC-AAB8-4C4D61373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1" y="2249"/>
                <a:ext cx="267" cy="92"/>
              </a:xfrm>
              <a:custGeom>
                <a:avLst/>
                <a:gdLst>
                  <a:gd name="T0" fmla="*/ 267 w 267"/>
                  <a:gd name="T1" fmla="*/ 92 h 92"/>
                  <a:gd name="T2" fmla="*/ 0 w 267"/>
                  <a:gd name="T3" fmla="*/ 28 h 92"/>
                  <a:gd name="T4" fmla="*/ 0 w 267"/>
                  <a:gd name="T5" fmla="*/ 0 h 92"/>
                  <a:gd name="T6" fmla="*/ 267 w 267"/>
                  <a:gd name="T7" fmla="*/ 64 h 92"/>
                  <a:gd name="T8" fmla="*/ 267 w 267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92">
                    <a:moveTo>
                      <a:pt x="267" y="92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267" y="64"/>
                    </a:lnTo>
                    <a:lnTo>
                      <a:pt x="267" y="92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1" name="Freeform 22">
                <a:extLst>
                  <a:ext uri="{FF2B5EF4-FFF2-40B4-BE49-F238E27FC236}">
                    <a16:creationId xmlns:a16="http://schemas.microsoft.com/office/drawing/2014/main" id="{DB71A2D8-7E49-4C2E-A8F0-E3FFA54CD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1" y="2249"/>
                <a:ext cx="267" cy="92"/>
              </a:xfrm>
              <a:custGeom>
                <a:avLst/>
                <a:gdLst>
                  <a:gd name="T0" fmla="*/ 267 w 267"/>
                  <a:gd name="T1" fmla="*/ 92 h 92"/>
                  <a:gd name="T2" fmla="*/ 0 w 267"/>
                  <a:gd name="T3" fmla="*/ 28 h 92"/>
                  <a:gd name="T4" fmla="*/ 0 w 267"/>
                  <a:gd name="T5" fmla="*/ 0 h 92"/>
                  <a:gd name="T6" fmla="*/ 267 w 267"/>
                  <a:gd name="T7" fmla="*/ 64 h 92"/>
                  <a:gd name="T8" fmla="*/ 267 w 267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92">
                    <a:moveTo>
                      <a:pt x="267" y="92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267" y="64"/>
                    </a:lnTo>
                    <a:lnTo>
                      <a:pt x="267" y="9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2" name="Freeform 23">
                <a:extLst>
                  <a:ext uri="{FF2B5EF4-FFF2-40B4-BE49-F238E27FC236}">
                    <a16:creationId xmlns:a16="http://schemas.microsoft.com/office/drawing/2014/main" id="{1E259243-029E-44EB-A714-F605A6A33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2" y="2389"/>
                <a:ext cx="87" cy="49"/>
              </a:xfrm>
              <a:custGeom>
                <a:avLst/>
                <a:gdLst>
                  <a:gd name="T0" fmla="*/ 87 w 87"/>
                  <a:gd name="T1" fmla="*/ 49 h 49"/>
                  <a:gd name="T2" fmla="*/ 0 w 87"/>
                  <a:gd name="T3" fmla="*/ 29 h 49"/>
                  <a:gd name="T4" fmla="*/ 0 w 87"/>
                  <a:gd name="T5" fmla="*/ 0 h 49"/>
                  <a:gd name="T6" fmla="*/ 87 w 87"/>
                  <a:gd name="T7" fmla="*/ 21 h 49"/>
                  <a:gd name="T8" fmla="*/ 87 w 87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49">
                    <a:moveTo>
                      <a:pt x="87" y="49"/>
                    </a:moveTo>
                    <a:lnTo>
                      <a:pt x="0" y="29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49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3" name="Freeform 24">
                <a:extLst>
                  <a:ext uri="{FF2B5EF4-FFF2-40B4-BE49-F238E27FC236}">
                    <a16:creationId xmlns:a16="http://schemas.microsoft.com/office/drawing/2014/main" id="{363558F8-6B7A-44DD-A0F5-78750FC2AC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7" y="2426"/>
                <a:ext cx="255" cy="90"/>
              </a:xfrm>
              <a:custGeom>
                <a:avLst/>
                <a:gdLst>
                  <a:gd name="T0" fmla="*/ 255 w 255"/>
                  <a:gd name="T1" fmla="*/ 90 h 90"/>
                  <a:gd name="T2" fmla="*/ 0 w 255"/>
                  <a:gd name="T3" fmla="*/ 28 h 90"/>
                  <a:gd name="T4" fmla="*/ 0 w 255"/>
                  <a:gd name="T5" fmla="*/ 0 h 90"/>
                  <a:gd name="T6" fmla="*/ 255 w 255"/>
                  <a:gd name="T7" fmla="*/ 60 h 90"/>
                  <a:gd name="T8" fmla="*/ 255 w 255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90">
                    <a:moveTo>
                      <a:pt x="255" y="90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255" y="60"/>
                    </a:lnTo>
                    <a:lnTo>
                      <a:pt x="255" y="90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4" name="Freeform 25">
                <a:extLst>
                  <a:ext uri="{FF2B5EF4-FFF2-40B4-BE49-F238E27FC236}">
                    <a16:creationId xmlns:a16="http://schemas.microsoft.com/office/drawing/2014/main" id="{553FE0DC-63FA-417A-827C-B8E48025F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7" y="2426"/>
                <a:ext cx="255" cy="90"/>
              </a:xfrm>
              <a:custGeom>
                <a:avLst/>
                <a:gdLst>
                  <a:gd name="T0" fmla="*/ 255 w 255"/>
                  <a:gd name="T1" fmla="*/ 90 h 90"/>
                  <a:gd name="T2" fmla="*/ 0 w 255"/>
                  <a:gd name="T3" fmla="*/ 28 h 90"/>
                  <a:gd name="T4" fmla="*/ 0 w 255"/>
                  <a:gd name="T5" fmla="*/ 0 h 90"/>
                  <a:gd name="T6" fmla="*/ 255 w 255"/>
                  <a:gd name="T7" fmla="*/ 60 h 90"/>
                  <a:gd name="T8" fmla="*/ 255 w 255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90">
                    <a:moveTo>
                      <a:pt x="255" y="90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255" y="60"/>
                    </a:lnTo>
                    <a:lnTo>
                      <a:pt x="255" y="9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5" name="Freeform 26">
                <a:extLst>
                  <a:ext uri="{FF2B5EF4-FFF2-40B4-BE49-F238E27FC236}">
                    <a16:creationId xmlns:a16="http://schemas.microsoft.com/office/drawing/2014/main" id="{9202DE18-7CA6-43BA-8586-9807B53E9F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7" y="1235"/>
                <a:ext cx="30" cy="28"/>
              </a:xfrm>
              <a:custGeom>
                <a:avLst/>
                <a:gdLst>
                  <a:gd name="T0" fmla="*/ 20 w 30"/>
                  <a:gd name="T1" fmla="*/ 28 h 28"/>
                  <a:gd name="T2" fmla="*/ 0 w 30"/>
                  <a:gd name="T3" fmla="*/ 10 h 28"/>
                  <a:gd name="T4" fmla="*/ 20 w 30"/>
                  <a:gd name="T5" fmla="*/ 0 h 28"/>
                  <a:gd name="T6" fmla="*/ 30 w 30"/>
                  <a:gd name="T7" fmla="*/ 10 h 28"/>
                  <a:gd name="T8" fmla="*/ 20 w 30"/>
                  <a:gd name="T9" fmla="*/ 14 h 28"/>
                  <a:gd name="T10" fmla="*/ 30 w 30"/>
                  <a:gd name="T11" fmla="*/ 22 h 28"/>
                  <a:gd name="T12" fmla="*/ 20 w 30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8">
                    <a:moveTo>
                      <a:pt x="20" y="28"/>
                    </a:moveTo>
                    <a:lnTo>
                      <a:pt x="0" y="10"/>
                    </a:lnTo>
                    <a:lnTo>
                      <a:pt x="20" y="0"/>
                    </a:lnTo>
                    <a:lnTo>
                      <a:pt x="30" y="10"/>
                    </a:lnTo>
                    <a:lnTo>
                      <a:pt x="20" y="14"/>
                    </a:lnTo>
                    <a:lnTo>
                      <a:pt x="30" y="22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6" name="Freeform 27">
                <a:extLst>
                  <a:ext uri="{FF2B5EF4-FFF2-40B4-BE49-F238E27FC236}">
                    <a16:creationId xmlns:a16="http://schemas.microsoft.com/office/drawing/2014/main" id="{1A477E40-C1DA-4E95-8BD4-E4D2622C1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5" y="1307"/>
                <a:ext cx="240" cy="72"/>
              </a:xfrm>
              <a:custGeom>
                <a:avLst/>
                <a:gdLst>
                  <a:gd name="T0" fmla="*/ 240 w 240"/>
                  <a:gd name="T1" fmla="*/ 72 h 72"/>
                  <a:gd name="T2" fmla="*/ 0 w 240"/>
                  <a:gd name="T3" fmla="*/ 16 h 72"/>
                  <a:gd name="T4" fmla="*/ 0 w 240"/>
                  <a:gd name="T5" fmla="*/ 0 h 72"/>
                  <a:gd name="T6" fmla="*/ 240 w 240"/>
                  <a:gd name="T7" fmla="*/ 58 h 72"/>
                  <a:gd name="T8" fmla="*/ 240 w 240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72">
                    <a:moveTo>
                      <a:pt x="240" y="72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240" y="58"/>
                    </a:lnTo>
                    <a:lnTo>
                      <a:pt x="240" y="72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7" name="Freeform 28">
                <a:extLst>
                  <a:ext uri="{FF2B5EF4-FFF2-40B4-BE49-F238E27FC236}">
                    <a16:creationId xmlns:a16="http://schemas.microsoft.com/office/drawing/2014/main" id="{206A3981-27D8-4126-B04E-CDAD418EB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7" y="1291"/>
                <a:ext cx="30" cy="28"/>
              </a:xfrm>
              <a:custGeom>
                <a:avLst/>
                <a:gdLst>
                  <a:gd name="T0" fmla="*/ 20 w 30"/>
                  <a:gd name="T1" fmla="*/ 28 h 28"/>
                  <a:gd name="T2" fmla="*/ 0 w 30"/>
                  <a:gd name="T3" fmla="*/ 10 h 28"/>
                  <a:gd name="T4" fmla="*/ 20 w 30"/>
                  <a:gd name="T5" fmla="*/ 0 h 28"/>
                  <a:gd name="T6" fmla="*/ 30 w 30"/>
                  <a:gd name="T7" fmla="*/ 10 h 28"/>
                  <a:gd name="T8" fmla="*/ 20 w 30"/>
                  <a:gd name="T9" fmla="*/ 14 h 28"/>
                  <a:gd name="T10" fmla="*/ 30 w 30"/>
                  <a:gd name="T11" fmla="*/ 24 h 28"/>
                  <a:gd name="T12" fmla="*/ 20 w 30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8">
                    <a:moveTo>
                      <a:pt x="20" y="28"/>
                    </a:moveTo>
                    <a:lnTo>
                      <a:pt x="0" y="10"/>
                    </a:lnTo>
                    <a:lnTo>
                      <a:pt x="20" y="0"/>
                    </a:lnTo>
                    <a:lnTo>
                      <a:pt x="30" y="10"/>
                    </a:lnTo>
                    <a:lnTo>
                      <a:pt x="20" y="14"/>
                    </a:lnTo>
                    <a:lnTo>
                      <a:pt x="30" y="24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8" name="Freeform 29">
                <a:extLst>
                  <a:ext uri="{FF2B5EF4-FFF2-40B4-BE49-F238E27FC236}">
                    <a16:creationId xmlns:a16="http://schemas.microsoft.com/office/drawing/2014/main" id="{606B72A8-C494-4792-9DE7-ADB97B928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7" y="1349"/>
                <a:ext cx="30" cy="26"/>
              </a:xfrm>
              <a:custGeom>
                <a:avLst/>
                <a:gdLst>
                  <a:gd name="T0" fmla="*/ 20 w 30"/>
                  <a:gd name="T1" fmla="*/ 26 h 26"/>
                  <a:gd name="T2" fmla="*/ 0 w 30"/>
                  <a:gd name="T3" fmla="*/ 8 h 26"/>
                  <a:gd name="T4" fmla="*/ 20 w 30"/>
                  <a:gd name="T5" fmla="*/ 0 h 26"/>
                  <a:gd name="T6" fmla="*/ 30 w 30"/>
                  <a:gd name="T7" fmla="*/ 8 h 26"/>
                  <a:gd name="T8" fmla="*/ 20 w 30"/>
                  <a:gd name="T9" fmla="*/ 12 h 26"/>
                  <a:gd name="T10" fmla="*/ 30 w 30"/>
                  <a:gd name="T11" fmla="*/ 22 h 26"/>
                  <a:gd name="T12" fmla="*/ 20 w 30"/>
                  <a:gd name="T1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6">
                    <a:moveTo>
                      <a:pt x="20" y="26"/>
                    </a:moveTo>
                    <a:lnTo>
                      <a:pt x="0" y="8"/>
                    </a:lnTo>
                    <a:lnTo>
                      <a:pt x="20" y="0"/>
                    </a:lnTo>
                    <a:lnTo>
                      <a:pt x="30" y="8"/>
                    </a:lnTo>
                    <a:lnTo>
                      <a:pt x="20" y="12"/>
                    </a:lnTo>
                    <a:lnTo>
                      <a:pt x="30" y="22"/>
                    </a:lnTo>
                    <a:lnTo>
                      <a:pt x="20" y="26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9" name="Freeform 30">
                <a:extLst>
                  <a:ext uri="{FF2B5EF4-FFF2-40B4-BE49-F238E27FC236}">
                    <a16:creationId xmlns:a16="http://schemas.microsoft.com/office/drawing/2014/main" id="{6187C0FE-DBAE-4BD1-9B25-E99CBDBEF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5" y="1528"/>
                <a:ext cx="172" cy="56"/>
              </a:xfrm>
              <a:custGeom>
                <a:avLst/>
                <a:gdLst>
                  <a:gd name="T0" fmla="*/ 172 w 172"/>
                  <a:gd name="T1" fmla="*/ 56 h 56"/>
                  <a:gd name="T2" fmla="*/ 0 w 172"/>
                  <a:gd name="T3" fmla="*/ 14 h 56"/>
                  <a:gd name="T4" fmla="*/ 0 w 172"/>
                  <a:gd name="T5" fmla="*/ 0 h 56"/>
                  <a:gd name="T6" fmla="*/ 172 w 172"/>
                  <a:gd name="T7" fmla="*/ 40 h 56"/>
                  <a:gd name="T8" fmla="*/ 172 w 172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56">
                    <a:moveTo>
                      <a:pt x="172" y="56"/>
                    </a:moveTo>
                    <a:lnTo>
                      <a:pt x="0" y="14"/>
                    </a:lnTo>
                    <a:lnTo>
                      <a:pt x="0" y="0"/>
                    </a:lnTo>
                    <a:lnTo>
                      <a:pt x="172" y="40"/>
                    </a:lnTo>
                    <a:lnTo>
                      <a:pt x="172" y="56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0" name="Freeform 31">
                <a:extLst>
                  <a:ext uri="{FF2B5EF4-FFF2-40B4-BE49-F238E27FC236}">
                    <a16:creationId xmlns:a16="http://schemas.microsoft.com/office/drawing/2014/main" id="{BBC052D5-DCAA-4017-9F37-0E81D1880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" y="1512"/>
                <a:ext cx="30" cy="26"/>
              </a:xfrm>
              <a:custGeom>
                <a:avLst/>
                <a:gdLst>
                  <a:gd name="T0" fmla="*/ 20 w 30"/>
                  <a:gd name="T1" fmla="*/ 26 h 26"/>
                  <a:gd name="T2" fmla="*/ 0 w 30"/>
                  <a:gd name="T3" fmla="*/ 8 h 26"/>
                  <a:gd name="T4" fmla="*/ 20 w 30"/>
                  <a:gd name="T5" fmla="*/ 0 h 26"/>
                  <a:gd name="T6" fmla="*/ 30 w 30"/>
                  <a:gd name="T7" fmla="*/ 8 h 26"/>
                  <a:gd name="T8" fmla="*/ 20 w 30"/>
                  <a:gd name="T9" fmla="*/ 14 h 26"/>
                  <a:gd name="T10" fmla="*/ 30 w 30"/>
                  <a:gd name="T11" fmla="*/ 22 h 26"/>
                  <a:gd name="T12" fmla="*/ 20 w 30"/>
                  <a:gd name="T1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6">
                    <a:moveTo>
                      <a:pt x="20" y="26"/>
                    </a:moveTo>
                    <a:lnTo>
                      <a:pt x="0" y="8"/>
                    </a:lnTo>
                    <a:lnTo>
                      <a:pt x="20" y="0"/>
                    </a:lnTo>
                    <a:lnTo>
                      <a:pt x="30" y="8"/>
                    </a:lnTo>
                    <a:lnTo>
                      <a:pt x="20" y="14"/>
                    </a:lnTo>
                    <a:lnTo>
                      <a:pt x="30" y="22"/>
                    </a:lnTo>
                    <a:lnTo>
                      <a:pt x="20" y="26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1" name="Freeform 32">
                <a:extLst>
                  <a:ext uri="{FF2B5EF4-FFF2-40B4-BE49-F238E27FC236}">
                    <a16:creationId xmlns:a16="http://schemas.microsoft.com/office/drawing/2014/main" id="{5178EBA4-661E-488D-BDC9-208B92AD8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5" y="1584"/>
                <a:ext cx="329" cy="94"/>
              </a:xfrm>
              <a:custGeom>
                <a:avLst/>
                <a:gdLst>
                  <a:gd name="T0" fmla="*/ 329 w 329"/>
                  <a:gd name="T1" fmla="*/ 94 h 94"/>
                  <a:gd name="T2" fmla="*/ 0 w 329"/>
                  <a:gd name="T3" fmla="*/ 14 h 94"/>
                  <a:gd name="T4" fmla="*/ 0 w 329"/>
                  <a:gd name="T5" fmla="*/ 0 h 94"/>
                  <a:gd name="T6" fmla="*/ 329 w 329"/>
                  <a:gd name="T7" fmla="*/ 78 h 94"/>
                  <a:gd name="T8" fmla="*/ 329 w 329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4">
                    <a:moveTo>
                      <a:pt x="329" y="94"/>
                    </a:moveTo>
                    <a:lnTo>
                      <a:pt x="0" y="14"/>
                    </a:lnTo>
                    <a:lnTo>
                      <a:pt x="0" y="0"/>
                    </a:lnTo>
                    <a:lnTo>
                      <a:pt x="329" y="78"/>
                    </a:lnTo>
                    <a:lnTo>
                      <a:pt x="329" y="94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2" name="Freeform 33">
                <a:extLst>
                  <a:ext uri="{FF2B5EF4-FFF2-40B4-BE49-F238E27FC236}">
                    <a16:creationId xmlns:a16="http://schemas.microsoft.com/office/drawing/2014/main" id="{D61CB56E-2764-43AA-8062-30393A23E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" y="1568"/>
                <a:ext cx="30" cy="26"/>
              </a:xfrm>
              <a:custGeom>
                <a:avLst/>
                <a:gdLst>
                  <a:gd name="T0" fmla="*/ 20 w 30"/>
                  <a:gd name="T1" fmla="*/ 26 h 26"/>
                  <a:gd name="T2" fmla="*/ 0 w 30"/>
                  <a:gd name="T3" fmla="*/ 8 h 26"/>
                  <a:gd name="T4" fmla="*/ 20 w 30"/>
                  <a:gd name="T5" fmla="*/ 0 h 26"/>
                  <a:gd name="T6" fmla="*/ 30 w 30"/>
                  <a:gd name="T7" fmla="*/ 10 h 26"/>
                  <a:gd name="T8" fmla="*/ 20 w 30"/>
                  <a:gd name="T9" fmla="*/ 14 h 26"/>
                  <a:gd name="T10" fmla="*/ 30 w 30"/>
                  <a:gd name="T11" fmla="*/ 22 h 26"/>
                  <a:gd name="T12" fmla="*/ 20 w 30"/>
                  <a:gd name="T1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6">
                    <a:moveTo>
                      <a:pt x="20" y="26"/>
                    </a:moveTo>
                    <a:lnTo>
                      <a:pt x="0" y="8"/>
                    </a:lnTo>
                    <a:lnTo>
                      <a:pt x="20" y="0"/>
                    </a:lnTo>
                    <a:lnTo>
                      <a:pt x="30" y="10"/>
                    </a:lnTo>
                    <a:lnTo>
                      <a:pt x="20" y="14"/>
                    </a:lnTo>
                    <a:lnTo>
                      <a:pt x="30" y="22"/>
                    </a:lnTo>
                    <a:lnTo>
                      <a:pt x="20" y="26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3" name="Freeform 34">
                <a:extLst>
                  <a:ext uri="{FF2B5EF4-FFF2-40B4-BE49-F238E27FC236}">
                    <a16:creationId xmlns:a16="http://schemas.microsoft.com/office/drawing/2014/main" id="{8F678CF3-4F1A-4D9D-B42F-849CB8EB0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5" y="1640"/>
                <a:ext cx="232" cy="70"/>
              </a:xfrm>
              <a:custGeom>
                <a:avLst/>
                <a:gdLst>
                  <a:gd name="T0" fmla="*/ 232 w 232"/>
                  <a:gd name="T1" fmla="*/ 70 h 70"/>
                  <a:gd name="T2" fmla="*/ 0 w 232"/>
                  <a:gd name="T3" fmla="*/ 16 h 70"/>
                  <a:gd name="T4" fmla="*/ 0 w 232"/>
                  <a:gd name="T5" fmla="*/ 0 h 70"/>
                  <a:gd name="T6" fmla="*/ 232 w 232"/>
                  <a:gd name="T7" fmla="*/ 56 h 70"/>
                  <a:gd name="T8" fmla="*/ 232 w 232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70">
                    <a:moveTo>
                      <a:pt x="232" y="70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232" y="56"/>
                    </a:lnTo>
                    <a:lnTo>
                      <a:pt x="232" y="70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4" name="Freeform 35">
                <a:extLst>
                  <a:ext uri="{FF2B5EF4-FFF2-40B4-BE49-F238E27FC236}">
                    <a16:creationId xmlns:a16="http://schemas.microsoft.com/office/drawing/2014/main" id="{152643F3-766F-429F-BC2C-4EF48D053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" y="1624"/>
                <a:ext cx="30" cy="28"/>
              </a:xfrm>
              <a:custGeom>
                <a:avLst/>
                <a:gdLst>
                  <a:gd name="T0" fmla="*/ 20 w 30"/>
                  <a:gd name="T1" fmla="*/ 28 h 28"/>
                  <a:gd name="T2" fmla="*/ 0 w 30"/>
                  <a:gd name="T3" fmla="*/ 10 h 28"/>
                  <a:gd name="T4" fmla="*/ 20 w 30"/>
                  <a:gd name="T5" fmla="*/ 0 h 28"/>
                  <a:gd name="T6" fmla="*/ 30 w 30"/>
                  <a:gd name="T7" fmla="*/ 10 h 28"/>
                  <a:gd name="T8" fmla="*/ 20 w 30"/>
                  <a:gd name="T9" fmla="*/ 14 h 28"/>
                  <a:gd name="T10" fmla="*/ 30 w 30"/>
                  <a:gd name="T11" fmla="*/ 24 h 28"/>
                  <a:gd name="T12" fmla="*/ 20 w 30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8">
                    <a:moveTo>
                      <a:pt x="20" y="28"/>
                    </a:moveTo>
                    <a:lnTo>
                      <a:pt x="0" y="10"/>
                    </a:lnTo>
                    <a:lnTo>
                      <a:pt x="20" y="0"/>
                    </a:lnTo>
                    <a:lnTo>
                      <a:pt x="30" y="10"/>
                    </a:lnTo>
                    <a:lnTo>
                      <a:pt x="20" y="14"/>
                    </a:lnTo>
                    <a:lnTo>
                      <a:pt x="30" y="24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5" name="Freeform 36">
                <a:extLst>
                  <a:ext uri="{FF2B5EF4-FFF2-40B4-BE49-F238E27FC236}">
                    <a16:creationId xmlns:a16="http://schemas.microsoft.com/office/drawing/2014/main" id="{6F3433C9-468B-48AF-81A5-2959E3363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5" y="1694"/>
                <a:ext cx="180" cy="58"/>
              </a:xfrm>
              <a:custGeom>
                <a:avLst/>
                <a:gdLst>
                  <a:gd name="T0" fmla="*/ 180 w 180"/>
                  <a:gd name="T1" fmla="*/ 58 h 58"/>
                  <a:gd name="T2" fmla="*/ 0 w 180"/>
                  <a:gd name="T3" fmla="*/ 14 h 58"/>
                  <a:gd name="T4" fmla="*/ 0 w 180"/>
                  <a:gd name="T5" fmla="*/ 0 h 58"/>
                  <a:gd name="T6" fmla="*/ 180 w 180"/>
                  <a:gd name="T7" fmla="*/ 44 h 58"/>
                  <a:gd name="T8" fmla="*/ 180 w 180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80" y="58"/>
                    </a:moveTo>
                    <a:lnTo>
                      <a:pt x="0" y="14"/>
                    </a:lnTo>
                    <a:lnTo>
                      <a:pt x="0" y="0"/>
                    </a:lnTo>
                    <a:lnTo>
                      <a:pt x="180" y="44"/>
                    </a:lnTo>
                    <a:lnTo>
                      <a:pt x="180" y="58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6" name="Freeform 37">
                <a:extLst>
                  <a:ext uri="{FF2B5EF4-FFF2-40B4-BE49-F238E27FC236}">
                    <a16:creationId xmlns:a16="http://schemas.microsoft.com/office/drawing/2014/main" id="{5A1D0F2B-92F3-418D-B9B4-476BB5CD5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" y="1678"/>
                <a:ext cx="30" cy="26"/>
              </a:xfrm>
              <a:custGeom>
                <a:avLst/>
                <a:gdLst>
                  <a:gd name="T0" fmla="*/ 20 w 30"/>
                  <a:gd name="T1" fmla="*/ 26 h 26"/>
                  <a:gd name="T2" fmla="*/ 0 w 30"/>
                  <a:gd name="T3" fmla="*/ 8 h 26"/>
                  <a:gd name="T4" fmla="*/ 20 w 30"/>
                  <a:gd name="T5" fmla="*/ 0 h 26"/>
                  <a:gd name="T6" fmla="*/ 30 w 30"/>
                  <a:gd name="T7" fmla="*/ 8 h 26"/>
                  <a:gd name="T8" fmla="*/ 20 w 30"/>
                  <a:gd name="T9" fmla="*/ 14 h 26"/>
                  <a:gd name="T10" fmla="*/ 30 w 30"/>
                  <a:gd name="T11" fmla="*/ 22 h 26"/>
                  <a:gd name="T12" fmla="*/ 20 w 30"/>
                  <a:gd name="T1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6">
                    <a:moveTo>
                      <a:pt x="20" y="26"/>
                    </a:moveTo>
                    <a:lnTo>
                      <a:pt x="0" y="8"/>
                    </a:lnTo>
                    <a:lnTo>
                      <a:pt x="20" y="0"/>
                    </a:lnTo>
                    <a:lnTo>
                      <a:pt x="30" y="8"/>
                    </a:lnTo>
                    <a:lnTo>
                      <a:pt x="20" y="14"/>
                    </a:lnTo>
                    <a:lnTo>
                      <a:pt x="30" y="22"/>
                    </a:lnTo>
                    <a:lnTo>
                      <a:pt x="20" y="26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7" name="Freeform 38">
                <a:extLst>
                  <a:ext uri="{FF2B5EF4-FFF2-40B4-BE49-F238E27FC236}">
                    <a16:creationId xmlns:a16="http://schemas.microsoft.com/office/drawing/2014/main" id="{33CF935C-097F-44A6-A3F8-D7CDA1FE3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3" y="1872"/>
                <a:ext cx="266" cy="79"/>
              </a:xfrm>
              <a:custGeom>
                <a:avLst/>
                <a:gdLst>
                  <a:gd name="T0" fmla="*/ 266 w 266"/>
                  <a:gd name="T1" fmla="*/ 79 h 79"/>
                  <a:gd name="T2" fmla="*/ 0 w 266"/>
                  <a:gd name="T3" fmla="*/ 14 h 79"/>
                  <a:gd name="T4" fmla="*/ 0 w 266"/>
                  <a:gd name="T5" fmla="*/ 0 h 79"/>
                  <a:gd name="T6" fmla="*/ 266 w 266"/>
                  <a:gd name="T7" fmla="*/ 65 h 79"/>
                  <a:gd name="T8" fmla="*/ 266 w 266"/>
                  <a:gd name="T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79">
                    <a:moveTo>
                      <a:pt x="266" y="79"/>
                    </a:moveTo>
                    <a:lnTo>
                      <a:pt x="0" y="14"/>
                    </a:lnTo>
                    <a:lnTo>
                      <a:pt x="0" y="0"/>
                    </a:lnTo>
                    <a:lnTo>
                      <a:pt x="266" y="65"/>
                    </a:lnTo>
                    <a:lnTo>
                      <a:pt x="266" y="79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8" name="Freeform 39">
                <a:extLst>
                  <a:ext uri="{FF2B5EF4-FFF2-40B4-BE49-F238E27FC236}">
                    <a16:creationId xmlns:a16="http://schemas.microsoft.com/office/drawing/2014/main" id="{B48D0C87-1722-4A81-85FB-0116EEF2EA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" y="1856"/>
                <a:ext cx="28" cy="26"/>
              </a:xfrm>
              <a:custGeom>
                <a:avLst/>
                <a:gdLst>
                  <a:gd name="T0" fmla="*/ 20 w 28"/>
                  <a:gd name="T1" fmla="*/ 26 h 26"/>
                  <a:gd name="T2" fmla="*/ 0 w 28"/>
                  <a:gd name="T3" fmla="*/ 8 h 26"/>
                  <a:gd name="T4" fmla="*/ 20 w 28"/>
                  <a:gd name="T5" fmla="*/ 0 h 26"/>
                  <a:gd name="T6" fmla="*/ 28 w 28"/>
                  <a:gd name="T7" fmla="*/ 8 h 26"/>
                  <a:gd name="T8" fmla="*/ 18 w 28"/>
                  <a:gd name="T9" fmla="*/ 14 h 26"/>
                  <a:gd name="T10" fmla="*/ 28 w 28"/>
                  <a:gd name="T11" fmla="*/ 22 h 26"/>
                  <a:gd name="T12" fmla="*/ 20 w 28"/>
                  <a:gd name="T1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6">
                    <a:moveTo>
                      <a:pt x="20" y="26"/>
                    </a:moveTo>
                    <a:lnTo>
                      <a:pt x="0" y="8"/>
                    </a:lnTo>
                    <a:lnTo>
                      <a:pt x="20" y="0"/>
                    </a:lnTo>
                    <a:lnTo>
                      <a:pt x="28" y="8"/>
                    </a:lnTo>
                    <a:lnTo>
                      <a:pt x="18" y="14"/>
                    </a:lnTo>
                    <a:lnTo>
                      <a:pt x="28" y="22"/>
                    </a:lnTo>
                    <a:lnTo>
                      <a:pt x="20" y="26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9" name="Freeform 40">
                <a:extLst>
                  <a:ext uri="{FF2B5EF4-FFF2-40B4-BE49-F238E27FC236}">
                    <a16:creationId xmlns:a16="http://schemas.microsoft.com/office/drawing/2014/main" id="{303A5940-110B-4DC9-AEA3-3F41B89F3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3" y="1929"/>
                <a:ext cx="202" cy="62"/>
              </a:xfrm>
              <a:custGeom>
                <a:avLst/>
                <a:gdLst>
                  <a:gd name="T0" fmla="*/ 202 w 202"/>
                  <a:gd name="T1" fmla="*/ 62 h 62"/>
                  <a:gd name="T2" fmla="*/ 0 w 202"/>
                  <a:gd name="T3" fmla="*/ 14 h 62"/>
                  <a:gd name="T4" fmla="*/ 0 w 202"/>
                  <a:gd name="T5" fmla="*/ 0 h 62"/>
                  <a:gd name="T6" fmla="*/ 202 w 202"/>
                  <a:gd name="T7" fmla="*/ 48 h 62"/>
                  <a:gd name="T8" fmla="*/ 202 w 202"/>
                  <a:gd name="T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" h="62">
                    <a:moveTo>
                      <a:pt x="202" y="62"/>
                    </a:moveTo>
                    <a:lnTo>
                      <a:pt x="0" y="14"/>
                    </a:lnTo>
                    <a:lnTo>
                      <a:pt x="0" y="0"/>
                    </a:lnTo>
                    <a:lnTo>
                      <a:pt x="202" y="48"/>
                    </a:lnTo>
                    <a:lnTo>
                      <a:pt x="202" y="62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0" name="Freeform 41">
                <a:extLst>
                  <a:ext uri="{FF2B5EF4-FFF2-40B4-BE49-F238E27FC236}">
                    <a16:creationId xmlns:a16="http://schemas.microsoft.com/office/drawing/2014/main" id="{AD35D695-9C46-45A7-9A5B-0463FF8D0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" y="1912"/>
                <a:ext cx="28" cy="27"/>
              </a:xfrm>
              <a:custGeom>
                <a:avLst/>
                <a:gdLst>
                  <a:gd name="T0" fmla="*/ 18 w 28"/>
                  <a:gd name="T1" fmla="*/ 27 h 27"/>
                  <a:gd name="T2" fmla="*/ 0 w 28"/>
                  <a:gd name="T3" fmla="*/ 9 h 27"/>
                  <a:gd name="T4" fmla="*/ 18 w 28"/>
                  <a:gd name="T5" fmla="*/ 0 h 27"/>
                  <a:gd name="T6" fmla="*/ 28 w 28"/>
                  <a:gd name="T7" fmla="*/ 11 h 27"/>
                  <a:gd name="T8" fmla="*/ 18 w 28"/>
                  <a:gd name="T9" fmla="*/ 15 h 27"/>
                  <a:gd name="T10" fmla="*/ 28 w 28"/>
                  <a:gd name="T11" fmla="*/ 23 h 27"/>
                  <a:gd name="T12" fmla="*/ 18 w 28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7">
                    <a:moveTo>
                      <a:pt x="18" y="27"/>
                    </a:moveTo>
                    <a:lnTo>
                      <a:pt x="0" y="9"/>
                    </a:lnTo>
                    <a:lnTo>
                      <a:pt x="18" y="0"/>
                    </a:lnTo>
                    <a:lnTo>
                      <a:pt x="28" y="11"/>
                    </a:lnTo>
                    <a:lnTo>
                      <a:pt x="18" y="15"/>
                    </a:lnTo>
                    <a:lnTo>
                      <a:pt x="28" y="23"/>
                    </a:lnTo>
                    <a:lnTo>
                      <a:pt x="18" y="27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1" name="Freeform 42">
                <a:extLst>
                  <a:ext uri="{FF2B5EF4-FFF2-40B4-BE49-F238E27FC236}">
                    <a16:creationId xmlns:a16="http://schemas.microsoft.com/office/drawing/2014/main" id="{17F9C4F4-6BED-4B1B-82AD-E2124F37C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3" y="1985"/>
                <a:ext cx="363" cy="102"/>
              </a:xfrm>
              <a:custGeom>
                <a:avLst/>
                <a:gdLst>
                  <a:gd name="T0" fmla="*/ 363 w 363"/>
                  <a:gd name="T1" fmla="*/ 102 h 102"/>
                  <a:gd name="T2" fmla="*/ 0 w 363"/>
                  <a:gd name="T3" fmla="*/ 16 h 102"/>
                  <a:gd name="T4" fmla="*/ 0 w 363"/>
                  <a:gd name="T5" fmla="*/ 0 h 102"/>
                  <a:gd name="T6" fmla="*/ 363 w 363"/>
                  <a:gd name="T7" fmla="*/ 88 h 102"/>
                  <a:gd name="T8" fmla="*/ 363 w 363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02">
                    <a:moveTo>
                      <a:pt x="363" y="102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363" y="88"/>
                    </a:lnTo>
                    <a:lnTo>
                      <a:pt x="363" y="102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2" name="Freeform 43">
                <a:extLst>
                  <a:ext uri="{FF2B5EF4-FFF2-40B4-BE49-F238E27FC236}">
                    <a16:creationId xmlns:a16="http://schemas.microsoft.com/office/drawing/2014/main" id="{9DA37537-D487-4DBC-93C6-0016C23D9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3" y="1985"/>
                <a:ext cx="363" cy="102"/>
              </a:xfrm>
              <a:custGeom>
                <a:avLst/>
                <a:gdLst>
                  <a:gd name="T0" fmla="*/ 363 w 363"/>
                  <a:gd name="T1" fmla="*/ 102 h 102"/>
                  <a:gd name="T2" fmla="*/ 0 w 363"/>
                  <a:gd name="T3" fmla="*/ 16 h 102"/>
                  <a:gd name="T4" fmla="*/ 0 w 363"/>
                  <a:gd name="T5" fmla="*/ 0 h 102"/>
                  <a:gd name="T6" fmla="*/ 363 w 363"/>
                  <a:gd name="T7" fmla="*/ 88 h 102"/>
                  <a:gd name="T8" fmla="*/ 363 w 363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02">
                    <a:moveTo>
                      <a:pt x="363" y="102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363" y="88"/>
                    </a:lnTo>
                    <a:lnTo>
                      <a:pt x="363" y="10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3" name="Freeform 44">
                <a:extLst>
                  <a:ext uri="{FF2B5EF4-FFF2-40B4-BE49-F238E27FC236}">
                    <a16:creationId xmlns:a16="http://schemas.microsoft.com/office/drawing/2014/main" id="{43EBA153-0240-48AD-8C02-C608CDDBC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3" y="1969"/>
                <a:ext cx="30" cy="28"/>
              </a:xfrm>
              <a:custGeom>
                <a:avLst/>
                <a:gdLst>
                  <a:gd name="T0" fmla="*/ 20 w 30"/>
                  <a:gd name="T1" fmla="*/ 28 h 28"/>
                  <a:gd name="T2" fmla="*/ 0 w 30"/>
                  <a:gd name="T3" fmla="*/ 10 h 28"/>
                  <a:gd name="T4" fmla="*/ 20 w 30"/>
                  <a:gd name="T5" fmla="*/ 0 h 28"/>
                  <a:gd name="T6" fmla="*/ 30 w 30"/>
                  <a:gd name="T7" fmla="*/ 10 h 28"/>
                  <a:gd name="T8" fmla="*/ 20 w 30"/>
                  <a:gd name="T9" fmla="*/ 14 h 28"/>
                  <a:gd name="T10" fmla="*/ 30 w 30"/>
                  <a:gd name="T11" fmla="*/ 24 h 28"/>
                  <a:gd name="T12" fmla="*/ 20 w 30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8">
                    <a:moveTo>
                      <a:pt x="20" y="28"/>
                    </a:moveTo>
                    <a:lnTo>
                      <a:pt x="0" y="10"/>
                    </a:lnTo>
                    <a:lnTo>
                      <a:pt x="20" y="0"/>
                    </a:lnTo>
                    <a:lnTo>
                      <a:pt x="30" y="10"/>
                    </a:lnTo>
                    <a:lnTo>
                      <a:pt x="20" y="14"/>
                    </a:lnTo>
                    <a:lnTo>
                      <a:pt x="30" y="24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4" name="Freeform 45">
                <a:extLst>
                  <a:ext uri="{FF2B5EF4-FFF2-40B4-BE49-F238E27FC236}">
                    <a16:creationId xmlns:a16="http://schemas.microsoft.com/office/drawing/2014/main" id="{B19E1933-8BBD-4555-8B34-38A346BF4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3" y="2041"/>
                <a:ext cx="264" cy="78"/>
              </a:xfrm>
              <a:custGeom>
                <a:avLst/>
                <a:gdLst>
                  <a:gd name="T0" fmla="*/ 264 w 264"/>
                  <a:gd name="T1" fmla="*/ 78 h 78"/>
                  <a:gd name="T2" fmla="*/ 0 w 264"/>
                  <a:gd name="T3" fmla="*/ 14 h 78"/>
                  <a:gd name="T4" fmla="*/ 0 w 264"/>
                  <a:gd name="T5" fmla="*/ 0 h 78"/>
                  <a:gd name="T6" fmla="*/ 264 w 264"/>
                  <a:gd name="T7" fmla="*/ 62 h 78"/>
                  <a:gd name="T8" fmla="*/ 264 w 264"/>
                  <a:gd name="T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4" h="78">
                    <a:moveTo>
                      <a:pt x="264" y="78"/>
                    </a:moveTo>
                    <a:lnTo>
                      <a:pt x="0" y="14"/>
                    </a:lnTo>
                    <a:lnTo>
                      <a:pt x="0" y="0"/>
                    </a:lnTo>
                    <a:lnTo>
                      <a:pt x="264" y="62"/>
                    </a:lnTo>
                    <a:lnTo>
                      <a:pt x="264" y="78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5" name="Freeform 46">
                <a:extLst>
                  <a:ext uri="{FF2B5EF4-FFF2-40B4-BE49-F238E27FC236}">
                    <a16:creationId xmlns:a16="http://schemas.microsoft.com/office/drawing/2014/main" id="{6A5E3063-D304-4547-91F0-AC9CA00AD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3" y="2041"/>
                <a:ext cx="264" cy="78"/>
              </a:xfrm>
              <a:custGeom>
                <a:avLst/>
                <a:gdLst>
                  <a:gd name="T0" fmla="*/ 264 w 264"/>
                  <a:gd name="T1" fmla="*/ 78 h 78"/>
                  <a:gd name="T2" fmla="*/ 0 w 264"/>
                  <a:gd name="T3" fmla="*/ 14 h 78"/>
                  <a:gd name="T4" fmla="*/ 0 w 264"/>
                  <a:gd name="T5" fmla="*/ 0 h 78"/>
                  <a:gd name="T6" fmla="*/ 264 w 264"/>
                  <a:gd name="T7" fmla="*/ 62 h 78"/>
                  <a:gd name="T8" fmla="*/ 264 w 264"/>
                  <a:gd name="T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4" h="78">
                    <a:moveTo>
                      <a:pt x="264" y="78"/>
                    </a:moveTo>
                    <a:lnTo>
                      <a:pt x="0" y="14"/>
                    </a:lnTo>
                    <a:lnTo>
                      <a:pt x="0" y="0"/>
                    </a:lnTo>
                    <a:lnTo>
                      <a:pt x="264" y="62"/>
                    </a:lnTo>
                    <a:lnTo>
                      <a:pt x="264" y="7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6" name="Freeform 47">
                <a:extLst>
                  <a:ext uri="{FF2B5EF4-FFF2-40B4-BE49-F238E27FC236}">
                    <a16:creationId xmlns:a16="http://schemas.microsoft.com/office/drawing/2014/main" id="{F16C4CDB-B038-4541-83D6-4657E0C75E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3" y="2025"/>
                <a:ext cx="30" cy="26"/>
              </a:xfrm>
              <a:custGeom>
                <a:avLst/>
                <a:gdLst>
                  <a:gd name="T0" fmla="*/ 20 w 30"/>
                  <a:gd name="T1" fmla="*/ 26 h 26"/>
                  <a:gd name="T2" fmla="*/ 0 w 30"/>
                  <a:gd name="T3" fmla="*/ 8 h 26"/>
                  <a:gd name="T4" fmla="*/ 20 w 30"/>
                  <a:gd name="T5" fmla="*/ 0 h 26"/>
                  <a:gd name="T6" fmla="*/ 30 w 30"/>
                  <a:gd name="T7" fmla="*/ 8 h 26"/>
                  <a:gd name="T8" fmla="*/ 20 w 30"/>
                  <a:gd name="T9" fmla="*/ 12 h 26"/>
                  <a:gd name="T10" fmla="*/ 30 w 30"/>
                  <a:gd name="T11" fmla="*/ 22 h 26"/>
                  <a:gd name="T12" fmla="*/ 20 w 30"/>
                  <a:gd name="T1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6">
                    <a:moveTo>
                      <a:pt x="20" y="26"/>
                    </a:moveTo>
                    <a:lnTo>
                      <a:pt x="0" y="8"/>
                    </a:lnTo>
                    <a:lnTo>
                      <a:pt x="20" y="0"/>
                    </a:lnTo>
                    <a:lnTo>
                      <a:pt x="30" y="8"/>
                    </a:lnTo>
                    <a:lnTo>
                      <a:pt x="20" y="12"/>
                    </a:lnTo>
                    <a:lnTo>
                      <a:pt x="30" y="22"/>
                    </a:lnTo>
                    <a:lnTo>
                      <a:pt x="20" y="26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7" name="Freeform 48">
                <a:extLst>
                  <a:ext uri="{FF2B5EF4-FFF2-40B4-BE49-F238E27FC236}">
                    <a16:creationId xmlns:a16="http://schemas.microsoft.com/office/drawing/2014/main" id="{B27152AF-978B-4267-91C5-89F9AFF201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3" y="2097"/>
                <a:ext cx="216" cy="66"/>
              </a:xfrm>
              <a:custGeom>
                <a:avLst/>
                <a:gdLst>
                  <a:gd name="T0" fmla="*/ 216 w 216"/>
                  <a:gd name="T1" fmla="*/ 66 h 66"/>
                  <a:gd name="T2" fmla="*/ 0 w 216"/>
                  <a:gd name="T3" fmla="*/ 14 h 66"/>
                  <a:gd name="T4" fmla="*/ 0 w 216"/>
                  <a:gd name="T5" fmla="*/ 0 h 66"/>
                  <a:gd name="T6" fmla="*/ 216 w 216"/>
                  <a:gd name="T7" fmla="*/ 52 h 66"/>
                  <a:gd name="T8" fmla="*/ 216 w 216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66">
                    <a:moveTo>
                      <a:pt x="216" y="66"/>
                    </a:moveTo>
                    <a:lnTo>
                      <a:pt x="0" y="14"/>
                    </a:lnTo>
                    <a:lnTo>
                      <a:pt x="0" y="0"/>
                    </a:lnTo>
                    <a:lnTo>
                      <a:pt x="216" y="52"/>
                    </a:lnTo>
                    <a:lnTo>
                      <a:pt x="216" y="66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8" name="Freeform 49">
                <a:extLst>
                  <a:ext uri="{FF2B5EF4-FFF2-40B4-BE49-F238E27FC236}">
                    <a16:creationId xmlns:a16="http://schemas.microsoft.com/office/drawing/2014/main" id="{4AD468AE-2812-4222-BCC0-94086BBC8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3" y="2097"/>
                <a:ext cx="216" cy="66"/>
              </a:xfrm>
              <a:custGeom>
                <a:avLst/>
                <a:gdLst>
                  <a:gd name="T0" fmla="*/ 216 w 216"/>
                  <a:gd name="T1" fmla="*/ 66 h 66"/>
                  <a:gd name="T2" fmla="*/ 0 w 216"/>
                  <a:gd name="T3" fmla="*/ 14 h 66"/>
                  <a:gd name="T4" fmla="*/ 0 w 216"/>
                  <a:gd name="T5" fmla="*/ 0 h 66"/>
                  <a:gd name="T6" fmla="*/ 216 w 216"/>
                  <a:gd name="T7" fmla="*/ 52 h 66"/>
                  <a:gd name="T8" fmla="*/ 216 w 216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66">
                    <a:moveTo>
                      <a:pt x="216" y="66"/>
                    </a:moveTo>
                    <a:lnTo>
                      <a:pt x="0" y="14"/>
                    </a:lnTo>
                    <a:lnTo>
                      <a:pt x="0" y="0"/>
                    </a:lnTo>
                    <a:lnTo>
                      <a:pt x="216" y="52"/>
                    </a:lnTo>
                    <a:lnTo>
                      <a:pt x="216" y="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9" name="Freeform 50">
                <a:extLst>
                  <a:ext uri="{FF2B5EF4-FFF2-40B4-BE49-F238E27FC236}">
                    <a16:creationId xmlns:a16="http://schemas.microsoft.com/office/drawing/2014/main" id="{4F1C440B-398E-489C-AFBA-DF5D56B673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3" y="2081"/>
                <a:ext cx="30" cy="26"/>
              </a:xfrm>
              <a:custGeom>
                <a:avLst/>
                <a:gdLst>
                  <a:gd name="T0" fmla="*/ 20 w 30"/>
                  <a:gd name="T1" fmla="*/ 26 h 26"/>
                  <a:gd name="T2" fmla="*/ 0 w 30"/>
                  <a:gd name="T3" fmla="*/ 8 h 26"/>
                  <a:gd name="T4" fmla="*/ 20 w 30"/>
                  <a:gd name="T5" fmla="*/ 0 h 26"/>
                  <a:gd name="T6" fmla="*/ 30 w 30"/>
                  <a:gd name="T7" fmla="*/ 8 h 26"/>
                  <a:gd name="T8" fmla="*/ 20 w 30"/>
                  <a:gd name="T9" fmla="*/ 14 h 26"/>
                  <a:gd name="T10" fmla="*/ 30 w 30"/>
                  <a:gd name="T11" fmla="*/ 22 h 26"/>
                  <a:gd name="T12" fmla="*/ 20 w 30"/>
                  <a:gd name="T1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6">
                    <a:moveTo>
                      <a:pt x="20" y="26"/>
                    </a:moveTo>
                    <a:lnTo>
                      <a:pt x="0" y="8"/>
                    </a:lnTo>
                    <a:lnTo>
                      <a:pt x="20" y="0"/>
                    </a:lnTo>
                    <a:lnTo>
                      <a:pt x="30" y="8"/>
                    </a:lnTo>
                    <a:lnTo>
                      <a:pt x="20" y="14"/>
                    </a:lnTo>
                    <a:lnTo>
                      <a:pt x="30" y="22"/>
                    </a:lnTo>
                    <a:lnTo>
                      <a:pt x="20" y="26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0" name="Freeform 51">
                <a:extLst>
                  <a:ext uri="{FF2B5EF4-FFF2-40B4-BE49-F238E27FC236}">
                    <a16:creationId xmlns:a16="http://schemas.microsoft.com/office/drawing/2014/main" id="{DE80E6C2-2D4D-4CA3-AB2C-864921039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1" y="2269"/>
                <a:ext cx="166" cy="54"/>
              </a:xfrm>
              <a:custGeom>
                <a:avLst/>
                <a:gdLst>
                  <a:gd name="T0" fmla="*/ 166 w 166"/>
                  <a:gd name="T1" fmla="*/ 54 h 54"/>
                  <a:gd name="T2" fmla="*/ 0 w 166"/>
                  <a:gd name="T3" fmla="*/ 14 h 54"/>
                  <a:gd name="T4" fmla="*/ 0 w 166"/>
                  <a:gd name="T5" fmla="*/ 0 h 54"/>
                  <a:gd name="T6" fmla="*/ 166 w 166"/>
                  <a:gd name="T7" fmla="*/ 40 h 54"/>
                  <a:gd name="T8" fmla="*/ 166 w 166"/>
                  <a:gd name="T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54">
                    <a:moveTo>
                      <a:pt x="166" y="54"/>
                    </a:moveTo>
                    <a:lnTo>
                      <a:pt x="0" y="14"/>
                    </a:lnTo>
                    <a:lnTo>
                      <a:pt x="0" y="0"/>
                    </a:lnTo>
                    <a:lnTo>
                      <a:pt x="166" y="40"/>
                    </a:lnTo>
                    <a:lnTo>
                      <a:pt x="166" y="54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1" name="Freeform 52">
                <a:extLst>
                  <a:ext uri="{FF2B5EF4-FFF2-40B4-BE49-F238E27FC236}">
                    <a16:creationId xmlns:a16="http://schemas.microsoft.com/office/drawing/2014/main" id="{5DB4D4F6-A5B5-4D6A-AA9D-6024C7FE4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1" y="2269"/>
                <a:ext cx="166" cy="54"/>
              </a:xfrm>
              <a:custGeom>
                <a:avLst/>
                <a:gdLst>
                  <a:gd name="T0" fmla="*/ 166 w 166"/>
                  <a:gd name="T1" fmla="*/ 54 h 54"/>
                  <a:gd name="T2" fmla="*/ 0 w 166"/>
                  <a:gd name="T3" fmla="*/ 14 h 54"/>
                  <a:gd name="T4" fmla="*/ 0 w 166"/>
                  <a:gd name="T5" fmla="*/ 0 h 54"/>
                  <a:gd name="T6" fmla="*/ 166 w 166"/>
                  <a:gd name="T7" fmla="*/ 40 h 54"/>
                  <a:gd name="T8" fmla="*/ 166 w 166"/>
                  <a:gd name="T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54">
                    <a:moveTo>
                      <a:pt x="166" y="54"/>
                    </a:moveTo>
                    <a:lnTo>
                      <a:pt x="0" y="14"/>
                    </a:lnTo>
                    <a:lnTo>
                      <a:pt x="0" y="0"/>
                    </a:lnTo>
                    <a:lnTo>
                      <a:pt x="166" y="40"/>
                    </a:lnTo>
                    <a:lnTo>
                      <a:pt x="166" y="5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2" name="Freeform 53">
                <a:extLst>
                  <a:ext uri="{FF2B5EF4-FFF2-40B4-BE49-F238E27FC236}">
                    <a16:creationId xmlns:a16="http://schemas.microsoft.com/office/drawing/2014/main" id="{2E613FE0-D14F-4051-B0AC-775E0F49C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3" y="2253"/>
                <a:ext cx="28" cy="26"/>
              </a:xfrm>
              <a:custGeom>
                <a:avLst/>
                <a:gdLst>
                  <a:gd name="T0" fmla="*/ 20 w 28"/>
                  <a:gd name="T1" fmla="*/ 26 h 26"/>
                  <a:gd name="T2" fmla="*/ 0 w 28"/>
                  <a:gd name="T3" fmla="*/ 8 h 26"/>
                  <a:gd name="T4" fmla="*/ 20 w 28"/>
                  <a:gd name="T5" fmla="*/ 0 h 26"/>
                  <a:gd name="T6" fmla="*/ 28 w 28"/>
                  <a:gd name="T7" fmla="*/ 8 h 26"/>
                  <a:gd name="T8" fmla="*/ 18 w 28"/>
                  <a:gd name="T9" fmla="*/ 14 h 26"/>
                  <a:gd name="T10" fmla="*/ 28 w 28"/>
                  <a:gd name="T11" fmla="*/ 22 h 26"/>
                  <a:gd name="T12" fmla="*/ 20 w 28"/>
                  <a:gd name="T1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6">
                    <a:moveTo>
                      <a:pt x="20" y="26"/>
                    </a:moveTo>
                    <a:lnTo>
                      <a:pt x="0" y="8"/>
                    </a:lnTo>
                    <a:lnTo>
                      <a:pt x="20" y="0"/>
                    </a:lnTo>
                    <a:lnTo>
                      <a:pt x="28" y="8"/>
                    </a:lnTo>
                    <a:lnTo>
                      <a:pt x="18" y="14"/>
                    </a:lnTo>
                    <a:lnTo>
                      <a:pt x="28" y="22"/>
                    </a:lnTo>
                    <a:lnTo>
                      <a:pt x="20" y="26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3" name="Freeform 54">
                <a:extLst>
                  <a:ext uri="{FF2B5EF4-FFF2-40B4-BE49-F238E27FC236}">
                    <a16:creationId xmlns:a16="http://schemas.microsoft.com/office/drawing/2014/main" id="{2686DFEA-3493-4834-BCEA-905356B222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1" y="2325"/>
                <a:ext cx="286" cy="83"/>
              </a:xfrm>
              <a:custGeom>
                <a:avLst/>
                <a:gdLst>
                  <a:gd name="T0" fmla="*/ 286 w 286"/>
                  <a:gd name="T1" fmla="*/ 83 h 83"/>
                  <a:gd name="T2" fmla="*/ 0 w 286"/>
                  <a:gd name="T3" fmla="*/ 14 h 83"/>
                  <a:gd name="T4" fmla="*/ 0 w 286"/>
                  <a:gd name="T5" fmla="*/ 0 h 83"/>
                  <a:gd name="T6" fmla="*/ 286 w 286"/>
                  <a:gd name="T7" fmla="*/ 68 h 83"/>
                  <a:gd name="T8" fmla="*/ 286 w 286"/>
                  <a:gd name="T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83">
                    <a:moveTo>
                      <a:pt x="286" y="83"/>
                    </a:moveTo>
                    <a:lnTo>
                      <a:pt x="0" y="14"/>
                    </a:lnTo>
                    <a:lnTo>
                      <a:pt x="0" y="0"/>
                    </a:lnTo>
                    <a:lnTo>
                      <a:pt x="286" y="68"/>
                    </a:lnTo>
                    <a:lnTo>
                      <a:pt x="286" y="83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4" name="Freeform 55">
                <a:extLst>
                  <a:ext uri="{FF2B5EF4-FFF2-40B4-BE49-F238E27FC236}">
                    <a16:creationId xmlns:a16="http://schemas.microsoft.com/office/drawing/2014/main" id="{6D570B5A-E777-4750-A943-99C06F811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1" y="2325"/>
                <a:ext cx="286" cy="83"/>
              </a:xfrm>
              <a:custGeom>
                <a:avLst/>
                <a:gdLst>
                  <a:gd name="T0" fmla="*/ 286 w 286"/>
                  <a:gd name="T1" fmla="*/ 83 h 83"/>
                  <a:gd name="T2" fmla="*/ 0 w 286"/>
                  <a:gd name="T3" fmla="*/ 14 h 83"/>
                  <a:gd name="T4" fmla="*/ 0 w 286"/>
                  <a:gd name="T5" fmla="*/ 0 h 83"/>
                  <a:gd name="T6" fmla="*/ 286 w 286"/>
                  <a:gd name="T7" fmla="*/ 68 h 83"/>
                  <a:gd name="T8" fmla="*/ 286 w 286"/>
                  <a:gd name="T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83">
                    <a:moveTo>
                      <a:pt x="286" y="83"/>
                    </a:moveTo>
                    <a:lnTo>
                      <a:pt x="0" y="14"/>
                    </a:lnTo>
                    <a:lnTo>
                      <a:pt x="0" y="0"/>
                    </a:lnTo>
                    <a:lnTo>
                      <a:pt x="286" y="68"/>
                    </a:lnTo>
                    <a:lnTo>
                      <a:pt x="286" y="8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5" name="Freeform 56">
                <a:extLst>
                  <a:ext uri="{FF2B5EF4-FFF2-40B4-BE49-F238E27FC236}">
                    <a16:creationId xmlns:a16="http://schemas.microsoft.com/office/drawing/2014/main" id="{DAD302C3-3534-456F-9A99-A7870BC02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3" y="2309"/>
                <a:ext cx="28" cy="26"/>
              </a:xfrm>
              <a:custGeom>
                <a:avLst/>
                <a:gdLst>
                  <a:gd name="T0" fmla="*/ 18 w 28"/>
                  <a:gd name="T1" fmla="*/ 26 h 26"/>
                  <a:gd name="T2" fmla="*/ 0 w 28"/>
                  <a:gd name="T3" fmla="*/ 8 h 26"/>
                  <a:gd name="T4" fmla="*/ 20 w 28"/>
                  <a:gd name="T5" fmla="*/ 0 h 26"/>
                  <a:gd name="T6" fmla="*/ 28 w 28"/>
                  <a:gd name="T7" fmla="*/ 10 h 26"/>
                  <a:gd name="T8" fmla="*/ 18 w 28"/>
                  <a:gd name="T9" fmla="*/ 14 h 26"/>
                  <a:gd name="T10" fmla="*/ 28 w 28"/>
                  <a:gd name="T11" fmla="*/ 22 h 26"/>
                  <a:gd name="T12" fmla="*/ 18 w 28"/>
                  <a:gd name="T1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6">
                    <a:moveTo>
                      <a:pt x="18" y="26"/>
                    </a:moveTo>
                    <a:lnTo>
                      <a:pt x="0" y="8"/>
                    </a:lnTo>
                    <a:lnTo>
                      <a:pt x="20" y="0"/>
                    </a:lnTo>
                    <a:lnTo>
                      <a:pt x="28" y="10"/>
                    </a:lnTo>
                    <a:lnTo>
                      <a:pt x="18" y="14"/>
                    </a:lnTo>
                    <a:lnTo>
                      <a:pt x="28" y="22"/>
                    </a:lnTo>
                    <a:lnTo>
                      <a:pt x="18" y="26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6" name="Freeform 57">
                <a:extLst>
                  <a:ext uri="{FF2B5EF4-FFF2-40B4-BE49-F238E27FC236}">
                    <a16:creationId xmlns:a16="http://schemas.microsoft.com/office/drawing/2014/main" id="{15135EA2-603F-4B28-9513-095A5E4E8C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1" y="2492"/>
                <a:ext cx="236" cy="70"/>
              </a:xfrm>
              <a:custGeom>
                <a:avLst/>
                <a:gdLst>
                  <a:gd name="T0" fmla="*/ 236 w 236"/>
                  <a:gd name="T1" fmla="*/ 70 h 70"/>
                  <a:gd name="T2" fmla="*/ 0 w 236"/>
                  <a:gd name="T3" fmla="*/ 14 h 70"/>
                  <a:gd name="T4" fmla="*/ 0 w 236"/>
                  <a:gd name="T5" fmla="*/ 0 h 70"/>
                  <a:gd name="T6" fmla="*/ 236 w 236"/>
                  <a:gd name="T7" fmla="*/ 56 h 70"/>
                  <a:gd name="T8" fmla="*/ 236 w 236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" h="70">
                    <a:moveTo>
                      <a:pt x="236" y="70"/>
                    </a:moveTo>
                    <a:lnTo>
                      <a:pt x="0" y="14"/>
                    </a:lnTo>
                    <a:lnTo>
                      <a:pt x="0" y="0"/>
                    </a:lnTo>
                    <a:lnTo>
                      <a:pt x="236" y="56"/>
                    </a:lnTo>
                    <a:lnTo>
                      <a:pt x="236" y="70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7" name="Freeform 58">
                <a:extLst>
                  <a:ext uri="{FF2B5EF4-FFF2-40B4-BE49-F238E27FC236}">
                    <a16:creationId xmlns:a16="http://schemas.microsoft.com/office/drawing/2014/main" id="{023E537F-8AB0-4CC8-8FBE-1BC875E3C5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1" y="2492"/>
                <a:ext cx="236" cy="70"/>
              </a:xfrm>
              <a:custGeom>
                <a:avLst/>
                <a:gdLst>
                  <a:gd name="T0" fmla="*/ 236 w 236"/>
                  <a:gd name="T1" fmla="*/ 70 h 70"/>
                  <a:gd name="T2" fmla="*/ 0 w 236"/>
                  <a:gd name="T3" fmla="*/ 14 h 70"/>
                  <a:gd name="T4" fmla="*/ 0 w 236"/>
                  <a:gd name="T5" fmla="*/ 0 h 70"/>
                  <a:gd name="T6" fmla="*/ 236 w 236"/>
                  <a:gd name="T7" fmla="*/ 56 h 70"/>
                  <a:gd name="T8" fmla="*/ 236 w 236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" h="70">
                    <a:moveTo>
                      <a:pt x="236" y="70"/>
                    </a:moveTo>
                    <a:lnTo>
                      <a:pt x="0" y="14"/>
                    </a:lnTo>
                    <a:lnTo>
                      <a:pt x="0" y="0"/>
                    </a:lnTo>
                    <a:lnTo>
                      <a:pt x="236" y="56"/>
                    </a:lnTo>
                    <a:lnTo>
                      <a:pt x="236" y="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8" name="Freeform 59">
                <a:extLst>
                  <a:ext uri="{FF2B5EF4-FFF2-40B4-BE49-F238E27FC236}">
                    <a16:creationId xmlns:a16="http://schemas.microsoft.com/office/drawing/2014/main" id="{A5C45F05-5FDE-4266-B9F9-F2195293A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0" y="2476"/>
                <a:ext cx="31" cy="26"/>
              </a:xfrm>
              <a:custGeom>
                <a:avLst/>
                <a:gdLst>
                  <a:gd name="T0" fmla="*/ 21 w 31"/>
                  <a:gd name="T1" fmla="*/ 26 h 26"/>
                  <a:gd name="T2" fmla="*/ 0 w 31"/>
                  <a:gd name="T3" fmla="*/ 8 h 26"/>
                  <a:gd name="T4" fmla="*/ 21 w 31"/>
                  <a:gd name="T5" fmla="*/ 0 h 26"/>
                  <a:gd name="T6" fmla="*/ 31 w 31"/>
                  <a:gd name="T7" fmla="*/ 8 h 26"/>
                  <a:gd name="T8" fmla="*/ 21 w 31"/>
                  <a:gd name="T9" fmla="*/ 14 h 26"/>
                  <a:gd name="T10" fmla="*/ 31 w 31"/>
                  <a:gd name="T11" fmla="*/ 22 h 26"/>
                  <a:gd name="T12" fmla="*/ 21 w 31"/>
                  <a:gd name="T1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26">
                    <a:moveTo>
                      <a:pt x="21" y="26"/>
                    </a:moveTo>
                    <a:lnTo>
                      <a:pt x="0" y="8"/>
                    </a:lnTo>
                    <a:lnTo>
                      <a:pt x="21" y="0"/>
                    </a:lnTo>
                    <a:lnTo>
                      <a:pt x="31" y="8"/>
                    </a:lnTo>
                    <a:lnTo>
                      <a:pt x="21" y="14"/>
                    </a:lnTo>
                    <a:lnTo>
                      <a:pt x="31" y="22"/>
                    </a:lnTo>
                    <a:lnTo>
                      <a:pt x="21" y="26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9" name="Freeform 60">
                <a:extLst>
                  <a:ext uri="{FF2B5EF4-FFF2-40B4-BE49-F238E27FC236}">
                    <a16:creationId xmlns:a16="http://schemas.microsoft.com/office/drawing/2014/main" id="{4ABCFE3B-C65A-44A8-BDBF-17E3EFE38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1" y="2548"/>
                <a:ext cx="166" cy="54"/>
              </a:xfrm>
              <a:custGeom>
                <a:avLst/>
                <a:gdLst>
                  <a:gd name="T0" fmla="*/ 166 w 166"/>
                  <a:gd name="T1" fmla="*/ 54 h 54"/>
                  <a:gd name="T2" fmla="*/ 0 w 166"/>
                  <a:gd name="T3" fmla="*/ 14 h 54"/>
                  <a:gd name="T4" fmla="*/ 0 w 166"/>
                  <a:gd name="T5" fmla="*/ 0 h 54"/>
                  <a:gd name="T6" fmla="*/ 166 w 166"/>
                  <a:gd name="T7" fmla="*/ 40 h 54"/>
                  <a:gd name="T8" fmla="*/ 166 w 166"/>
                  <a:gd name="T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54">
                    <a:moveTo>
                      <a:pt x="166" y="54"/>
                    </a:moveTo>
                    <a:lnTo>
                      <a:pt x="0" y="14"/>
                    </a:lnTo>
                    <a:lnTo>
                      <a:pt x="0" y="0"/>
                    </a:lnTo>
                    <a:lnTo>
                      <a:pt x="166" y="40"/>
                    </a:lnTo>
                    <a:lnTo>
                      <a:pt x="166" y="54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0" name="Freeform 61">
                <a:extLst>
                  <a:ext uri="{FF2B5EF4-FFF2-40B4-BE49-F238E27FC236}">
                    <a16:creationId xmlns:a16="http://schemas.microsoft.com/office/drawing/2014/main" id="{A94BB659-784E-4C5F-B07D-DDB0D7733C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0" y="2532"/>
                <a:ext cx="31" cy="28"/>
              </a:xfrm>
              <a:custGeom>
                <a:avLst/>
                <a:gdLst>
                  <a:gd name="T0" fmla="*/ 21 w 31"/>
                  <a:gd name="T1" fmla="*/ 28 h 28"/>
                  <a:gd name="T2" fmla="*/ 0 w 31"/>
                  <a:gd name="T3" fmla="*/ 8 h 28"/>
                  <a:gd name="T4" fmla="*/ 21 w 31"/>
                  <a:gd name="T5" fmla="*/ 0 h 28"/>
                  <a:gd name="T6" fmla="*/ 31 w 31"/>
                  <a:gd name="T7" fmla="*/ 10 h 28"/>
                  <a:gd name="T8" fmla="*/ 21 w 31"/>
                  <a:gd name="T9" fmla="*/ 14 h 28"/>
                  <a:gd name="T10" fmla="*/ 31 w 31"/>
                  <a:gd name="T11" fmla="*/ 22 h 28"/>
                  <a:gd name="T12" fmla="*/ 21 w 31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28">
                    <a:moveTo>
                      <a:pt x="21" y="28"/>
                    </a:moveTo>
                    <a:lnTo>
                      <a:pt x="0" y="8"/>
                    </a:lnTo>
                    <a:lnTo>
                      <a:pt x="21" y="0"/>
                    </a:lnTo>
                    <a:lnTo>
                      <a:pt x="31" y="10"/>
                    </a:lnTo>
                    <a:lnTo>
                      <a:pt x="21" y="14"/>
                    </a:lnTo>
                    <a:lnTo>
                      <a:pt x="31" y="22"/>
                    </a:lnTo>
                    <a:lnTo>
                      <a:pt x="21" y="28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1" name="Freeform 62">
                <a:extLst>
                  <a:ext uri="{FF2B5EF4-FFF2-40B4-BE49-F238E27FC236}">
                    <a16:creationId xmlns:a16="http://schemas.microsoft.com/office/drawing/2014/main" id="{AAD51EAD-E27D-4C4C-851D-A31930E4A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2" y="1121"/>
                <a:ext cx="80" cy="82"/>
              </a:xfrm>
              <a:custGeom>
                <a:avLst/>
                <a:gdLst>
                  <a:gd name="T0" fmla="*/ 80 w 80"/>
                  <a:gd name="T1" fmla="*/ 50 h 82"/>
                  <a:gd name="T2" fmla="*/ 80 w 80"/>
                  <a:gd name="T3" fmla="*/ 50 h 82"/>
                  <a:gd name="T4" fmla="*/ 78 w 80"/>
                  <a:gd name="T5" fmla="*/ 58 h 82"/>
                  <a:gd name="T6" fmla="*/ 76 w 80"/>
                  <a:gd name="T7" fmla="*/ 64 h 82"/>
                  <a:gd name="T8" fmla="*/ 72 w 80"/>
                  <a:gd name="T9" fmla="*/ 70 h 82"/>
                  <a:gd name="T10" fmla="*/ 68 w 80"/>
                  <a:gd name="T11" fmla="*/ 76 h 82"/>
                  <a:gd name="T12" fmla="*/ 62 w 80"/>
                  <a:gd name="T13" fmla="*/ 78 h 82"/>
                  <a:gd name="T14" fmla="*/ 56 w 80"/>
                  <a:gd name="T15" fmla="*/ 80 h 82"/>
                  <a:gd name="T16" fmla="*/ 48 w 80"/>
                  <a:gd name="T17" fmla="*/ 82 h 82"/>
                  <a:gd name="T18" fmla="*/ 40 w 80"/>
                  <a:gd name="T19" fmla="*/ 80 h 82"/>
                  <a:gd name="T20" fmla="*/ 40 w 80"/>
                  <a:gd name="T21" fmla="*/ 80 h 82"/>
                  <a:gd name="T22" fmla="*/ 32 w 80"/>
                  <a:gd name="T23" fmla="*/ 78 h 82"/>
                  <a:gd name="T24" fmla="*/ 24 w 80"/>
                  <a:gd name="T25" fmla="*/ 74 h 82"/>
                  <a:gd name="T26" fmla="*/ 18 w 80"/>
                  <a:gd name="T27" fmla="*/ 68 h 82"/>
                  <a:gd name="T28" fmla="*/ 12 w 80"/>
                  <a:gd name="T29" fmla="*/ 62 h 82"/>
                  <a:gd name="T30" fmla="*/ 8 w 80"/>
                  <a:gd name="T31" fmla="*/ 54 h 82"/>
                  <a:gd name="T32" fmla="*/ 4 w 80"/>
                  <a:gd name="T33" fmla="*/ 48 h 82"/>
                  <a:gd name="T34" fmla="*/ 2 w 80"/>
                  <a:gd name="T35" fmla="*/ 40 h 82"/>
                  <a:gd name="T36" fmla="*/ 0 w 80"/>
                  <a:gd name="T37" fmla="*/ 32 h 82"/>
                  <a:gd name="T38" fmla="*/ 0 w 80"/>
                  <a:gd name="T39" fmla="*/ 32 h 82"/>
                  <a:gd name="T40" fmla="*/ 2 w 80"/>
                  <a:gd name="T41" fmla="*/ 24 h 82"/>
                  <a:gd name="T42" fmla="*/ 4 w 80"/>
                  <a:gd name="T43" fmla="*/ 16 h 82"/>
                  <a:gd name="T44" fmla="*/ 8 w 80"/>
                  <a:gd name="T45" fmla="*/ 10 h 82"/>
                  <a:gd name="T46" fmla="*/ 12 w 80"/>
                  <a:gd name="T47" fmla="*/ 6 h 82"/>
                  <a:gd name="T48" fmla="*/ 18 w 80"/>
                  <a:gd name="T49" fmla="*/ 2 h 82"/>
                  <a:gd name="T50" fmla="*/ 24 w 80"/>
                  <a:gd name="T51" fmla="*/ 0 h 82"/>
                  <a:gd name="T52" fmla="*/ 32 w 80"/>
                  <a:gd name="T53" fmla="*/ 0 h 82"/>
                  <a:gd name="T54" fmla="*/ 40 w 80"/>
                  <a:gd name="T55" fmla="*/ 2 h 82"/>
                  <a:gd name="T56" fmla="*/ 40 w 80"/>
                  <a:gd name="T57" fmla="*/ 2 h 82"/>
                  <a:gd name="T58" fmla="*/ 48 w 80"/>
                  <a:gd name="T59" fmla="*/ 4 h 82"/>
                  <a:gd name="T60" fmla="*/ 56 w 80"/>
                  <a:gd name="T61" fmla="*/ 8 h 82"/>
                  <a:gd name="T62" fmla="*/ 62 w 80"/>
                  <a:gd name="T63" fmla="*/ 14 h 82"/>
                  <a:gd name="T64" fmla="*/ 68 w 80"/>
                  <a:gd name="T65" fmla="*/ 20 h 82"/>
                  <a:gd name="T66" fmla="*/ 72 w 80"/>
                  <a:gd name="T67" fmla="*/ 26 h 82"/>
                  <a:gd name="T68" fmla="*/ 76 w 80"/>
                  <a:gd name="T69" fmla="*/ 34 h 82"/>
                  <a:gd name="T70" fmla="*/ 78 w 80"/>
                  <a:gd name="T71" fmla="*/ 42 h 82"/>
                  <a:gd name="T72" fmla="*/ 80 w 80"/>
                  <a:gd name="T73" fmla="*/ 50 h 82"/>
                  <a:gd name="T74" fmla="*/ 80 w 80"/>
                  <a:gd name="T75" fmla="*/ 5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0" h="82">
                    <a:moveTo>
                      <a:pt x="80" y="50"/>
                    </a:moveTo>
                    <a:lnTo>
                      <a:pt x="80" y="50"/>
                    </a:lnTo>
                    <a:lnTo>
                      <a:pt x="78" y="58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8" y="76"/>
                    </a:lnTo>
                    <a:lnTo>
                      <a:pt x="62" y="78"/>
                    </a:lnTo>
                    <a:lnTo>
                      <a:pt x="56" y="80"/>
                    </a:lnTo>
                    <a:lnTo>
                      <a:pt x="48" y="82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32" y="78"/>
                    </a:lnTo>
                    <a:lnTo>
                      <a:pt x="24" y="74"/>
                    </a:lnTo>
                    <a:lnTo>
                      <a:pt x="18" y="68"/>
                    </a:lnTo>
                    <a:lnTo>
                      <a:pt x="12" y="62"/>
                    </a:lnTo>
                    <a:lnTo>
                      <a:pt x="8" y="54"/>
                    </a:lnTo>
                    <a:lnTo>
                      <a:pt x="4" y="48"/>
                    </a:lnTo>
                    <a:lnTo>
                      <a:pt x="2" y="4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24"/>
                    </a:lnTo>
                    <a:lnTo>
                      <a:pt x="4" y="16"/>
                    </a:lnTo>
                    <a:lnTo>
                      <a:pt x="8" y="10"/>
                    </a:lnTo>
                    <a:lnTo>
                      <a:pt x="12" y="6"/>
                    </a:lnTo>
                    <a:lnTo>
                      <a:pt x="18" y="2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8" y="4"/>
                    </a:lnTo>
                    <a:lnTo>
                      <a:pt x="56" y="8"/>
                    </a:lnTo>
                    <a:lnTo>
                      <a:pt x="62" y="14"/>
                    </a:lnTo>
                    <a:lnTo>
                      <a:pt x="68" y="20"/>
                    </a:lnTo>
                    <a:lnTo>
                      <a:pt x="72" y="26"/>
                    </a:lnTo>
                    <a:lnTo>
                      <a:pt x="76" y="34"/>
                    </a:lnTo>
                    <a:lnTo>
                      <a:pt x="78" y="42"/>
                    </a:lnTo>
                    <a:lnTo>
                      <a:pt x="80" y="50"/>
                    </a:lnTo>
                    <a:lnTo>
                      <a:pt x="80" y="50"/>
                    </a:lnTo>
                    <a:close/>
                  </a:path>
                </a:pathLst>
              </a:custGeom>
              <a:solidFill>
                <a:srgbClr val="5FA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2" name="Freeform 63">
                <a:extLst>
                  <a:ext uri="{FF2B5EF4-FFF2-40B4-BE49-F238E27FC236}">
                    <a16:creationId xmlns:a16="http://schemas.microsoft.com/office/drawing/2014/main" id="{C141D703-66CC-4E1B-9B65-BF930F9127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2" y="1387"/>
                <a:ext cx="78" cy="83"/>
              </a:xfrm>
              <a:custGeom>
                <a:avLst/>
                <a:gdLst>
                  <a:gd name="T0" fmla="*/ 78 w 78"/>
                  <a:gd name="T1" fmla="*/ 51 h 83"/>
                  <a:gd name="T2" fmla="*/ 78 w 78"/>
                  <a:gd name="T3" fmla="*/ 51 h 83"/>
                  <a:gd name="T4" fmla="*/ 78 w 78"/>
                  <a:gd name="T5" fmla="*/ 59 h 83"/>
                  <a:gd name="T6" fmla="*/ 74 w 78"/>
                  <a:gd name="T7" fmla="*/ 67 h 83"/>
                  <a:gd name="T8" fmla="*/ 72 w 78"/>
                  <a:gd name="T9" fmla="*/ 71 h 83"/>
                  <a:gd name="T10" fmla="*/ 66 w 78"/>
                  <a:gd name="T11" fmla="*/ 77 h 83"/>
                  <a:gd name="T12" fmla="*/ 60 w 78"/>
                  <a:gd name="T13" fmla="*/ 81 h 83"/>
                  <a:gd name="T14" fmla="*/ 54 w 78"/>
                  <a:gd name="T15" fmla="*/ 83 h 83"/>
                  <a:gd name="T16" fmla="*/ 46 w 78"/>
                  <a:gd name="T17" fmla="*/ 83 h 83"/>
                  <a:gd name="T18" fmla="*/ 38 w 78"/>
                  <a:gd name="T19" fmla="*/ 81 h 83"/>
                  <a:gd name="T20" fmla="*/ 38 w 78"/>
                  <a:gd name="T21" fmla="*/ 81 h 83"/>
                  <a:gd name="T22" fmla="*/ 30 w 78"/>
                  <a:gd name="T23" fmla="*/ 79 h 83"/>
                  <a:gd name="T24" fmla="*/ 24 w 78"/>
                  <a:gd name="T25" fmla="*/ 75 h 83"/>
                  <a:gd name="T26" fmla="*/ 16 w 78"/>
                  <a:gd name="T27" fmla="*/ 69 h 83"/>
                  <a:gd name="T28" fmla="*/ 10 w 78"/>
                  <a:gd name="T29" fmla="*/ 63 h 83"/>
                  <a:gd name="T30" fmla="*/ 6 w 78"/>
                  <a:gd name="T31" fmla="*/ 57 h 83"/>
                  <a:gd name="T32" fmla="*/ 2 w 78"/>
                  <a:gd name="T33" fmla="*/ 49 h 83"/>
                  <a:gd name="T34" fmla="*/ 0 w 78"/>
                  <a:gd name="T35" fmla="*/ 40 h 83"/>
                  <a:gd name="T36" fmla="*/ 0 w 78"/>
                  <a:gd name="T37" fmla="*/ 32 h 83"/>
                  <a:gd name="T38" fmla="*/ 0 w 78"/>
                  <a:gd name="T39" fmla="*/ 32 h 83"/>
                  <a:gd name="T40" fmla="*/ 0 w 78"/>
                  <a:gd name="T41" fmla="*/ 24 h 83"/>
                  <a:gd name="T42" fmla="*/ 2 w 78"/>
                  <a:gd name="T43" fmla="*/ 16 h 83"/>
                  <a:gd name="T44" fmla="*/ 6 w 78"/>
                  <a:gd name="T45" fmla="*/ 12 h 83"/>
                  <a:gd name="T46" fmla="*/ 10 w 78"/>
                  <a:gd name="T47" fmla="*/ 6 h 83"/>
                  <a:gd name="T48" fmla="*/ 16 w 78"/>
                  <a:gd name="T49" fmla="*/ 4 h 83"/>
                  <a:gd name="T50" fmla="*/ 24 w 78"/>
                  <a:gd name="T51" fmla="*/ 0 h 83"/>
                  <a:gd name="T52" fmla="*/ 30 w 78"/>
                  <a:gd name="T53" fmla="*/ 0 h 83"/>
                  <a:gd name="T54" fmla="*/ 38 w 78"/>
                  <a:gd name="T55" fmla="*/ 2 h 83"/>
                  <a:gd name="T56" fmla="*/ 38 w 78"/>
                  <a:gd name="T57" fmla="*/ 2 h 83"/>
                  <a:gd name="T58" fmla="*/ 46 w 78"/>
                  <a:gd name="T59" fmla="*/ 4 h 83"/>
                  <a:gd name="T60" fmla="*/ 54 w 78"/>
                  <a:gd name="T61" fmla="*/ 8 h 83"/>
                  <a:gd name="T62" fmla="*/ 60 w 78"/>
                  <a:gd name="T63" fmla="*/ 14 h 83"/>
                  <a:gd name="T64" fmla="*/ 66 w 78"/>
                  <a:gd name="T65" fmla="*/ 20 h 83"/>
                  <a:gd name="T66" fmla="*/ 72 w 78"/>
                  <a:gd name="T67" fmla="*/ 26 h 83"/>
                  <a:gd name="T68" fmla="*/ 76 w 78"/>
                  <a:gd name="T69" fmla="*/ 34 h 83"/>
                  <a:gd name="T70" fmla="*/ 78 w 78"/>
                  <a:gd name="T71" fmla="*/ 42 h 83"/>
                  <a:gd name="T72" fmla="*/ 78 w 78"/>
                  <a:gd name="T73" fmla="*/ 51 h 83"/>
                  <a:gd name="T74" fmla="*/ 78 w 78"/>
                  <a:gd name="T75" fmla="*/ 5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8" h="83">
                    <a:moveTo>
                      <a:pt x="78" y="51"/>
                    </a:moveTo>
                    <a:lnTo>
                      <a:pt x="78" y="51"/>
                    </a:lnTo>
                    <a:lnTo>
                      <a:pt x="78" y="59"/>
                    </a:lnTo>
                    <a:lnTo>
                      <a:pt x="74" y="67"/>
                    </a:lnTo>
                    <a:lnTo>
                      <a:pt x="72" y="71"/>
                    </a:lnTo>
                    <a:lnTo>
                      <a:pt x="66" y="77"/>
                    </a:lnTo>
                    <a:lnTo>
                      <a:pt x="60" y="81"/>
                    </a:lnTo>
                    <a:lnTo>
                      <a:pt x="54" y="83"/>
                    </a:lnTo>
                    <a:lnTo>
                      <a:pt x="46" y="83"/>
                    </a:lnTo>
                    <a:lnTo>
                      <a:pt x="38" y="81"/>
                    </a:lnTo>
                    <a:lnTo>
                      <a:pt x="38" y="81"/>
                    </a:lnTo>
                    <a:lnTo>
                      <a:pt x="30" y="79"/>
                    </a:lnTo>
                    <a:lnTo>
                      <a:pt x="24" y="75"/>
                    </a:lnTo>
                    <a:lnTo>
                      <a:pt x="16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2" y="49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2" y="16"/>
                    </a:lnTo>
                    <a:lnTo>
                      <a:pt x="6" y="12"/>
                    </a:lnTo>
                    <a:lnTo>
                      <a:pt x="10" y="6"/>
                    </a:lnTo>
                    <a:lnTo>
                      <a:pt x="16" y="4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6" y="4"/>
                    </a:lnTo>
                    <a:lnTo>
                      <a:pt x="54" y="8"/>
                    </a:lnTo>
                    <a:lnTo>
                      <a:pt x="60" y="14"/>
                    </a:lnTo>
                    <a:lnTo>
                      <a:pt x="66" y="20"/>
                    </a:lnTo>
                    <a:lnTo>
                      <a:pt x="72" y="26"/>
                    </a:lnTo>
                    <a:lnTo>
                      <a:pt x="76" y="34"/>
                    </a:lnTo>
                    <a:lnTo>
                      <a:pt x="78" y="42"/>
                    </a:lnTo>
                    <a:lnTo>
                      <a:pt x="78" y="51"/>
                    </a:lnTo>
                    <a:lnTo>
                      <a:pt x="78" y="51"/>
                    </a:lnTo>
                    <a:close/>
                  </a:path>
                </a:pathLst>
              </a:custGeom>
              <a:solidFill>
                <a:srgbClr val="5FA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3" name="Freeform 64">
                <a:extLst>
                  <a:ext uri="{FF2B5EF4-FFF2-40B4-BE49-F238E27FC236}">
                    <a16:creationId xmlns:a16="http://schemas.microsoft.com/office/drawing/2014/main" id="{5B3007AC-A80D-4653-8691-620F537D56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1734"/>
                <a:ext cx="78" cy="82"/>
              </a:xfrm>
              <a:custGeom>
                <a:avLst/>
                <a:gdLst>
                  <a:gd name="T0" fmla="*/ 78 w 78"/>
                  <a:gd name="T1" fmla="*/ 50 h 82"/>
                  <a:gd name="T2" fmla="*/ 78 w 78"/>
                  <a:gd name="T3" fmla="*/ 50 h 82"/>
                  <a:gd name="T4" fmla="*/ 78 w 78"/>
                  <a:gd name="T5" fmla="*/ 58 h 82"/>
                  <a:gd name="T6" fmla="*/ 76 w 78"/>
                  <a:gd name="T7" fmla="*/ 66 h 82"/>
                  <a:gd name="T8" fmla="*/ 72 w 78"/>
                  <a:gd name="T9" fmla="*/ 72 h 82"/>
                  <a:gd name="T10" fmla="*/ 66 w 78"/>
                  <a:gd name="T11" fmla="*/ 76 h 82"/>
                  <a:gd name="T12" fmla="*/ 62 w 78"/>
                  <a:gd name="T13" fmla="*/ 80 h 82"/>
                  <a:gd name="T14" fmla="*/ 54 w 78"/>
                  <a:gd name="T15" fmla="*/ 82 h 82"/>
                  <a:gd name="T16" fmla="*/ 46 w 78"/>
                  <a:gd name="T17" fmla="*/ 82 h 82"/>
                  <a:gd name="T18" fmla="*/ 38 w 78"/>
                  <a:gd name="T19" fmla="*/ 80 h 82"/>
                  <a:gd name="T20" fmla="*/ 38 w 78"/>
                  <a:gd name="T21" fmla="*/ 80 h 82"/>
                  <a:gd name="T22" fmla="*/ 30 w 78"/>
                  <a:gd name="T23" fmla="*/ 78 h 82"/>
                  <a:gd name="T24" fmla="*/ 24 w 78"/>
                  <a:gd name="T25" fmla="*/ 74 h 82"/>
                  <a:gd name="T26" fmla="*/ 16 w 78"/>
                  <a:gd name="T27" fmla="*/ 68 h 82"/>
                  <a:gd name="T28" fmla="*/ 10 w 78"/>
                  <a:gd name="T29" fmla="*/ 62 h 82"/>
                  <a:gd name="T30" fmla="*/ 6 w 78"/>
                  <a:gd name="T31" fmla="*/ 56 h 82"/>
                  <a:gd name="T32" fmla="*/ 2 w 78"/>
                  <a:gd name="T33" fmla="*/ 48 h 82"/>
                  <a:gd name="T34" fmla="*/ 0 w 78"/>
                  <a:gd name="T35" fmla="*/ 40 h 82"/>
                  <a:gd name="T36" fmla="*/ 0 w 78"/>
                  <a:gd name="T37" fmla="*/ 32 h 82"/>
                  <a:gd name="T38" fmla="*/ 0 w 78"/>
                  <a:gd name="T39" fmla="*/ 32 h 82"/>
                  <a:gd name="T40" fmla="*/ 0 w 78"/>
                  <a:gd name="T41" fmla="*/ 24 h 82"/>
                  <a:gd name="T42" fmla="*/ 2 w 78"/>
                  <a:gd name="T43" fmla="*/ 18 h 82"/>
                  <a:gd name="T44" fmla="*/ 6 w 78"/>
                  <a:gd name="T45" fmla="*/ 12 h 82"/>
                  <a:gd name="T46" fmla="*/ 12 w 78"/>
                  <a:gd name="T47" fmla="*/ 6 h 82"/>
                  <a:gd name="T48" fmla="*/ 18 w 78"/>
                  <a:gd name="T49" fmla="*/ 4 h 82"/>
                  <a:gd name="T50" fmla="*/ 24 w 78"/>
                  <a:gd name="T51" fmla="*/ 2 h 82"/>
                  <a:gd name="T52" fmla="*/ 32 w 78"/>
                  <a:gd name="T53" fmla="*/ 0 h 82"/>
                  <a:gd name="T54" fmla="*/ 40 w 78"/>
                  <a:gd name="T55" fmla="*/ 2 h 82"/>
                  <a:gd name="T56" fmla="*/ 40 w 78"/>
                  <a:gd name="T57" fmla="*/ 2 h 82"/>
                  <a:gd name="T58" fmla="*/ 48 w 78"/>
                  <a:gd name="T59" fmla="*/ 4 h 82"/>
                  <a:gd name="T60" fmla="*/ 54 w 78"/>
                  <a:gd name="T61" fmla="*/ 8 h 82"/>
                  <a:gd name="T62" fmla="*/ 62 w 78"/>
                  <a:gd name="T63" fmla="*/ 14 h 82"/>
                  <a:gd name="T64" fmla="*/ 68 w 78"/>
                  <a:gd name="T65" fmla="*/ 20 h 82"/>
                  <a:gd name="T66" fmla="*/ 72 w 78"/>
                  <a:gd name="T67" fmla="*/ 26 h 82"/>
                  <a:gd name="T68" fmla="*/ 76 w 78"/>
                  <a:gd name="T69" fmla="*/ 34 h 82"/>
                  <a:gd name="T70" fmla="*/ 78 w 78"/>
                  <a:gd name="T71" fmla="*/ 42 h 82"/>
                  <a:gd name="T72" fmla="*/ 78 w 78"/>
                  <a:gd name="T73" fmla="*/ 50 h 82"/>
                  <a:gd name="T74" fmla="*/ 78 w 78"/>
                  <a:gd name="T75" fmla="*/ 5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8" h="82">
                    <a:moveTo>
                      <a:pt x="78" y="50"/>
                    </a:moveTo>
                    <a:lnTo>
                      <a:pt x="78" y="50"/>
                    </a:lnTo>
                    <a:lnTo>
                      <a:pt x="78" y="58"/>
                    </a:lnTo>
                    <a:lnTo>
                      <a:pt x="76" y="66"/>
                    </a:lnTo>
                    <a:lnTo>
                      <a:pt x="72" y="72"/>
                    </a:lnTo>
                    <a:lnTo>
                      <a:pt x="66" y="76"/>
                    </a:lnTo>
                    <a:lnTo>
                      <a:pt x="62" y="80"/>
                    </a:lnTo>
                    <a:lnTo>
                      <a:pt x="54" y="82"/>
                    </a:lnTo>
                    <a:lnTo>
                      <a:pt x="46" y="82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0" y="78"/>
                    </a:lnTo>
                    <a:lnTo>
                      <a:pt x="24" y="74"/>
                    </a:lnTo>
                    <a:lnTo>
                      <a:pt x="16" y="68"/>
                    </a:lnTo>
                    <a:lnTo>
                      <a:pt x="10" y="62"/>
                    </a:lnTo>
                    <a:lnTo>
                      <a:pt x="6" y="56"/>
                    </a:lnTo>
                    <a:lnTo>
                      <a:pt x="2" y="48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8" y="4"/>
                    </a:lnTo>
                    <a:lnTo>
                      <a:pt x="24" y="2"/>
                    </a:lnTo>
                    <a:lnTo>
                      <a:pt x="32" y="0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8" y="4"/>
                    </a:lnTo>
                    <a:lnTo>
                      <a:pt x="54" y="8"/>
                    </a:lnTo>
                    <a:lnTo>
                      <a:pt x="62" y="14"/>
                    </a:lnTo>
                    <a:lnTo>
                      <a:pt x="68" y="20"/>
                    </a:lnTo>
                    <a:lnTo>
                      <a:pt x="72" y="26"/>
                    </a:lnTo>
                    <a:lnTo>
                      <a:pt x="76" y="34"/>
                    </a:lnTo>
                    <a:lnTo>
                      <a:pt x="78" y="42"/>
                    </a:lnTo>
                    <a:lnTo>
                      <a:pt x="78" y="50"/>
                    </a:lnTo>
                    <a:lnTo>
                      <a:pt x="78" y="50"/>
                    </a:lnTo>
                    <a:close/>
                  </a:path>
                </a:pathLst>
              </a:custGeom>
              <a:solidFill>
                <a:srgbClr val="5FA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4" name="Freeform 65">
                <a:extLst>
                  <a:ext uri="{FF2B5EF4-FFF2-40B4-BE49-F238E27FC236}">
                    <a16:creationId xmlns:a16="http://schemas.microsoft.com/office/drawing/2014/main" id="{23AB334E-6239-4315-BFF9-8C7B9F0BD8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" y="2131"/>
                <a:ext cx="78" cy="80"/>
              </a:xfrm>
              <a:custGeom>
                <a:avLst/>
                <a:gdLst>
                  <a:gd name="T0" fmla="*/ 78 w 78"/>
                  <a:gd name="T1" fmla="*/ 50 h 80"/>
                  <a:gd name="T2" fmla="*/ 78 w 78"/>
                  <a:gd name="T3" fmla="*/ 50 h 80"/>
                  <a:gd name="T4" fmla="*/ 78 w 78"/>
                  <a:gd name="T5" fmla="*/ 58 h 80"/>
                  <a:gd name="T6" fmla="*/ 76 w 78"/>
                  <a:gd name="T7" fmla="*/ 64 h 80"/>
                  <a:gd name="T8" fmla="*/ 72 w 78"/>
                  <a:gd name="T9" fmla="*/ 70 h 80"/>
                  <a:gd name="T10" fmla="*/ 68 w 78"/>
                  <a:gd name="T11" fmla="*/ 74 h 80"/>
                  <a:gd name="T12" fmla="*/ 62 w 78"/>
                  <a:gd name="T13" fmla="*/ 78 h 80"/>
                  <a:gd name="T14" fmla="*/ 54 w 78"/>
                  <a:gd name="T15" fmla="*/ 80 h 80"/>
                  <a:gd name="T16" fmla="*/ 48 w 78"/>
                  <a:gd name="T17" fmla="*/ 80 h 80"/>
                  <a:gd name="T18" fmla="*/ 40 w 78"/>
                  <a:gd name="T19" fmla="*/ 80 h 80"/>
                  <a:gd name="T20" fmla="*/ 40 w 78"/>
                  <a:gd name="T21" fmla="*/ 80 h 80"/>
                  <a:gd name="T22" fmla="*/ 32 w 78"/>
                  <a:gd name="T23" fmla="*/ 78 h 80"/>
                  <a:gd name="T24" fmla="*/ 24 w 78"/>
                  <a:gd name="T25" fmla="*/ 74 h 80"/>
                  <a:gd name="T26" fmla="*/ 16 w 78"/>
                  <a:gd name="T27" fmla="*/ 68 h 80"/>
                  <a:gd name="T28" fmla="*/ 12 w 78"/>
                  <a:gd name="T29" fmla="*/ 62 h 80"/>
                  <a:gd name="T30" fmla="*/ 6 w 78"/>
                  <a:gd name="T31" fmla="*/ 54 h 80"/>
                  <a:gd name="T32" fmla="*/ 2 w 78"/>
                  <a:gd name="T33" fmla="*/ 48 h 80"/>
                  <a:gd name="T34" fmla="*/ 0 w 78"/>
                  <a:gd name="T35" fmla="*/ 40 h 80"/>
                  <a:gd name="T36" fmla="*/ 0 w 78"/>
                  <a:gd name="T37" fmla="*/ 30 h 80"/>
                  <a:gd name="T38" fmla="*/ 0 w 78"/>
                  <a:gd name="T39" fmla="*/ 30 h 80"/>
                  <a:gd name="T40" fmla="*/ 0 w 78"/>
                  <a:gd name="T41" fmla="*/ 24 h 80"/>
                  <a:gd name="T42" fmla="*/ 2 w 78"/>
                  <a:gd name="T43" fmla="*/ 16 h 80"/>
                  <a:gd name="T44" fmla="*/ 6 w 78"/>
                  <a:gd name="T45" fmla="*/ 10 h 80"/>
                  <a:gd name="T46" fmla="*/ 12 w 78"/>
                  <a:gd name="T47" fmla="*/ 6 h 80"/>
                  <a:gd name="T48" fmla="*/ 18 w 78"/>
                  <a:gd name="T49" fmla="*/ 2 h 80"/>
                  <a:gd name="T50" fmla="*/ 24 w 78"/>
                  <a:gd name="T51" fmla="*/ 0 h 80"/>
                  <a:gd name="T52" fmla="*/ 32 w 78"/>
                  <a:gd name="T53" fmla="*/ 0 h 80"/>
                  <a:gd name="T54" fmla="*/ 40 w 78"/>
                  <a:gd name="T55" fmla="*/ 0 h 80"/>
                  <a:gd name="T56" fmla="*/ 40 w 78"/>
                  <a:gd name="T57" fmla="*/ 0 h 80"/>
                  <a:gd name="T58" fmla="*/ 48 w 78"/>
                  <a:gd name="T59" fmla="*/ 4 h 80"/>
                  <a:gd name="T60" fmla="*/ 54 w 78"/>
                  <a:gd name="T61" fmla="*/ 8 h 80"/>
                  <a:gd name="T62" fmla="*/ 62 w 78"/>
                  <a:gd name="T63" fmla="*/ 12 h 80"/>
                  <a:gd name="T64" fmla="*/ 68 w 78"/>
                  <a:gd name="T65" fmla="*/ 20 h 80"/>
                  <a:gd name="T66" fmla="*/ 72 w 78"/>
                  <a:gd name="T67" fmla="*/ 26 h 80"/>
                  <a:gd name="T68" fmla="*/ 76 w 78"/>
                  <a:gd name="T69" fmla="*/ 34 h 80"/>
                  <a:gd name="T70" fmla="*/ 78 w 78"/>
                  <a:gd name="T71" fmla="*/ 42 h 80"/>
                  <a:gd name="T72" fmla="*/ 78 w 78"/>
                  <a:gd name="T73" fmla="*/ 50 h 80"/>
                  <a:gd name="T74" fmla="*/ 78 w 78"/>
                  <a:gd name="T75" fmla="*/ 5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8" h="80">
                    <a:moveTo>
                      <a:pt x="78" y="50"/>
                    </a:moveTo>
                    <a:lnTo>
                      <a:pt x="78" y="50"/>
                    </a:lnTo>
                    <a:lnTo>
                      <a:pt x="78" y="58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8" y="74"/>
                    </a:lnTo>
                    <a:lnTo>
                      <a:pt x="62" y="78"/>
                    </a:lnTo>
                    <a:lnTo>
                      <a:pt x="54" y="80"/>
                    </a:lnTo>
                    <a:lnTo>
                      <a:pt x="48" y="80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32" y="78"/>
                    </a:lnTo>
                    <a:lnTo>
                      <a:pt x="24" y="74"/>
                    </a:lnTo>
                    <a:lnTo>
                      <a:pt x="16" y="68"/>
                    </a:lnTo>
                    <a:lnTo>
                      <a:pt x="12" y="62"/>
                    </a:lnTo>
                    <a:lnTo>
                      <a:pt x="6" y="54"/>
                    </a:lnTo>
                    <a:lnTo>
                      <a:pt x="2" y="48"/>
                    </a:lnTo>
                    <a:lnTo>
                      <a:pt x="0" y="4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2" y="16"/>
                    </a:lnTo>
                    <a:lnTo>
                      <a:pt x="6" y="10"/>
                    </a:lnTo>
                    <a:lnTo>
                      <a:pt x="12" y="6"/>
                    </a:lnTo>
                    <a:lnTo>
                      <a:pt x="18" y="2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8" y="4"/>
                    </a:lnTo>
                    <a:lnTo>
                      <a:pt x="54" y="8"/>
                    </a:lnTo>
                    <a:lnTo>
                      <a:pt x="62" y="12"/>
                    </a:lnTo>
                    <a:lnTo>
                      <a:pt x="68" y="20"/>
                    </a:lnTo>
                    <a:lnTo>
                      <a:pt x="72" y="26"/>
                    </a:lnTo>
                    <a:lnTo>
                      <a:pt x="76" y="34"/>
                    </a:lnTo>
                    <a:lnTo>
                      <a:pt x="78" y="42"/>
                    </a:lnTo>
                    <a:lnTo>
                      <a:pt x="78" y="50"/>
                    </a:lnTo>
                    <a:lnTo>
                      <a:pt x="78" y="50"/>
                    </a:lnTo>
                    <a:close/>
                  </a:path>
                </a:pathLst>
              </a:custGeom>
              <a:solidFill>
                <a:srgbClr val="5FA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5" name="Freeform 66">
                <a:extLst>
                  <a:ext uri="{FF2B5EF4-FFF2-40B4-BE49-F238E27FC236}">
                    <a16:creationId xmlns:a16="http://schemas.microsoft.com/office/drawing/2014/main" id="{168AC84C-37B7-4560-80BD-5372DE616D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6" y="2341"/>
                <a:ext cx="80" cy="83"/>
              </a:xfrm>
              <a:custGeom>
                <a:avLst/>
                <a:gdLst>
                  <a:gd name="T0" fmla="*/ 80 w 80"/>
                  <a:gd name="T1" fmla="*/ 50 h 83"/>
                  <a:gd name="T2" fmla="*/ 80 w 80"/>
                  <a:gd name="T3" fmla="*/ 50 h 83"/>
                  <a:gd name="T4" fmla="*/ 78 w 80"/>
                  <a:gd name="T5" fmla="*/ 58 h 83"/>
                  <a:gd name="T6" fmla="*/ 76 w 80"/>
                  <a:gd name="T7" fmla="*/ 67 h 83"/>
                  <a:gd name="T8" fmla="*/ 72 w 80"/>
                  <a:gd name="T9" fmla="*/ 73 h 83"/>
                  <a:gd name="T10" fmla="*/ 68 w 80"/>
                  <a:gd name="T11" fmla="*/ 77 h 83"/>
                  <a:gd name="T12" fmla="*/ 62 w 80"/>
                  <a:gd name="T13" fmla="*/ 81 h 83"/>
                  <a:gd name="T14" fmla="*/ 56 w 80"/>
                  <a:gd name="T15" fmla="*/ 83 h 83"/>
                  <a:gd name="T16" fmla="*/ 48 w 80"/>
                  <a:gd name="T17" fmla="*/ 83 h 83"/>
                  <a:gd name="T18" fmla="*/ 40 w 80"/>
                  <a:gd name="T19" fmla="*/ 81 h 83"/>
                  <a:gd name="T20" fmla="*/ 40 w 80"/>
                  <a:gd name="T21" fmla="*/ 81 h 83"/>
                  <a:gd name="T22" fmla="*/ 32 w 80"/>
                  <a:gd name="T23" fmla="*/ 79 h 83"/>
                  <a:gd name="T24" fmla="*/ 24 w 80"/>
                  <a:gd name="T25" fmla="*/ 75 h 83"/>
                  <a:gd name="T26" fmla="*/ 18 w 80"/>
                  <a:gd name="T27" fmla="*/ 69 h 83"/>
                  <a:gd name="T28" fmla="*/ 12 w 80"/>
                  <a:gd name="T29" fmla="*/ 63 h 83"/>
                  <a:gd name="T30" fmla="*/ 8 w 80"/>
                  <a:gd name="T31" fmla="*/ 56 h 83"/>
                  <a:gd name="T32" fmla="*/ 4 w 80"/>
                  <a:gd name="T33" fmla="*/ 48 h 83"/>
                  <a:gd name="T34" fmla="*/ 2 w 80"/>
                  <a:gd name="T35" fmla="*/ 40 h 83"/>
                  <a:gd name="T36" fmla="*/ 0 w 80"/>
                  <a:gd name="T37" fmla="*/ 32 h 83"/>
                  <a:gd name="T38" fmla="*/ 0 w 80"/>
                  <a:gd name="T39" fmla="*/ 32 h 83"/>
                  <a:gd name="T40" fmla="*/ 2 w 80"/>
                  <a:gd name="T41" fmla="*/ 24 h 83"/>
                  <a:gd name="T42" fmla="*/ 4 w 80"/>
                  <a:gd name="T43" fmla="*/ 18 h 83"/>
                  <a:gd name="T44" fmla="*/ 8 w 80"/>
                  <a:gd name="T45" fmla="*/ 12 h 83"/>
                  <a:gd name="T46" fmla="*/ 12 w 80"/>
                  <a:gd name="T47" fmla="*/ 6 h 83"/>
                  <a:gd name="T48" fmla="*/ 18 w 80"/>
                  <a:gd name="T49" fmla="*/ 4 h 83"/>
                  <a:gd name="T50" fmla="*/ 26 w 80"/>
                  <a:gd name="T51" fmla="*/ 2 h 83"/>
                  <a:gd name="T52" fmla="*/ 32 w 80"/>
                  <a:gd name="T53" fmla="*/ 0 h 83"/>
                  <a:gd name="T54" fmla="*/ 40 w 80"/>
                  <a:gd name="T55" fmla="*/ 2 h 83"/>
                  <a:gd name="T56" fmla="*/ 40 w 80"/>
                  <a:gd name="T57" fmla="*/ 2 h 83"/>
                  <a:gd name="T58" fmla="*/ 48 w 80"/>
                  <a:gd name="T59" fmla="*/ 4 h 83"/>
                  <a:gd name="T60" fmla="*/ 56 w 80"/>
                  <a:gd name="T61" fmla="*/ 8 h 83"/>
                  <a:gd name="T62" fmla="*/ 62 w 80"/>
                  <a:gd name="T63" fmla="*/ 14 h 83"/>
                  <a:gd name="T64" fmla="*/ 68 w 80"/>
                  <a:gd name="T65" fmla="*/ 20 h 83"/>
                  <a:gd name="T66" fmla="*/ 74 w 80"/>
                  <a:gd name="T67" fmla="*/ 26 h 83"/>
                  <a:gd name="T68" fmla="*/ 76 w 80"/>
                  <a:gd name="T69" fmla="*/ 34 h 83"/>
                  <a:gd name="T70" fmla="*/ 80 w 80"/>
                  <a:gd name="T71" fmla="*/ 42 h 83"/>
                  <a:gd name="T72" fmla="*/ 80 w 80"/>
                  <a:gd name="T73" fmla="*/ 50 h 83"/>
                  <a:gd name="T74" fmla="*/ 80 w 80"/>
                  <a:gd name="T75" fmla="*/ 5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0" h="83">
                    <a:moveTo>
                      <a:pt x="80" y="50"/>
                    </a:moveTo>
                    <a:lnTo>
                      <a:pt x="80" y="50"/>
                    </a:lnTo>
                    <a:lnTo>
                      <a:pt x="78" y="58"/>
                    </a:lnTo>
                    <a:lnTo>
                      <a:pt x="76" y="67"/>
                    </a:lnTo>
                    <a:lnTo>
                      <a:pt x="72" y="73"/>
                    </a:lnTo>
                    <a:lnTo>
                      <a:pt x="68" y="77"/>
                    </a:lnTo>
                    <a:lnTo>
                      <a:pt x="62" y="81"/>
                    </a:lnTo>
                    <a:lnTo>
                      <a:pt x="56" y="83"/>
                    </a:lnTo>
                    <a:lnTo>
                      <a:pt x="48" y="83"/>
                    </a:lnTo>
                    <a:lnTo>
                      <a:pt x="40" y="81"/>
                    </a:lnTo>
                    <a:lnTo>
                      <a:pt x="40" y="81"/>
                    </a:lnTo>
                    <a:lnTo>
                      <a:pt x="32" y="79"/>
                    </a:lnTo>
                    <a:lnTo>
                      <a:pt x="24" y="75"/>
                    </a:lnTo>
                    <a:lnTo>
                      <a:pt x="18" y="69"/>
                    </a:lnTo>
                    <a:lnTo>
                      <a:pt x="12" y="63"/>
                    </a:lnTo>
                    <a:lnTo>
                      <a:pt x="8" y="56"/>
                    </a:lnTo>
                    <a:lnTo>
                      <a:pt x="4" y="48"/>
                    </a:lnTo>
                    <a:lnTo>
                      <a:pt x="2" y="4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24"/>
                    </a:lnTo>
                    <a:lnTo>
                      <a:pt x="4" y="18"/>
                    </a:lnTo>
                    <a:lnTo>
                      <a:pt x="8" y="12"/>
                    </a:lnTo>
                    <a:lnTo>
                      <a:pt x="12" y="6"/>
                    </a:lnTo>
                    <a:lnTo>
                      <a:pt x="18" y="4"/>
                    </a:lnTo>
                    <a:lnTo>
                      <a:pt x="26" y="2"/>
                    </a:lnTo>
                    <a:lnTo>
                      <a:pt x="32" y="0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8" y="4"/>
                    </a:lnTo>
                    <a:lnTo>
                      <a:pt x="56" y="8"/>
                    </a:lnTo>
                    <a:lnTo>
                      <a:pt x="62" y="14"/>
                    </a:lnTo>
                    <a:lnTo>
                      <a:pt x="68" y="20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80" y="42"/>
                    </a:lnTo>
                    <a:lnTo>
                      <a:pt x="80" y="50"/>
                    </a:lnTo>
                    <a:lnTo>
                      <a:pt x="80" y="50"/>
                    </a:lnTo>
                    <a:close/>
                  </a:path>
                </a:pathLst>
              </a:custGeom>
              <a:solidFill>
                <a:srgbClr val="5FA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6" name="Freeform 67">
                <a:extLst>
                  <a:ext uri="{FF2B5EF4-FFF2-40B4-BE49-F238E27FC236}">
                    <a16:creationId xmlns:a16="http://schemas.microsoft.com/office/drawing/2014/main" id="{FE76E8EB-50E1-431E-9FE3-510002025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7" y="1039"/>
                <a:ext cx="158" cy="50"/>
              </a:xfrm>
              <a:custGeom>
                <a:avLst/>
                <a:gdLst>
                  <a:gd name="T0" fmla="*/ 158 w 158"/>
                  <a:gd name="T1" fmla="*/ 50 h 50"/>
                  <a:gd name="T2" fmla="*/ 0 w 158"/>
                  <a:gd name="T3" fmla="*/ 14 h 50"/>
                  <a:gd name="T4" fmla="*/ 0 w 158"/>
                  <a:gd name="T5" fmla="*/ 0 h 50"/>
                  <a:gd name="T6" fmla="*/ 158 w 158"/>
                  <a:gd name="T7" fmla="*/ 36 h 50"/>
                  <a:gd name="T8" fmla="*/ 158 w 158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50">
                    <a:moveTo>
                      <a:pt x="158" y="50"/>
                    </a:moveTo>
                    <a:lnTo>
                      <a:pt x="0" y="14"/>
                    </a:lnTo>
                    <a:lnTo>
                      <a:pt x="0" y="0"/>
                    </a:lnTo>
                    <a:lnTo>
                      <a:pt x="158" y="36"/>
                    </a:lnTo>
                    <a:lnTo>
                      <a:pt x="158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7" name="Freeform 68">
                <a:extLst>
                  <a:ext uri="{FF2B5EF4-FFF2-40B4-BE49-F238E27FC236}">
                    <a16:creationId xmlns:a16="http://schemas.microsoft.com/office/drawing/2014/main" id="{C5C582C2-780E-4357-8B91-6046115658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7" y="1103"/>
                <a:ext cx="62" cy="28"/>
              </a:xfrm>
              <a:custGeom>
                <a:avLst/>
                <a:gdLst>
                  <a:gd name="T0" fmla="*/ 62 w 62"/>
                  <a:gd name="T1" fmla="*/ 28 h 28"/>
                  <a:gd name="T2" fmla="*/ 0 w 62"/>
                  <a:gd name="T3" fmla="*/ 14 h 28"/>
                  <a:gd name="T4" fmla="*/ 0 w 62"/>
                  <a:gd name="T5" fmla="*/ 0 h 28"/>
                  <a:gd name="T6" fmla="*/ 62 w 62"/>
                  <a:gd name="T7" fmla="*/ 14 h 28"/>
                  <a:gd name="T8" fmla="*/ 62 w 62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28">
                    <a:moveTo>
                      <a:pt x="62" y="28"/>
                    </a:moveTo>
                    <a:lnTo>
                      <a:pt x="0" y="14"/>
                    </a:lnTo>
                    <a:lnTo>
                      <a:pt x="0" y="0"/>
                    </a:lnTo>
                    <a:lnTo>
                      <a:pt x="62" y="14"/>
                    </a:lnTo>
                    <a:lnTo>
                      <a:pt x="62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8" name="Freeform 69">
                <a:extLst>
                  <a:ext uri="{FF2B5EF4-FFF2-40B4-BE49-F238E27FC236}">
                    <a16:creationId xmlns:a16="http://schemas.microsoft.com/office/drawing/2014/main" id="{2F46659B-E636-465B-9E45-8A2C631CB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1" y="1125"/>
                <a:ext cx="84" cy="34"/>
              </a:xfrm>
              <a:custGeom>
                <a:avLst/>
                <a:gdLst>
                  <a:gd name="T0" fmla="*/ 84 w 84"/>
                  <a:gd name="T1" fmla="*/ 34 h 34"/>
                  <a:gd name="T2" fmla="*/ 0 w 84"/>
                  <a:gd name="T3" fmla="*/ 14 h 34"/>
                  <a:gd name="T4" fmla="*/ 0 w 84"/>
                  <a:gd name="T5" fmla="*/ 0 h 34"/>
                  <a:gd name="T6" fmla="*/ 84 w 84"/>
                  <a:gd name="T7" fmla="*/ 20 h 34"/>
                  <a:gd name="T8" fmla="*/ 84 w 84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34">
                    <a:moveTo>
                      <a:pt x="84" y="34"/>
                    </a:moveTo>
                    <a:lnTo>
                      <a:pt x="0" y="14"/>
                    </a:lnTo>
                    <a:lnTo>
                      <a:pt x="0" y="0"/>
                    </a:lnTo>
                    <a:lnTo>
                      <a:pt x="84" y="20"/>
                    </a:lnTo>
                    <a:lnTo>
                      <a:pt x="84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9" name="Freeform 70">
                <a:extLst>
                  <a:ext uri="{FF2B5EF4-FFF2-40B4-BE49-F238E27FC236}">
                    <a16:creationId xmlns:a16="http://schemas.microsoft.com/office/drawing/2014/main" id="{6CCDBF95-CB9D-4EE0-9545-3DE10DC73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1" y="1153"/>
                <a:ext cx="127" cy="44"/>
              </a:xfrm>
              <a:custGeom>
                <a:avLst/>
                <a:gdLst>
                  <a:gd name="T0" fmla="*/ 127 w 127"/>
                  <a:gd name="T1" fmla="*/ 44 h 44"/>
                  <a:gd name="T2" fmla="*/ 0 w 127"/>
                  <a:gd name="T3" fmla="*/ 14 h 44"/>
                  <a:gd name="T4" fmla="*/ 0 w 127"/>
                  <a:gd name="T5" fmla="*/ 0 h 44"/>
                  <a:gd name="T6" fmla="*/ 127 w 127"/>
                  <a:gd name="T7" fmla="*/ 30 h 44"/>
                  <a:gd name="T8" fmla="*/ 127 w 127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44">
                    <a:moveTo>
                      <a:pt x="127" y="44"/>
                    </a:moveTo>
                    <a:lnTo>
                      <a:pt x="0" y="14"/>
                    </a:lnTo>
                    <a:lnTo>
                      <a:pt x="0" y="0"/>
                    </a:lnTo>
                    <a:lnTo>
                      <a:pt x="127" y="30"/>
                    </a:lnTo>
                    <a:lnTo>
                      <a:pt x="127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0" name="Freeform 71">
                <a:extLst>
                  <a:ext uri="{FF2B5EF4-FFF2-40B4-BE49-F238E27FC236}">
                    <a16:creationId xmlns:a16="http://schemas.microsoft.com/office/drawing/2014/main" id="{5D696D55-D78E-474E-97BD-F4549F7D02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5" y="1083"/>
                <a:ext cx="68" cy="30"/>
              </a:xfrm>
              <a:custGeom>
                <a:avLst/>
                <a:gdLst>
                  <a:gd name="T0" fmla="*/ 68 w 68"/>
                  <a:gd name="T1" fmla="*/ 30 h 30"/>
                  <a:gd name="T2" fmla="*/ 0 w 68"/>
                  <a:gd name="T3" fmla="*/ 14 h 30"/>
                  <a:gd name="T4" fmla="*/ 2 w 68"/>
                  <a:gd name="T5" fmla="*/ 0 h 30"/>
                  <a:gd name="T6" fmla="*/ 68 w 68"/>
                  <a:gd name="T7" fmla="*/ 16 h 30"/>
                  <a:gd name="T8" fmla="*/ 68 w 68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0">
                    <a:moveTo>
                      <a:pt x="68" y="30"/>
                    </a:moveTo>
                    <a:lnTo>
                      <a:pt x="0" y="14"/>
                    </a:lnTo>
                    <a:lnTo>
                      <a:pt x="2" y="0"/>
                    </a:lnTo>
                    <a:lnTo>
                      <a:pt x="68" y="16"/>
                    </a:lnTo>
                    <a:lnTo>
                      <a:pt x="68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1" name="Freeform 72">
                <a:extLst>
                  <a:ext uri="{FF2B5EF4-FFF2-40B4-BE49-F238E27FC236}">
                    <a16:creationId xmlns:a16="http://schemas.microsoft.com/office/drawing/2014/main" id="{E3F9EC55-6966-470B-9A28-D442BB421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1" y="1381"/>
                <a:ext cx="150" cy="65"/>
              </a:xfrm>
              <a:custGeom>
                <a:avLst/>
                <a:gdLst>
                  <a:gd name="T0" fmla="*/ 150 w 150"/>
                  <a:gd name="T1" fmla="*/ 65 h 65"/>
                  <a:gd name="T2" fmla="*/ 0 w 150"/>
                  <a:gd name="T3" fmla="*/ 28 h 65"/>
                  <a:gd name="T4" fmla="*/ 0 w 150"/>
                  <a:gd name="T5" fmla="*/ 0 h 65"/>
                  <a:gd name="T6" fmla="*/ 150 w 150"/>
                  <a:gd name="T7" fmla="*/ 36 h 65"/>
                  <a:gd name="T8" fmla="*/ 150 w 150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5">
                    <a:moveTo>
                      <a:pt x="150" y="65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150" y="36"/>
                    </a:lnTo>
                    <a:lnTo>
                      <a:pt x="150" y="65"/>
                    </a:lnTo>
                    <a:close/>
                  </a:path>
                </a:pathLst>
              </a:custGeom>
              <a:solidFill>
                <a:srgbClr val="5FA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2" name="Freeform 73">
                <a:extLst>
                  <a:ext uri="{FF2B5EF4-FFF2-40B4-BE49-F238E27FC236}">
                    <a16:creationId xmlns:a16="http://schemas.microsoft.com/office/drawing/2014/main" id="{29F26D3A-D5E6-49E7-9D8A-F40712A72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3" y="1425"/>
                <a:ext cx="99" cy="51"/>
              </a:xfrm>
              <a:custGeom>
                <a:avLst/>
                <a:gdLst>
                  <a:gd name="T0" fmla="*/ 99 w 99"/>
                  <a:gd name="T1" fmla="*/ 51 h 51"/>
                  <a:gd name="T2" fmla="*/ 0 w 99"/>
                  <a:gd name="T3" fmla="*/ 29 h 51"/>
                  <a:gd name="T4" fmla="*/ 2 w 99"/>
                  <a:gd name="T5" fmla="*/ 0 h 51"/>
                  <a:gd name="T6" fmla="*/ 99 w 99"/>
                  <a:gd name="T7" fmla="*/ 23 h 51"/>
                  <a:gd name="T8" fmla="*/ 99 w 99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51">
                    <a:moveTo>
                      <a:pt x="99" y="51"/>
                    </a:moveTo>
                    <a:lnTo>
                      <a:pt x="0" y="29"/>
                    </a:lnTo>
                    <a:lnTo>
                      <a:pt x="2" y="0"/>
                    </a:lnTo>
                    <a:lnTo>
                      <a:pt x="99" y="23"/>
                    </a:lnTo>
                    <a:lnTo>
                      <a:pt x="99" y="51"/>
                    </a:lnTo>
                    <a:close/>
                  </a:path>
                </a:pathLst>
              </a:custGeom>
              <a:solidFill>
                <a:srgbClr val="5FA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3" name="Freeform 74">
                <a:extLst>
                  <a:ext uri="{FF2B5EF4-FFF2-40B4-BE49-F238E27FC236}">
                    <a16:creationId xmlns:a16="http://schemas.microsoft.com/office/drawing/2014/main" id="{D0601496-98A1-4A5B-8398-4E86BF764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7" y="1566"/>
                <a:ext cx="313" cy="88"/>
              </a:xfrm>
              <a:custGeom>
                <a:avLst/>
                <a:gdLst>
                  <a:gd name="T0" fmla="*/ 313 w 313"/>
                  <a:gd name="T1" fmla="*/ 88 h 88"/>
                  <a:gd name="T2" fmla="*/ 0 w 313"/>
                  <a:gd name="T3" fmla="*/ 14 h 88"/>
                  <a:gd name="T4" fmla="*/ 0 w 313"/>
                  <a:gd name="T5" fmla="*/ 0 h 88"/>
                  <a:gd name="T6" fmla="*/ 313 w 313"/>
                  <a:gd name="T7" fmla="*/ 74 h 88"/>
                  <a:gd name="T8" fmla="*/ 313 w 313"/>
                  <a:gd name="T9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3" h="88">
                    <a:moveTo>
                      <a:pt x="313" y="88"/>
                    </a:moveTo>
                    <a:lnTo>
                      <a:pt x="0" y="14"/>
                    </a:lnTo>
                    <a:lnTo>
                      <a:pt x="0" y="0"/>
                    </a:lnTo>
                    <a:lnTo>
                      <a:pt x="313" y="74"/>
                    </a:lnTo>
                    <a:lnTo>
                      <a:pt x="313" y="88"/>
                    </a:lnTo>
                    <a:close/>
                  </a:path>
                </a:pathLst>
              </a:custGeom>
              <a:solidFill>
                <a:srgbClr val="5FA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4" name="Freeform 75">
                <a:extLst>
                  <a:ext uri="{FF2B5EF4-FFF2-40B4-BE49-F238E27FC236}">
                    <a16:creationId xmlns:a16="http://schemas.microsoft.com/office/drawing/2014/main" id="{44E7F910-3788-4D39-82C9-ACF77A750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5" y="1658"/>
                <a:ext cx="315" cy="88"/>
              </a:xfrm>
              <a:custGeom>
                <a:avLst/>
                <a:gdLst>
                  <a:gd name="T0" fmla="*/ 315 w 315"/>
                  <a:gd name="T1" fmla="*/ 88 h 88"/>
                  <a:gd name="T2" fmla="*/ 0 w 315"/>
                  <a:gd name="T3" fmla="*/ 14 h 88"/>
                  <a:gd name="T4" fmla="*/ 0 w 315"/>
                  <a:gd name="T5" fmla="*/ 0 h 88"/>
                  <a:gd name="T6" fmla="*/ 315 w 315"/>
                  <a:gd name="T7" fmla="*/ 74 h 88"/>
                  <a:gd name="T8" fmla="*/ 315 w 315"/>
                  <a:gd name="T9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5" h="88">
                    <a:moveTo>
                      <a:pt x="315" y="88"/>
                    </a:moveTo>
                    <a:lnTo>
                      <a:pt x="0" y="14"/>
                    </a:lnTo>
                    <a:lnTo>
                      <a:pt x="0" y="0"/>
                    </a:lnTo>
                    <a:lnTo>
                      <a:pt x="315" y="74"/>
                    </a:lnTo>
                    <a:lnTo>
                      <a:pt x="315" y="88"/>
                    </a:lnTo>
                    <a:close/>
                  </a:path>
                </a:pathLst>
              </a:custGeom>
              <a:solidFill>
                <a:srgbClr val="5FA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5" name="Freeform 76">
                <a:extLst>
                  <a:ext uri="{FF2B5EF4-FFF2-40B4-BE49-F238E27FC236}">
                    <a16:creationId xmlns:a16="http://schemas.microsoft.com/office/drawing/2014/main" id="{0A5D48CA-B38C-4464-A0D9-FC114BB316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5" y="1748"/>
                <a:ext cx="315" cy="90"/>
              </a:xfrm>
              <a:custGeom>
                <a:avLst/>
                <a:gdLst>
                  <a:gd name="T0" fmla="*/ 315 w 315"/>
                  <a:gd name="T1" fmla="*/ 90 h 90"/>
                  <a:gd name="T2" fmla="*/ 0 w 315"/>
                  <a:gd name="T3" fmla="*/ 16 h 90"/>
                  <a:gd name="T4" fmla="*/ 0 w 315"/>
                  <a:gd name="T5" fmla="*/ 0 h 90"/>
                  <a:gd name="T6" fmla="*/ 315 w 315"/>
                  <a:gd name="T7" fmla="*/ 76 h 90"/>
                  <a:gd name="T8" fmla="*/ 315 w 315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5" h="90">
                    <a:moveTo>
                      <a:pt x="315" y="90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315" y="76"/>
                    </a:lnTo>
                    <a:lnTo>
                      <a:pt x="315" y="90"/>
                    </a:lnTo>
                    <a:close/>
                  </a:path>
                </a:pathLst>
              </a:custGeom>
              <a:solidFill>
                <a:srgbClr val="5FA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6" name="Freeform 77">
                <a:extLst>
                  <a:ext uri="{FF2B5EF4-FFF2-40B4-BE49-F238E27FC236}">
                    <a16:creationId xmlns:a16="http://schemas.microsoft.com/office/drawing/2014/main" id="{9CB1E35E-9E52-4477-BC40-B2347BE4D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5" y="1840"/>
                <a:ext cx="315" cy="91"/>
              </a:xfrm>
              <a:custGeom>
                <a:avLst/>
                <a:gdLst>
                  <a:gd name="T0" fmla="*/ 315 w 315"/>
                  <a:gd name="T1" fmla="*/ 91 h 91"/>
                  <a:gd name="T2" fmla="*/ 0 w 315"/>
                  <a:gd name="T3" fmla="*/ 16 h 91"/>
                  <a:gd name="T4" fmla="*/ 0 w 315"/>
                  <a:gd name="T5" fmla="*/ 0 h 91"/>
                  <a:gd name="T6" fmla="*/ 315 w 315"/>
                  <a:gd name="T7" fmla="*/ 76 h 91"/>
                  <a:gd name="T8" fmla="*/ 315 w 315"/>
                  <a:gd name="T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5" h="91">
                    <a:moveTo>
                      <a:pt x="315" y="91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315" y="76"/>
                    </a:lnTo>
                    <a:lnTo>
                      <a:pt x="315" y="91"/>
                    </a:lnTo>
                    <a:close/>
                  </a:path>
                </a:pathLst>
              </a:custGeom>
              <a:solidFill>
                <a:srgbClr val="5FA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7" name="Freeform 78">
                <a:extLst>
                  <a:ext uri="{FF2B5EF4-FFF2-40B4-BE49-F238E27FC236}">
                    <a16:creationId xmlns:a16="http://schemas.microsoft.com/office/drawing/2014/main" id="{9BFFFF32-8A64-48DB-BCAB-AC7320C4D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5" y="1933"/>
                <a:ext cx="315" cy="90"/>
              </a:xfrm>
              <a:custGeom>
                <a:avLst/>
                <a:gdLst>
                  <a:gd name="T0" fmla="*/ 315 w 315"/>
                  <a:gd name="T1" fmla="*/ 90 h 90"/>
                  <a:gd name="T2" fmla="*/ 0 w 315"/>
                  <a:gd name="T3" fmla="*/ 16 h 90"/>
                  <a:gd name="T4" fmla="*/ 0 w 315"/>
                  <a:gd name="T5" fmla="*/ 0 h 90"/>
                  <a:gd name="T6" fmla="*/ 315 w 315"/>
                  <a:gd name="T7" fmla="*/ 76 h 90"/>
                  <a:gd name="T8" fmla="*/ 315 w 315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5" h="90">
                    <a:moveTo>
                      <a:pt x="315" y="90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315" y="76"/>
                    </a:lnTo>
                    <a:lnTo>
                      <a:pt x="315" y="90"/>
                    </a:lnTo>
                    <a:close/>
                  </a:path>
                </a:pathLst>
              </a:custGeom>
              <a:solidFill>
                <a:srgbClr val="5FA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8" name="Freeform 79">
                <a:extLst>
                  <a:ext uri="{FF2B5EF4-FFF2-40B4-BE49-F238E27FC236}">
                    <a16:creationId xmlns:a16="http://schemas.microsoft.com/office/drawing/2014/main" id="{2DAEBF5E-B676-4345-B11B-E209E9A45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5" y="2025"/>
                <a:ext cx="313" cy="90"/>
              </a:xfrm>
              <a:custGeom>
                <a:avLst/>
                <a:gdLst>
                  <a:gd name="T0" fmla="*/ 313 w 313"/>
                  <a:gd name="T1" fmla="*/ 90 h 90"/>
                  <a:gd name="T2" fmla="*/ 0 w 313"/>
                  <a:gd name="T3" fmla="*/ 14 h 90"/>
                  <a:gd name="T4" fmla="*/ 0 w 313"/>
                  <a:gd name="T5" fmla="*/ 0 h 90"/>
                  <a:gd name="T6" fmla="*/ 313 w 313"/>
                  <a:gd name="T7" fmla="*/ 76 h 90"/>
                  <a:gd name="T8" fmla="*/ 313 w 313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3" h="90">
                    <a:moveTo>
                      <a:pt x="313" y="90"/>
                    </a:moveTo>
                    <a:lnTo>
                      <a:pt x="0" y="14"/>
                    </a:lnTo>
                    <a:lnTo>
                      <a:pt x="0" y="0"/>
                    </a:lnTo>
                    <a:lnTo>
                      <a:pt x="313" y="76"/>
                    </a:lnTo>
                    <a:lnTo>
                      <a:pt x="313" y="90"/>
                    </a:lnTo>
                    <a:close/>
                  </a:path>
                </a:pathLst>
              </a:custGeom>
              <a:solidFill>
                <a:srgbClr val="5FA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9" name="Freeform 80">
                <a:extLst>
                  <a:ext uri="{FF2B5EF4-FFF2-40B4-BE49-F238E27FC236}">
                    <a16:creationId xmlns:a16="http://schemas.microsoft.com/office/drawing/2014/main" id="{9D24FE7A-F0AF-40FC-8DE4-9BB1B89D17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3" y="2117"/>
                <a:ext cx="315" cy="90"/>
              </a:xfrm>
              <a:custGeom>
                <a:avLst/>
                <a:gdLst>
                  <a:gd name="T0" fmla="*/ 315 w 315"/>
                  <a:gd name="T1" fmla="*/ 90 h 90"/>
                  <a:gd name="T2" fmla="*/ 0 w 315"/>
                  <a:gd name="T3" fmla="*/ 14 h 90"/>
                  <a:gd name="T4" fmla="*/ 0 w 315"/>
                  <a:gd name="T5" fmla="*/ 0 h 90"/>
                  <a:gd name="T6" fmla="*/ 315 w 315"/>
                  <a:gd name="T7" fmla="*/ 76 h 90"/>
                  <a:gd name="T8" fmla="*/ 315 w 315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5" h="90">
                    <a:moveTo>
                      <a:pt x="315" y="90"/>
                    </a:moveTo>
                    <a:lnTo>
                      <a:pt x="0" y="14"/>
                    </a:lnTo>
                    <a:lnTo>
                      <a:pt x="0" y="0"/>
                    </a:lnTo>
                    <a:lnTo>
                      <a:pt x="315" y="76"/>
                    </a:lnTo>
                    <a:lnTo>
                      <a:pt x="315" y="90"/>
                    </a:lnTo>
                    <a:close/>
                  </a:path>
                </a:pathLst>
              </a:custGeom>
              <a:solidFill>
                <a:srgbClr val="5FA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0" name="Freeform 81">
                <a:extLst>
                  <a:ext uri="{FF2B5EF4-FFF2-40B4-BE49-F238E27FC236}">
                    <a16:creationId xmlns:a16="http://schemas.microsoft.com/office/drawing/2014/main" id="{A43A91E1-2FC1-438F-BB92-1A0C564CE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3" y="2117"/>
                <a:ext cx="315" cy="90"/>
              </a:xfrm>
              <a:custGeom>
                <a:avLst/>
                <a:gdLst>
                  <a:gd name="T0" fmla="*/ 315 w 315"/>
                  <a:gd name="T1" fmla="*/ 90 h 90"/>
                  <a:gd name="T2" fmla="*/ 0 w 315"/>
                  <a:gd name="T3" fmla="*/ 14 h 90"/>
                  <a:gd name="T4" fmla="*/ 0 w 315"/>
                  <a:gd name="T5" fmla="*/ 0 h 90"/>
                  <a:gd name="T6" fmla="*/ 315 w 315"/>
                  <a:gd name="T7" fmla="*/ 76 h 90"/>
                  <a:gd name="T8" fmla="*/ 315 w 315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5" h="90">
                    <a:moveTo>
                      <a:pt x="315" y="90"/>
                    </a:moveTo>
                    <a:lnTo>
                      <a:pt x="0" y="14"/>
                    </a:lnTo>
                    <a:lnTo>
                      <a:pt x="0" y="0"/>
                    </a:lnTo>
                    <a:lnTo>
                      <a:pt x="315" y="76"/>
                    </a:lnTo>
                    <a:lnTo>
                      <a:pt x="315" y="9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1" name="Freeform 82">
                <a:extLst>
                  <a:ext uri="{FF2B5EF4-FFF2-40B4-BE49-F238E27FC236}">
                    <a16:creationId xmlns:a16="http://schemas.microsoft.com/office/drawing/2014/main" id="{3E594B90-DDA8-47E6-926D-C5107063E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3" y="2209"/>
                <a:ext cx="315" cy="90"/>
              </a:xfrm>
              <a:custGeom>
                <a:avLst/>
                <a:gdLst>
                  <a:gd name="T0" fmla="*/ 315 w 315"/>
                  <a:gd name="T1" fmla="*/ 90 h 90"/>
                  <a:gd name="T2" fmla="*/ 0 w 315"/>
                  <a:gd name="T3" fmla="*/ 14 h 90"/>
                  <a:gd name="T4" fmla="*/ 0 w 315"/>
                  <a:gd name="T5" fmla="*/ 0 h 90"/>
                  <a:gd name="T6" fmla="*/ 315 w 315"/>
                  <a:gd name="T7" fmla="*/ 76 h 90"/>
                  <a:gd name="T8" fmla="*/ 315 w 315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5" h="90">
                    <a:moveTo>
                      <a:pt x="315" y="90"/>
                    </a:moveTo>
                    <a:lnTo>
                      <a:pt x="0" y="14"/>
                    </a:lnTo>
                    <a:lnTo>
                      <a:pt x="0" y="0"/>
                    </a:lnTo>
                    <a:lnTo>
                      <a:pt x="315" y="76"/>
                    </a:lnTo>
                    <a:lnTo>
                      <a:pt x="315" y="90"/>
                    </a:lnTo>
                    <a:close/>
                  </a:path>
                </a:pathLst>
              </a:custGeom>
              <a:solidFill>
                <a:srgbClr val="5FA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2" name="Freeform 83">
                <a:extLst>
                  <a:ext uri="{FF2B5EF4-FFF2-40B4-BE49-F238E27FC236}">
                    <a16:creationId xmlns:a16="http://schemas.microsoft.com/office/drawing/2014/main" id="{DBFDC92C-1CC6-4782-94EF-E8DF072CF4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3" y="2209"/>
                <a:ext cx="315" cy="90"/>
              </a:xfrm>
              <a:custGeom>
                <a:avLst/>
                <a:gdLst>
                  <a:gd name="T0" fmla="*/ 315 w 315"/>
                  <a:gd name="T1" fmla="*/ 90 h 90"/>
                  <a:gd name="T2" fmla="*/ 0 w 315"/>
                  <a:gd name="T3" fmla="*/ 14 h 90"/>
                  <a:gd name="T4" fmla="*/ 0 w 315"/>
                  <a:gd name="T5" fmla="*/ 0 h 90"/>
                  <a:gd name="T6" fmla="*/ 315 w 315"/>
                  <a:gd name="T7" fmla="*/ 76 h 90"/>
                  <a:gd name="T8" fmla="*/ 315 w 315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5" h="90">
                    <a:moveTo>
                      <a:pt x="315" y="90"/>
                    </a:moveTo>
                    <a:lnTo>
                      <a:pt x="0" y="14"/>
                    </a:lnTo>
                    <a:lnTo>
                      <a:pt x="0" y="0"/>
                    </a:lnTo>
                    <a:lnTo>
                      <a:pt x="315" y="76"/>
                    </a:lnTo>
                    <a:lnTo>
                      <a:pt x="315" y="9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3" name="Freeform 84">
                <a:extLst>
                  <a:ext uri="{FF2B5EF4-FFF2-40B4-BE49-F238E27FC236}">
                    <a16:creationId xmlns:a16="http://schemas.microsoft.com/office/drawing/2014/main" id="{04E52113-8701-42F8-BBBE-DA82B0941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3" y="2301"/>
                <a:ext cx="315" cy="90"/>
              </a:xfrm>
              <a:custGeom>
                <a:avLst/>
                <a:gdLst>
                  <a:gd name="T0" fmla="*/ 315 w 315"/>
                  <a:gd name="T1" fmla="*/ 90 h 90"/>
                  <a:gd name="T2" fmla="*/ 0 w 315"/>
                  <a:gd name="T3" fmla="*/ 14 h 90"/>
                  <a:gd name="T4" fmla="*/ 0 w 315"/>
                  <a:gd name="T5" fmla="*/ 0 h 90"/>
                  <a:gd name="T6" fmla="*/ 315 w 315"/>
                  <a:gd name="T7" fmla="*/ 76 h 90"/>
                  <a:gd name="T8" fmla="*/ 315 w 315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5" h="90">
                    <a:moveTo>
                      <a:pt x="315" y="90"/>
                    </a:moveTo>
                    <a:lnTo>
                      <a:pt x="0" y="14"/>
                    </a:lnTo>
                    <a:lnTo>
                      <a:pt x="0" y="0"/>
                    </a:lnTo>
                    <a:lnTo>
                      <a:pt x="315" y="76"/>
                    </a:lnTo>
                    <a:lnTo>
                      <a:pt x="315" y="90"/>
                    </a:lnTo>
                    <a:close/>
                  </a:path>
                </a:pathLst>
              </a:custGeom>
              <a:solidFill>
                <a:srgbClr val="5FA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4" name="Freeform 85">
                <a:extLst>
                  <a:ext uri="{FF2B5EF4-FFF2-40B4-BE49-F238E27FC236}">
                    <a16:creationId xmlns:a16="http://schemas.microsoft.com/office/drawing/2014/main" id="{82416285-A3D5-429F-9278-08B7B6F11B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3" y="2301"/>
                <a:ext cx="315" cy="90"/>
              </a:xfrm>
              <a:custGeom>
                <a:avLst/>
                <a:gdLst>
                  <a:gd name="T0" fmla="*/ 315 w 315"/>
                  <a:gd name="T1" fmla="*/ 90 h 90"/>
                  <a:gd name="T2" fmla="*/ 0 w 315"/>
                  <a:gd name="T3" fmla="*/ 14 h 90"/>
                  <a:gd name="T4" fmla="*/ 0 w 315"/>
                  <a:gd name="T5" fmla="*/ 0 h 90"/>
                  <a:gd name="T6" fmla="*/ 315 w 315"/>
                  <a:gd name="T7" fmla="*/ 76 h 90"/>
                  <a:gd name="T8" fmla="*/ 315 w 315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5" h="90">
                    <a:moveTo>
                      <a:pt x="315" y="90"/>
                    </a:moveTo>
                    <a:lnTo>
                      <a:pt x="0" y="14"/>
                    </a:lnTo>
                    <a:lnTo>
                      <a:pt x="0" y="0"/>
                    </a:lnTo>
                    <a:lnTo>
                      <a:pt x="315" y="76"/>
                    </a:lnTo>
                    <a:lnTo>
                      <a:pt x="315" y="9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5" name="Freeform 86">
                <a:extLst>
                  <a:ext uri="{FF2B5EF4-FFF2-40B4-BE49-F238E27FC236}">
                    <a16:creationId xmlns:a16="http://schemas.microsoft.com/office/drawing/2014/main" id="{A281B5F8-2408-4023-829D-4523ECC1F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3" y="2393"/>
                <a:ext cx="315" cy="91"/>
              </a:xfrm>
              <a:custGeom>
                <a:avLst/>
                <a:gdLst>
                  <a:gd name="T0" fmla="*/ 315 w 315"/>
                  <a:gd name="T1" fmla="*/ 91 h 91"/>
                  <a:gd name="T2" fmla="*/ 0 w 315"/>
                  <a:gd name="T3" fmla="*/ 15 h 91"/>
                  <a:gd name="T4" fmla="*/ 0 w 315"/>
                  <a:gd name="T5" fmla="*/ 0 h 91"/>
                  <a:gd name="T6" fmla="*/ 315 w 315"/>
                  <a:gd name="T7" fmla="*/ 75 h 91"/>
                  <a:gd name="T8" fmla="*/ 315 w 315"/>
                  <a:gd name="T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5" h="91">
                    <a:moveTo>
                      <a:pt x="315" y="91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315" y="75"/>
                    </a:lnTo>
                    <a:lnTo>
                      <a:pt x="315" y="91"/>
                    </a:lnTo>
                    <a:close/>
                  </a:path>
                </a:pathLst>
              </a:custGeom>
              <a:solidFill>
                <a:srgbClr val="5FA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6" name="Freeform 87">
                <a:extLst>
                  <a:ext uri="{FF2B5EF4-FFF2-40B4-BE49-F238E27FC236}">
                    <a16:creationId xmlns:a16="http://schemas.microsoft.com/office/drawing/2014/main" id="{8C81B014-6459-4D70-8C1B-725BE29D6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3" y="2393"/>
                <a:ext cx="315" cy="91"/>
              </a:xfrm>
              <a:custGeom>
                <a:avLst/>
                <a:gdLst>
                  <a:gd name="T0" fmla="*/ 315 w 315"/>
                  <a:gd name="T1" fmla="*/ 91 h 91"/>
                  <a:gd name="T2" fmla="*/ 0 w 315"/>
                  <a:gd name="T3" fmla="*/ 15 h 91"/>
                  <a:gd name="T4" fmla="*/ 0 w 315"/>
                  <a:gd name="T5" fmla="*/ 0 h 91"/>
                  <a:gd name="T6" fmla="*/ 315 w 315"/>
                  <a:gd name="T7" fmla="*/ 75 h 91"/>
                  <a:gd name="T8" fmla="*/ 315 w 315"/>
                  <a:gd name="T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5" h="91">
                    <a:moveTo>
                      <a:pt x="315" y="91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315" y="75"/>
                    </a:lnTo>
                    <a:lnTo>
                      <a:pt x="315" y="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7" name="Freeform 88">
                <a:extLst>
                  <a:ext uri="{FF2B5EF4-FFF2-40B4-BE49-F238E27FC236}">
                    <a16:creationId xmlns:a16="http://schemas.microsoft.com/office/drawing/2014/main" id="{C2FD4CEE-B449-47ED-B45B-90A68EF96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3" y="2486"/>
                <a:ext cx="313" cy="90"/>
              </a:xfrm>
              <a:custGeom>
                <a:avLst/>
                <a:gdLst>
                  <a:gd name="T0" fmla="*/ 313 w 313"/>
                  <a:gd name="T1" fmla="*/ 90 h 90"/>
                  <a:gd name="T2" fmla="*/ 0 w 313"/>
                  <a:gd name="T3" fmla="*/ 14 h 90"/>
                  <a:gd name="T4" fmla="*/ 0 w 313"/>
                  <a:gd name="T5" fmla="*/ 0 h 90"/>
                  <a:gd name="T6" fmla="*/ 313 w 313"/>
                  <a:gd name="T7" fmla="*/ 74 h 90"/>
                  <a:gd name="T8" fmla="*/ 313 w 313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3" h="90">
                    <a:moveTo>
                      <a:pt x="313" y="90"/>
                    </a:moveTo>
                    <a:lnTo>
                      <a:pt x="0" y="14"/>
                    </a:lnTo>
                    <a:lnTo>
                      <a:pt x="0" y="0"/>
                    </a:lnTo>
                    <a:lnTo>
                      <a:pt x="313" y="74"/>
                    </a:lnTo>
                    <a:lnTo>
                      <a:pt x="313" y="90"/>
                    </a:lnTo>
                    <a:close/>
                  </a:path>
                </a:pathLst>
              </a:custGeom>
              <a:solidFill>
                <a:srgbClr val="5FA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8" name="Freeform 89">
                <a:extLst>
                  <a:ext uri="{FF2B5EF4-FFF2-40B4-BE49-F238E27FC236}">
                    <a16:creationId xmlns:a16="http://schemas.microsoft.com/office/drawing/2014/main" id="{977426BE-D6AC-4135-9EB9-C3ED824D8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3" y="2486"/>
                <a:ext cx="313" cy="90"/>
              </a:xfrm>
              <a:custGeom>
                <a:avLst/>
                <a:gdLst>
                  <a:gd name="T0" fmla="*/ 313 w 313"/>
                  <a:gd name="T1" fmla="*/ 90 h 90"/>
                  <a:gd name="T2" fmla="*/ 0 w 313"/>
                  <a:gd name="T3" fmla="*/ 14 h 90"/>
                  <a:gd name="T4" fmla="*/ 0 w 313"/>
                  <a:gd name="T5" fmla="*/ 0 h 90"/>
                  <a:gd name="T6" fmla="*/ 313 w 313"/>
                  <a:gd name="T7" fmla="*/ 74 h 90"/>
                  <a:gd name="T8" fmla="*/ 313 w 313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3" h="90">
                    <a:moveTo>
                      <a:pt x="313" y="90"/>
                    </a:moveTo>
                    <a:lnTo>
                      <a:pt x="0" y="14"/>
                    </a:lnTo>
                    <a:lnTo>
                      <a:pt x="0" y="0"/>
                    </a:lnTo>
                    <a:lnTo>
                      <a:pt x="313" y="74"/>
                    </a:lnTo>
                    <a:lnTo>
                      <a:pt x="313" y="9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9" name="Freeform 90">
                <a:extLst>
                  <a:ext uri="{FF2B5EF4-FFF2-40B4-BE49-F238E27FC236}">
                    <a16:creationId xmlns:a16="http://schemas.microsoft.com/office/drawing/2014/main" id="{A4134EC2-5F76-4D05-8EB0-78215D214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5" y="2468"/>
                <a:ext cx="22" cy="22"/>
              </a:xfrm>
              <a:custGeom>
                <a:avLst/>
                <a:gdLst>
                  <a:gd name="T0" fmla="*/ 22 w 22"/>
                  <a:gd name="T1" fmla="*/ 14 h 22"/>
                  <a:gd name="T2" fmla="*/ 22 w 22"/>
                  <a:gd name="T3" fmla="*/ 14 h 22"/>
                  <a:gd name="T4" fmla="*/ 20 w 22"/>
                  <a:gd name="T5" fmla="*/ 18 h 22"/>
                  <a:gd name="T6" fmla="*/ 18 w 22"/>
                  <a:gd name="T7" fmla="*/ 22 h 22"/>
                  <a:gd name="T8" fmla="*/ 14 w 22"/>
                  <a:gd name="T9" fmla="*/ 22 h 22"/>
                  <a:gd name="T10" fmla="*/ 10 w 22"/>
                  <a:gd name="T11" fmla="*/ 22 h 22"/>
                  <a:gd name="T12" fmla="*/ 10 w 22"/>
                  <a:gd name="T13" fmla="*/ 22 h 22"/>
                  <a:gd name="T14" fmla="*/ 6 w 22"/>
                  <a:gd name="T15" fmla="*/ 20 h 22"/>
                  <a:gd name="T16" fmla="*/ 2 w 22"/>
                  <a:gd name="T17" fmla="*/ 18 h 22"/>
                  <a:gd name="T18" fmla="*/ 0 w 22"/>
                  <a:gd name="T19" fmla="*/ 14 h 22"/>
                  <a:gd name="T20" fmla="*/ 0 w 22"/>
                  <a:gd name="T21" fmla="*/ 10 h 22"/>
                  <a:gd name="T22" fmla="*/ 0 w 22"/>
                  <a:gd name="T23" fmla="*/ 10 h 22"/>
                  <a:gd name="T24" fmla="*/ 0 w 22"/>
                  <a:gd name="T25" fmla="*/ 6 h 22"/>
                  <a:gd name="T26" fmla="*/ 2 w 22"/>
                  <a:gd name="T27" fmla="*/ 2 h 22"/>
                  <a:gd name="T28" fmla="*/ 6 w 22"/>
                  <a:gd name="T29" fmla="*/ 0 h 22"/>
                  <a:gd name="T30" fmla="*/ 10 w 22"/>
                  <a:gd name="T31" fmla="*/ 0 h 22"/>
                  <a:gd name="T32" fmla="*/ 10 w 22"/>
                  <a:gd name="T33" fmla="*/ 0 h 22"/>
                  <a:gd name="T34" fmla="*/ 14 w 22"/>
                  <a:gd name="T35" fmla="*/ 2 h 22"/>
                  <a:gd name="T36" fmla="*/ 18 w 22"/>
                  <a:gd name="T37" fmla="*/ 6 h 22"/>
                  <a:gd name="T38" fmla="*/ 20 w 22"/>
                  <a:gd name="T39" fmla="*/ 10 h 22"/>
                  <a:gd name="T40" fmla="*/ 22 w 22"/>
                  <a:gd name="T41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" h="22">
                    <a:moveTo>
                      <a:pt x="22" y="14"/>
                    </a:moveTo>
                    <a:lnTo>
                      <a:pt x="22" y="14"/>
                    </a:lnTo>
                    <a:lnTo>
                      <a:pt x="20" y="18"/>
                    </a:lnTo>
                    <a:lnTo>
                      <a:pt x="18" y="22"/>
                    </a:lnTo>
                    <a:lnTo>
                      <a:pt x="14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8" y="6"/>
                    </a:lnTo>
                    <a:lnTo>
                      <a:pt x="20" y="10"/>
                    </a:lnTo>
                    <a:lnTo>
                      <a:pt x="22" y="14"/>
                    </a:lnTo>
                    <a:close/>
                  </a:path>
                </a:pathLst>
              </a:custGeom>
              <a:solidFill>
                <a:srgbClr val="5FA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0" name="Freeform 91">
                <a:extLst>
                  <a:ext uri="{FF2B5EF4-FFF2-40B4-BE49-F238E27FC236}">
                    <a16:creationId xmlns:a16="http://schemas.microsoft.com/office/drawing/2014/main" id="{145FF88C-BADC-48EB-9B64-BE6644C5F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5" y="2468"/>
                <a:ext cx="22" cy="22"/>
              </a:xfrm>
              <a:custGeom>
                <a:avLst/>
                <a:gdLst>
                  <a:gd name="T0" fmla="*/ 22 w 22"/>
                  <a:gd name="T1" fmla="*/ 14 h 22"/>
                  <a:gd name="T2" fmla="*/ 22 w 22"/>
                  <a:gd name="T3" fmla="*/ 14 h 22"/>
                  <a:gd name="T4" fmla="*/ 20 w 22"/>
                  <a:gd name="T5" fmla="*/ 18 h 22"/>
                  <a:gd name="T6" fmla="*/ 18 w 22"/>
                  <a:gd name="T7" fmla="*/ 22 h 22"/>
                  <a:gd name="T8" fmla="*/ 14 w 22"/>
                  <a:gd name="T9" fmla="*/ 22 h 22"/>
                  <a:gd name="T10" fmla="*/ 10 w 22"/>
                  <a:gd name="T11" fmla="*/ 22 h 22"/>
                  <a:gd name="T12" fmla="*/ 10 w 22"/>
                  <a:gd name="T13" fmla="*/ 22 h 22"/>
                  <a:gd name="T14" fmla="*/ 6 w 22"/>
                  <a:gd name="T15" fmla="*/ 20 h 22"/>
                  <a:gd name="T16" fmla="*/ 2 w 22"/>
                  <a:gd name="T17" fmla="*/ 18 h 22"/>
                  <a:gd name="T18" fmla="*/ 0 w 22"/>
                  <a:gd name="T19" fmla="*/ 14 h 22"/>
                  <a:gd name="T20" fmla="*/ 0 w 22"/>
                  <a:gd name="T21" fmla="*/ 10 h 22"/>
                  <a:gd name="T22" fmla="*/ 0 w 22"/>
                  <a:gd name="T23" fmla="*/ 10 h 22"/>
                  <a:gd name="T24" fmla="*/ 0 w 22"/>
                  <a:gd name="T25" fmla="*/ 6 h 22"/>
                  <a:gd name="T26" fmla="*/ 2 w 22"/>
                  <a:gd name="T27" fmla="*/ 2 h 22"/>
                  <a:gd name="T28" fmla="*/ 6 w 22"/>
                  <a:gd name="T29" fmla="*/ 0 h 22"/>
                  <a:gd name="T30" fmla="*/ 10 w 22"/>
                  <a:gd name="T31" fmla="*/ 0 h 22"/>
                  <a:gd name="T32" fmla="*/ 10 w 22"/>
                  <a:gd name="T33" fmla="*/ 0 h 22"/>
                  <a:gd name="T34" fmla="*/ 14 w 22"/>
                  <a:gd name="T35" fmla="*/ 2 h 22"/>
                  <a:gd name="T36" fmla="*/ 18 w 22"/>
                  <a:gd name="T37" fmla="*/ 6 h 22"/>
                  <a:gd name="T38" fmla="*/ 20 w 22"/>
                  <a:gd name="T39" fmla="*/ 10 h 22"/>
                  <a:gd name="T40" fmla="*/ 22 w 22"/>
                  <a:gd name="T41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" h="22">
                    <a:moveTo>
                      <a:pt x="22" y="14"/>
                    </a:moveTo>
                    <a:lnTo>
                      <a:pt x="22" y="14"/>
                    </a:lnTo>
                    <a:lnTo>
                      <a:pt x="20" y="18"/>
                    </a:lnTo>
                    <a:lnTo>
                      <a:pt x="18" y="22"/>
                    </a:lnTo>
                    <a:lnTo>
                      <a:pt x="14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8" y="6"/>
                    </a:lnTo>
                    <a:lnTo>
                      <a:pt x="20" y="10"/>
                    </a:lnTo>
                    <a:lnTo>
                      <a:pt x="22" y="1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1" name="Freeform 92">
                <a:extLst>
                  <a:ext uri="{FF2B5EF4-FFF2-40B4-BE49-F238E27FC236}">
                    <a16:creationId xmlns:a16="http://schemas.microsoft.com/office/drawing/2014/main" id="{90BF8EBF-0B07-4547-92B1-80C6A5599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5" y="2375"/>
                <a:ext cx="22" cy="22"/>
              </a:xfrm>
              <a:custGeom>
                <a:avLst/>
                <a:gdLst>
                  <a:gd name="T0" fmla="*/ 22 w 22"/>
                  <a:gd name="T1" fmla="*/ 14 h 22"/>
                  <a:gd name="T2" fmla="*/ 22 w 22"/>
                  <a:gd name="T3" fmla="*/ 14 h 22"/>
                  <a:gd name="T4" fmla="*/ 20 w 22"/>
                  <a:gd name="T5" fmla="*/ 18 h 22"/>
                  <a:gd name="T6" fmla="*/ 18 w 22"/>
                  <a:gd name="T7" fmla="*/ 22 h 22"/>
                  <a:gd name="T8" fmla="*/ 16 w 22"/>
                  <a:gd name="T9" fmla="*/ 22 h 22"/>
                  <a:gd name="T10" fmla="*/ 10 w 22"/>
                  <a:gd name="T11" fmla="*/ 22 h 22"/>
                  <a:gd name="T12" fmla="*/ 10 w 22"/>
                  <a:gd name="T13" fmla="*/ 22 h 22"/>
                  <a:gd name="T14" fmla="*/ 6 w 22"/>
                  <a:gd name="T15" fmla="*/ 20 h 22"/>
                  <a:gd name="T16" fmla="*/ 4 w 22"/>
                  <a:gd name="T17" fmla="*/ 18 h 22"/>
                  <a:gd name="T18" fmla="*/ 0 w 22"/>
                  <a:gd name="T19" fmla="*/ 14 h 22"/>
                  <a:gd name="T20" fmla="*/ 0 w 22"/>
                  <a:gd name="T21" fmla="*/ 10 h 22"/>
                  <a:gd name="T22" fmla="*/ 0 w 22"/>
                  <a:gd name="T23" fmla="*/ 10 h 22"/>
                  <a:gd name="T24" fmla="*/ 0 w 22"/>
                  <a:gd name="T25" fmla="*/ 6 h 22"/>
                  <a:gd name="T26" fmla="*/ 4 w 22"/>
                  <a:gd name="T27" fmla="*/ 2 h 22"/>
                  <a:gd name="T28" fmla="*/ 6 w 22"/>
                  <a:gd name="T29" fmla="*/ 0 h 22"/>
                  <a:gd name="T30" fmla="*/ 10 w 22"/>
                  <a:gd name="T31" fmla="*/ 0 h 22"/>
                  <a:gd name="T32" fmla="*/ 10 w 22"/>
                  <a:gd name="T33" fmla="*/ 0 h 22"/>
                  <a:gd name="T34" fmla="*/ 16 w 22"/>
                  <a:gd name="T35" fmla="*/ 2 h 22"/>
                  <a:gd name="T36" fmla="*/ 18 w 22"/>
                  <a:gd name="T37" fmla="*/ 6 h 22"/>
                  <a:gd name="T38" fmla="*/ 20 w 22"/>
                  <a:gd name="T39" fmla="*/ 10 h 22"/>
                  <a:gd name="T40" fmla="*/ 22 w 22"/>
                  <a:gd name="T41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" h="22">
                    <a:moveTo>
                      <a:pt x="22" y="14"/>
                    </a:moveTo>
                    <a:lnTo>
                      <a:pt x="22" y="14"/>
                    </a:lnTo>
                    <a:lnTo>
                      <a:pt x="20" y="18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8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6" y="2"/>
                    </a:lnTo>
                    <a:lnTo>
                      <a:pt x="18" y="6"/>
                    </a:lnTo>
                    <a:lnTo>
                      <a:pt x="20" y="10"/>
                    </a:lnTo>
                    <a:lnTo>
                      <a:pt x="22" y="14"/>
                    </a:lnTo>
                    <a:close/>
                  </a:path>
                </a:pathLst>
              </a:custGeom>
              <a:solidFill>
                <a:srgbClr val="5FA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2" name="Freeform 93">
                <a:extLst>
                  <a:ext uri="{FF2B5EF4-FFF2-40B4-BE49-F238E27FC236}">
                    <a16:creationId xmlns:a16="http://schemas.microsoft.com/office/drawing/2014/main" id="{A8A16964-1A51-4D82-AB17-CBA1B48E6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5" y="2375"/>
                <a:ext cx="22" cy="22"/>
              </a:xfrm>
              <a:custGeom>
                <a:avLst/>
                <a:gdLst>
                  <a:gd name="T0" fmla="*/ 22 w 22"/>
                  <a:gd name="T1" fmla="*/ 14 h 22"/>
                  <a:gd name="T2" fmla="*/ 22 w 22"/>
                  <a:gd name="T3" fmla="*/ 14 h 22"/>
                  <a:gd name="T4" fmla="*/ 20 w 22"/>
                  <a:gd name="T5" fmla="*/ 18 h 22"/>
                  <a:gd name="T6" fmla="*/ 18 w 22"/>
                  <a:gd name="T7" fmla="*/ 22 h 22"/>
                  <a:gd name="T8" fmla="*/ 16 w 22"/>
                  <a:gd name="T9" fmla="*/ 22 h 22"/>
                  <a:gd name="T10" fmla="*/ 10 w 22"/>
                  <a:gd name="T11" fmla="*/ 22 h 22"/>
                  <a:gd name="T12" fmla="*/ 10 w 22"/>
                  <a:gd name="T13" fmla="*/ 22 h 22"/>
                  <a:gd name="T14" fmla="*/ 6 w 22"/>
                  <a:gd name="T15" fmla="*/ 20 h 22"/>
                  <a:gd name="T16" fmla="*/ 4 w 22"/>
                  <a:gd name="T17" fmla="*/ 18 h 22"/>
                  <a:gd name="T18" fmla="*/ 0 w 22"/>
                  <a:gd name="T19" fmla="*/ 14 h 22"/>
                  <a:gd name="T20" fmla="*/ 0 w 22"/>
                  <a:gd name="T21" fmla="*/ 10 h 22"/>
                  <a:gd name="T22" fmla="*/ 0 w 22"/>
                  <a:gd name="T23" fmla="*/ 10 h 22"/>
                  <a:gd name="T24" fmla="*/ 0 w 22"/>
                  <a:gd name="T25" fmla="*/ 6 h 22"/>
                  <a:gd name="T26" fmla="*/ 4 w 22"/>
                  <a:gd name="T27" fmla="*/ 2 h 22"/>
                  <a:gd name="T28" fmla="*/ 6 w 22"/>
                  <a:gd name="T29" fmla="*/ 0 h 22"/>
                  <a:gd name="T30" fmla="*/ 10 w 22"/>
                  <a:gd name="T31" fmla="*/ 0 h 22"/>
                  <a:gd name="T32" fmla="*/ 10 w 22"/>
                  <a:gd name="T33" fmla="*/ 0 h 22"/>
                  <a:gd name="T34" fmla="*/ 16 w 22"/>
                  <a:gd name="T35" fmla="*/ 2 h 22"/>
                  <a:gd name="T36" fmla="*/ 18 w 22"/>
                  <a:gd name="T37" fmla="*/ 6 h 22"/>
                  <a:gd name="T38" fmla="*/ 20 w 22"/>
                  <a:gd name="T39" fmla="*/ 10 h 22"/>
                  <a:gd name="T40" fmla="*/ 22 w 22"/>
                  <a:gd name="T41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" h="22">
                    <a:moveTo>
                      <a:pt x="22" y="14"/>
                    </a:moveTo>
                    <a:lnTo>
                      <a:pt x="22" y="14"/>
                    </a:lnTo>
                    <a:lnTo>
                      <a:pt x="20" y="18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8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6" y="2"/>
                    </a:lnTo>
                    <a:lnTo>
                      <a:pt x="18" y="6"/>
                    </a:lnTo>
                    <a:lnTo>
                      <a:pt x="20" y="10"/>
                    </a:lnTo>
                    <a:lnTo>
                      <a:pt x="22" y="1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3" name="Freeform 94">
                <a:extLst>
                  <a:ext uri="{FF2B5EF4-FFF2-40B4-BE49-F238E27FC236}">
                    <a16:creationId xmlns:a16="http://schemas.microsoft.com/office/drawing/2014/main" id="{C8F63C07-FD9E-4298-A11A-5C9985D8A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5" y="2283"/>
                <a:ext cx="22" cy="22"/>
              </a:xfrm>
              <a:custGeom>
                <a:avLst/>
                <a:gdLst>
                  <a:gd name="T0" fmla="*/ 22 w 22"/>
                  <a:gd name="T1" fmla="*/ 14 h 22"/>
                  <a:gd name="T2" fmla="*/ 22 w 22"/>
                  <a:gd name="T3" fmla="*/ 14 h 22"/>
                  <a:gd name="T4" fmla="*/ 22 w 22"/>
                  <a:gd name="T5" fmla="*/ 18 h 22"/>
                  <a:gd name="T6" fmla="*/ 18 w 22"/>
                  <a:gd name="T7" fmla="*/ 22 h 22"/>
                  <a:gd name="T8" fmla="*/ 16 w 22"/>
                  <a:gd name="T9" fmla="*/ 22 h 22"/>
                  <a:gd name="T10" fmla="*/ 12 w 22"/>
                  <a:gd name="T11" fmla="*/ 22 h 22"/>
                  <a:gd name="T12" fmla="*/ 12 w 22"/>
                  <a:gd name="T13" fmla="*/ 22 h 22"/>
                  <a:gd name="T14" fmla="*/ 8 w 22"/>
                  <a:gd name="T15" fmla="*/ 20 h 22"/>
                  <a:gd name="T16" fmla="*/ 4 w 22"/>
                  <a:gd name="T17" fmla="*/ 18 h 22"/>
                  <a:gd name="T18" fmla="*/ 2 w 22"/>
                  <a:gd name="T19" fmla="*/ 14 h 22"/>
                  <a:gd name="T20" fmla="*/ 0 w 22"/>
                  <a:gd name="T21" fmla="*/ 10 h 22"/>
                  <a:gd name="T22" fmla="*/ 0 w 22"/>
                  <a:gd name="T23" fmla="*/ 10 h 22"/>
                  <a:gd name="T24" fmla="*/ 2 w 22"/>
                  <a:gd name="T25" fmla="*/ 6 h 22"/>
                  <a:gd name="T26" fmla="*/ 4 w 22"/>
                  <a:gd name="T27" fmla="*/ 2 h 22"/>
                  <a:gd name="T28" fmla="*/ 8 w 22"/>
                  <a:gd name="T29" fmla="*/ 0 h 22"/>
                  <a:gd name="T30" fmla="*/ 12 w 22"/>
                  <a:gd name="T31" fmla="*/ 2 h 22"/>
                  <a:gd name="T32" fmla="*/ 12 w 22"/>
                  <a:gd name="T33" fmla="*/ 2 h 22"/>
                  <a:gd name="T34" fmla="*/ 16 w 22"/>
                  <a:gd name="T35" fmla="*/ 2 h 22"/>
                  <a:gd name="T36" fmla="*/ 20 w 22"/>
                  <a:gd name="T37" fmla="*/ 6 h 22"/>
                  <a:gd name="T38" fmla="*/ 22 w 22"/>
                  <a:gd name="T39" fmla="*/ 10 h 22"/>
                  <a:gd name="T40" fmla="*/ 22 w 22"/>
                  <a:gd name="T41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" h="22">
                    <a:moveTo>
                      <a:pt x="22" y="14"/>
                    </a:moveTo>
                    <a:lnTo>
                      <a:pt x="22" y="14"/>
                    </a:lnTo>
                    <a:lnTo>
                      <a:pt x="22" y="18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8" y="20"/>
                    </a:lnTo>
                    <a:lnTo>
                      <a:pt x="4" y="18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6" y="2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4"/>
                    </a:lnTo>
                    <a:close/>
                  </a:path>
                </a:pathLst>
              </a:custGeom>
              <a:solidFill>
                <a:srgbClr val="5FA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4" name="Freeform 95">
                <a:extLst>
                  <a:ext uri="{FF2B5EF4-FFF2-40B4-BE49-F238E27FC236}">
                    <a16:creationId xmlns:a16="http://schemas.microsoft.com/office/drawing/2014/main" id="{41299CEA-9A77-4ABC-B69A-E5DBE8972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5" y="2283"/>
                <a:ext cx="22" cy="22"/>
              </a:xfrm>
              <a:custGeom>
                <a:avLst/>
                <a:gdLst>
                  <a:gd name="T0" fmla="*/ 22 w 22"/>
                  <a:gd name="T1" fmla="*/ 14 h 22"/>
                  <a:gd name="T2" fmla="*/ 22 w 22"/>
                  <a:gd name="T3" fmla="*/ 14 h 22"/>
                  <a:gd name="T4" fmla="*/ 22 w 22"/>
                  <a:gd name="T5" fmla="*/ 18 h 22"/>
                  <a:gd name="T6" fmla="*/ 18 w 22"/>
                  <a:gd name="T7" fmla="*/ 22 h 22"/>
                  <a:gd name="T8" fmla="*/ 16 w 22"/>
                  <a:gd name="T9" fmla="*/ 22 h 22"/>
                  <a:gd name="T10" fmla="*/ 12 w 22"/>
                  <a:gd name="T11" fmla="*/ 22 h 22"/>
                  <a:gd name="T12" fmla="*/ 12 w 22"/>
                  <a:gd name="T13" fmla="*/ 22 h 22"/>
                  <a:gd name="T14" fmla="*/ 8 w 22"/>
                  <a:gd name="T15" fmla="*/ 20 h 22"/>
                  <a:gd name="T16" fmla="*/ 4 w 22"/>
                  <a:gd name="T17" fmla="*/ 18 h 22"/>
                  <a:gd name="T18" fmla="*/ 2 w 22"/>
                  <a:gd name="T19" fmla="*/ 14 h 22"/>
                  <a:gd name="T20" fmla="*/ 0 w 22"/>
                  <a:gd name="T21" fmla="*/ 10 h 22"/>
                  <a:gd name="T22" fmla="*/ 0 w 22"/>
                  <a:gd name="T23" fmla="*/ 10 h 22"/>
                  <a:gd name="T24" fmla="*/ 2 w 22"/>
                  <a:gd name="T25" fmla="*/ 6 h 22"/>
                  <a:gd name="T26" fmla="*/ 4 w 22"/>
                  <a:gd name="T27" fmla="*/ 2 h 22"/>
                  <a:gd name="T28" fmla="*/ 8 w 22"/>
                  <a:gd name="T29" fmla="*/ 0 h 22"/>
                  <a:gd name="T30" fmla="*/ 12 w 22"/>
                  <a:gd name="T31" fmla="*/ 2 h 22"/>
                  <a:gd name="T32" fmla="*/ 12 w 22"/>
                  <a:gd name="T33" fmla="*/ 2 h 22"/>
                  <a:gd name="T34" fmla="*/ 16 w 22"/>
                  <a:gd name="T35" fmla="*/ 2 h 22"/>
                  <a:gd name="T36" fmla="*/ 20 w 22"/>
                  <a:gd name="T37" fmla="*/ 6 h 22"/>
                  <a:gd name="T38" fmla="*/ 22 w 22"/>
                  <a:gd name="T39" fmla="*/ 10 h 22"/>
                  <a:gd name="T40" fmla="*/ 22 w 22"/>
                  <a:gd name="T41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" h="22">
                    <a:moveTo>
                      <a:pt x="22" y="14"/>
                    </a:moveTo>
                    <a:lnTo>
                      <a:pt x="22" y="14"/>
                    </a:lnTo>
                    <a:lnTo>
                      <a:pt x="22" y="18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8" y="20"/>
                    </a:lnTo>
                    <a:lnTo>
                      <a:pt x="4" y="18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6" y="2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5" name="Freeform 96">
                <a:extLst>
                  <a:ext uri="{FF2B5EF4-FFF2-40B4-BE49-F238E27FC236}">
                    <a16:creationId xmlns:a16="http://schemas.microsoft.com/office/drawing/2014/main" id="{79A074EB-C7CB-4DCB-886E-7825CE67E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5" y="2193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2 w 22"/>
                  <a:gd name="T5" fmla="*/ 16 h 22"/>
                  <a:gd name="T6" fmla="*/ 20 w 22"/>
                  <a:gd name="T7" fmla="*/ 20 h 22"/>
                  <a:gd name="T8" fmla="*/ 16 w 22"/>
                  <a:gd name="T9" fmla="*/ 22 h 22"/>
                  <a:gd name="T10" fmla="*/ 12 w 22"/>
                  <a:gd name="T11" fmla="*/ 20 h 22"/>
                  <a:gd name="T12" fmla="*/ 12 w 22"/>
                  <a:gd name="T13" fmla="*/ 20 h 22"/>
                  <a:gd name="T14" fmla="*/ 8 w 22"/>
                  <a:gd name="T15" fmla="*/ 20 h 22"/>
                  <a:gd name="T16" fmla="*/ 4 w 22"/>
                  <a:gd name="T17" fmla="*/ 16 h 22"/>
                  <a:gd name="T18" fmla="*/ 2 w 22"/>
                  <a:gd name="T19" fmla="*/ 12 h 22"/>
                  <a:gd name="T20" fmla="*/ 0 w 22"/>
                  <a:gd name="T21" fmla="*/ 8 h 22"/>
                  <a:gd name="T22" fmla="*/ 0 w 22"/>
                  <a:gd name="T23" fmla="*/ 8 h 22"/>
                  <a:gd name="T24" fmla="*/ 2 w 22"/>
                  <a:gd name="T25" fmla="*/ 4 h 22"/>
                  <a:gd name="T26" fmla="*/ 4 w 22"/>
                  <a:gd name="T27" fmla="*/ 0 h 22"/>
                  <a:gd name="T28" fmla="*/ 8 w 22"/>
                  <a:gd name="T29" fmla="*/ 0 h 22"/>
                  <a:gd name="T30" fmla="*/ 12 w 22"/>
                  <a:gd name="T31" fmla="*/ 0 h 22"/>
                  <a:gd name="T32" fmla="*/ 12 w 22"/>
                  <a:gd name="T33" fmla="*/ 0 h 22"/>
                  <a:gd name="T34" fmla="*/ 16 w 22"/>
                  <a:gd name="T35" fmla="*/ 2 h 22"/>
                  <a:gd name="T36" fmla="*/ 20 w 22"/>
                  <a:gd name="T37" fmla="*/ 4 h 22"/>
                  <a:gd name="T38" fmla="*/ 22 w 22"/>
                  <a:gd name="T39" fmla="*/ 8 h 22"/>
                  <a:gd name="T40" fmla="*/ 22 w 22"/>
                  <a:gd name="T41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8" y="20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2" y="8"/>
                    </a:lnTo>
                    <a:lnTo>
                      <a:pt x="22" y="12"/>
                    </a:lnTo>
                    <a:close/>
                  </a:path>
                </a:pathLst>
              </a:custGeom>
              <a:solidFill>
                <a:srgbClr val="5FA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6" name="Freeform 97">
                <a:extLst>
                  <a:ext uri="{FF2B5EF4-FFF2-40B4-BE49-F238E27FC236}">
                    <a16:creationId xmlns:a16="http://schemas.microsoft.com/office/drawing/2014/main" id="{813C5710-3E03-4599-9268-36E68E5FF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5" y="2193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2 w 22"/>
                  <a:gd name="T5" fmla="*/ 16 h 22"/>
                  <a:gd name="T6" fmla="*/ 20 w 22"/>
                  <a:gd name="T7" fmla="*/ 20 h 22"/>
                  <a:gd name="T8" fmla="*/ 16 w 22"/>
                  <a:gd name="T9" fmla="*/ 22 h 22"/>
                  <a:gd name="T10" fmla="*/ 12 w 22"/>
                  <a:gd name="T11" fmla="*/ 20 h 22"/>
                  <a:gd name="T12" fmla="*/ 12 w 22"/>
                  <a:gd name="T13" fmla="*/ 20 h 22"/>
                  <a:gd name="T14" fmla="*/ 8 w 22"/>
                  <a:gd name="T15" fmla="*/ 20 h 22"/>
                  <a:gd name="T16" fmla="*/ 4 w 22"/>
                  <a:gd name="T17" fmla="*/ 16 h 22"/>
                  <a:gd name="T18" fmla="*/ 2 w 22"/>
                  <a:gd name="T19" fmla="*/ 12 h 22"/>
                  <a:gd name="T20" fmla="*/ 0 w 22"/>
                  <a:gd name="T21" fmla="*/ 8 h 22"/>
                  <a:gd name="T22" fmla="*/ 0 w 22"/>
                  <a:gd name="T23" fmla="*/ 8 h 22"/>
                  <a:gd name="T24" fmla="*/ 2 w 22"/>
                  <a:gd name="T25" fmla="*/ 4 h 22"/>
                  <a:gd name="T26" fmla="*/ 4 w 22"/>
                  <a:gd name="T27" fmla="*/ 0 h 22"/>
                  <a:gd name="T28" fmla="*/ 8 w 22"/>
                  <a:gd name="T29" fmla="*/ 0 h 22"/>
                  <a:gd name="T30" fmla="*/ 12 w 22"/>
                  <a:gd name="T31" fmla="*/ 0 h 22"/>
                  <a:gd name="T32" fmla="*/ 12 w 22"/>
                  <a:gd name="T33" fmla="*/ 0 h 22"/>
                  <a:gd name="T34" fmla="*/ 16 w 22"/>
                  <a:gd name="T35" fmla="*/ 2 h 22"/>
                  <a:gd name="T36" fmla="*/ 20 w 22"/>
                  <a:gd name="T37" fmla="*/ 4 h 22"/>
                  <a:gd name="T38" fmla="*/ 22 w 22"/>
                  <a:gd name="T39" fmla="*/ 8 h 22"/>
                  <a:gd name="T40" fmla="*/ 22 w 22"/>
                  <a:gd name="T41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8" y="20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2" y="8"/>
                    </a:lnTo>
                    <a:lnTo>
                      <a:pt x="22" y="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7" name="Freeform 98">
                <a:extLst>
                  <a:ext uri="{FF2B5EF4-FFF2-40B4-BE49-F238E27FC236}">
                    <a16:creationId xmlns:a16="http://schemas.microsoft.com/office/drawing/2014/main" id="{A6F0E559-6617-4B5B-A4BC-92DB5DAD5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7" y="2101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0 w 22"/>
                  <a:gd name="T5" fmla="*/ 16 h 22"/>
                  <a:gd name="T6" fmla="*/ 18 w 22"/>
                  <a:gd name="T7" fmla="*/ 20 h 22"/>
                  <a:gd name="T8" fmla="*/ 14 w 22"/>
                  <a:gd name="T9" fmla="*/ 22 h 22"/>
                  <a:gd name="T10" fmla="*/ 10 w 22"/>
                  <a:gd name="T11" fmla="*/ 20 h 22"/>
                  <a:gd name="T12" fmla="*/ 10 w 22"/>
                  <a:gd name="T13" fmla="*/ 20 h 22"/>
                  <a:gd name="T14" fmla="*/ 6 w 22"/>
                  <a:gd name="T15" fmla="*/ 20 h 22"/>
                  <a:gd name="T16" fmla="*/ 2 w 22"/>
                  <a:gd name="T17" fmla="*/ 16 h 22"/>
                  <a:gd name="T18" fmla="*/ 0 w 22"/>
                  <a:gd name="T19" fmla="*/ 12 h 22"/>
                  <a:gd name="T20" fmla="*/ 0 w 22"/>
                  <a:gd name="T21" fmla="*/ 8 h 22"/>
                  <a:gd name="T22" fmla="*/ 0 w 22"/>
                  <a:gd name="T23" fmla="*/ 8 h 22"/>
                  <a:gd name="T24" fmla="*/ 0 w 22"/>
                  <a:gd name="T25" fmla="*/ 4 h 22"/>
                  <a:gd name="T26" fmla="*/ 2 w 22"/>
                  <a:gd name="T27" fmla="*/ 0 h 22"/>
                  <a:gd name="T28" fmla="*/ 6 w 22"/>
                  <a:gd name="T29" fmla="*/ 0 h 22"/>
                  <a:gd name="T30" fmla="*/ 10 w 22"/>
                  <a:gd name="T31" fmla="*/ 0 h 22"/>
                  <a:gd name="T32" fmla="*/ 10 w 22"/>
                  <a:gd name="T33" fmla="*/ 0 h 22"/>
                  <a:gd name="T34" fmla="*/ 14 w 22"/>
                  <a:gd name="T35" fmla="*/ 2 h 22"/>
                  <a:gd name="T36" fmla="*/ 18 w 22"/>
                  <a:gd name="T37" fmla="*/ 4 h 22"/>
                  <a:gd name="T38" fmla="*/ 20 w 22"/>
                  <a:gd name="T39" fmla="*/ 8 h 22"/>
                  <a:gd name="T40" fmla="*/ 22 w 22"/>
                  <a:gd name="T41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0" y="16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6" y="20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8" y="4"/>
                    </a:lnTo>
                    <a:lnTo>
                      <a:pt x="20" y="8"/>
                    </a:lnTo>
                    <a:lnTo>
                      <a:pt x="22" y="12"/>
                    </a:lnTo>
                    <a:close/>
                  </a:path>
                </a:pathLst>
              </a:custGeom>
              <a:solidFill>
                <a:srgbClr val="5FA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8" name="Freeform 99">
                <a:extLst>
                  <a:ext uri="{FF2B5EF4-FFF2-40B4-BE49-F238E27FC236}">
                    <a16:creationId xmlns:a16="http://schemas.microsoft.com/office/drawing/2014/main" id="{BD8B5F07-BCFF-45AD-9763-54FE591E2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7" y="2101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0 w 22"/>
                  <a:gd name="T5" fmla="*/ 16 h 22"/>
                  <a:gd name="T6" fmla="*/ 18 w 22"/>
                  <a:gd name="T7" fmla="*/ 20 h 22"/>
                  <a:gd name="T8" fmla="*/ 14 w 22"/>
                  <a:gd name="T9" fmla="*/ 22 h 22"/>
                  <a:gd name="T10" fmla="*/ 10 w 22"/>
                  <a:gd name="T11" fmla="*/ 20 h 22"/>
                  <a:gd name="T12" fmla="*/ 10 w 22"/>
                  <a:gd name="T13" fmla="*/ 20 h 22"/>
                  <a:gd name="T14" fmla="*/ 6 w 22"/>
                  <a:gd name="T15" fmla="*/ 20 h 22"/>
                  <a:gd name="T16" fmla="*/ 2 w 22"/>
                  <a:gd name="T17" fmla="*/ 16 h 22"/>
                  <a:gd name="T18" fmla="*/ 0 w 22"/>
                  <a:gd name="T19" fmla="*/ 12 h 22"/>
                  <a:gd name="T20" fmla="*/ 0 w 22"/>
                  <a:gd name="T21" fmla="*/ 8 h 22"/>
                  <a:gd name="T22" fmla="*/ 0 w 22"/>
                  <a:gd name="T23" fmla="*/ 8 h 22"/>
                  <a:gd name="T24" fmla="*/ 0 w 22"/>
                  <a:gd name="T25" fmla="*/ 4 h 22"/>
                  <a:gd name="T26" fmla="*/ 2 w 22"/>
                  <a:gd name="T27" fmla="*/ 0 h 22"/>
                  <a:gd name="T28" fmla="*/ 6 w 22"/>
                  <a:gd name="T29" fmla="*/ 0 h 22"/>
                  <a:gd name="T30" fmla="*/ 10 w 22"/>
                  <a:gd name="T31" fmla="*/ 0 h 22"/>
                  <a:gd name="T32" fmla="*/ 10 w 22"/>
                  <a:gd name="T33" fmla="*/ 0 h 22"/>
                  <a:gd name="T34" fmla="*/ 14 w 22"/>
                  <a:gd name="T35" fmla="*/ 2 h 22"/>
                  <a:gd name="T36" fmla="*/ 18 w 22"/>
                  <a:gd name="T37" fmla="*/ 4 h 22"/>
                  <a:gd name="T38" fmla="*/ 20 w 22"/>
                  <a:gd name="T39" fmla="*/ 8 h 22"/>
                  <a:gd name="T40" fmla="*/ 22 w 22"/>
                  <a:gd name="T41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0" y="16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6" y="20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8" y="4"/>
                    </a:lnTo>
                    <a:lnTo>
                      <a:pt x="20" y="8"/>
                    </a:lnTo>
                    <a:lnTo>
                      <a:pt x="22" y="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9" name="Freeform 100">
                <a:extLst>
                  <a:ext uri="{FF2B5EF4-FFF2-40B4-BE49-F238E27FC236}">
                    <a16:creationId xmlns:a16="http://schemas.microsoft.com/office/drawing/2014/main" id="{9958690B-4D2D-460E-99F1-DB144A51F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7" y="2009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0 w 22"/>
                  <a:gd name="T5" fmla="*/ 16 h 22"/>
                  <a:gd name="T6" fmla="*/ 18 w 22"/>
                  <a:gd name="T7" fmla="*/ 20 h 22"/>
                  <a:gd name="T8" fmla="*/ 14 w 22"/>
                  <a:gd name="T9" fmla="*/ 22 h 22"/>
                  <a:gd name="T10" fmla="*/ 10 w 22"/>
                  <a:gd name="T11" fmla="*/ 22 h 22"/>
                  <a:gd name="T12" fmla="*/ 10 w 22"/>
                  <a:gd name="T13" fmla="*/ 22 h 22"/>
                  <a:gd name="T14" fmla="*/ 6 w 22"/>
                  <a:gd name="T15" fmla="*/ 20 h 22"/>
                  <a:gd name="T16" fmla="*/ 2 w 22"/>
                  <a:gd name="T17" fmla="*/ 16 h 22"/>
                  <a:gd name="T18" fmla="*/ 0 w 22"/>
                  <a:gd name="T19" fmla="*/ 12 h 22"/>
                  <a:gd name="T20" fmla="*/ 0 w 22"/>
                  <a:gd name="T21" fmla="*/ 8 h 22"/>
                  <a:gd name="T22" fmla="*/ 0 w 22"/>
                  <a:gd name="T23" fmla="*/ 8 h 22"/>
                  <a:gd name="T24" fmla="*/ 0 w 22"/>
                  <a:gd name="T25" fmla="*/ 4 h 22"/>
                  <a:gd name="T26" fmla="*/ 2 w 22"/>
                  <a:gd name="T27" fmla="*/ 0 h 22"/>
                  <a:gd name="T28" fmla="*/ 6 w 22"/>
                  <a:gd name="T29" fmla="*/ 0 h 22"/>
                  <a:gd name="T30" fmla="*/ 10 w 22"/>
                  <a:gd name="T31" fmla="*/ 0 h 22"/>
                  <a:gd name="T32" fmla="*/ 10 w 22"/>
                  <a:gd name="T33" fmla="*/ 0 h 22"/>
                  <a:gd name="T34" fmla="*/ 14 w 22"/>
                  <a:gd name="T35" fmla="*/ 2 h 22"/>
                  <a:gd name="T36" fmla="*/ 18 w 22"/>
                  <a:gd name="T37" fmla="*/ 4 h 22"/>
                  <a:gd name="T38" fmla="*/ 20 w 22"/>
                  <a:gd name="T39" fmla="*/ 8 h 22"/>
                  <a:gd name="T40" fmla="*/ 22 w 22"/>
                  <a:gd name="T41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0" y="16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8" y="4"/>
                    </a:lnTo>
                    <a:lnTo>
                      <a:pt x="20" y="8"/>
                    </a:lnTo>
                    <a:lnTo>
                      <a:pt x="22" y="12"/>
                    </a:lnTo>
                    <a:close/>
                  </a:path>
                </a:pathLst>
              </a:custGeom>
              <a:solidFill>
                <a:srgbClr val="5FA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0" name="Freeform 101">
                <a:extLst>
                  <a:ext uri="{FF2B5EF4-FFF2-40B4-BE49-F238E27FC236}">
                    <a16:creationId xmlns:a16="http://schemas.microsoft.com/office/drawing/2014/main" id="{33EB6105-E873-4349-B203-834401749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7" y="2009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0 w 22"/>
                  <a:gd name="T5" fmla="*/ 16 h 22"/>
                  <a:gd name="T6" fmla="*/ 18 w 22"/>
                  <a:gd name="T7" fmla="*/ 20 h 22"/>
                  <a:gd name="T8" fmla="*/ 14 w 22"/>
                  <a:gd name="T9" fmla="*/ 22 h 22"/>
                  <a:gd name="T10" fmla="*/ 10 w 22"/>
                  <a:gd name="T11" fmla="*/ 22 h 22"/>
                  <a:gd name="T12" fmla="*/ 10 w 22"/>
                  <a:gd name="T13" fmla="*/ 22 h 22"/>
                  <a:gd name="T14" fmla="*/ 6 w 22"/>
                  <a:gd name="T15" fmla="*/ 20 h 22"/>
                  <a:gd name="T16" fmla="*/ 2 w 22"/>
                  <a:gd name="T17" fmla="*/ 16 h 22"/>
                  <a:gd name="T18" fmla="*/ 0 w 22"/>
                  <a:gd name="T19" fmla="*/ 12 h 22"/>
                  <a:gd name="T20" fmla="*/ 0 w 22"/>
                  <a:gd name="T21" fmla="*/ 8 h 22"/>
                  <a:gd name="T22" fmla="*/ 0 w 22"/>
                  <a:gd name="T23" fmla="*/ 8 h 22"/>
                  <a:gd name="T24" fmla="*/ 0 w 22"/>
                  <a:gd name="T25" fmla="*/ 4 h 22"/>
                  <a:gd name="T26" fmla="*/ 2 w 22"/>
                  <a:gd name="T27" fmla="*/ 0 h 22"/>
                  <a:gd name="T28" fmla="*/ 6 w 22"/>
                  <a:gd name="T29" fmla="*/ 0 h 22"/>
                  <a:gd name="T30" fmla="*/ 10 w 22"/>
                  <a:gd name="T31" fmla="*/ 0 h 22"/>
                  <a:gd name="T32" fmla="*/ 10 w 22"/>
                  <a:gd name="T33" fmla="*/ 0 h 22"/>
                  <a:gd name="T34" fmla="*/ 14 w 22"/>
                  <a:gd name="T35" fmla="*/ 2 h 22"/>
                  <a:gd name="T36" fmla="*/ 18 w 22"/>
                  <a:gd name="T37" fmla="*/ 4 h 22"/>
                  <a:gd name="T38" fmla="*/ 20 w 22"/>
                  <a:gd name="T39" fmla="*/ 8 h 22"/>
                  <a:gd name="T40" fmla="*/ 22 w 22"/>
                  <a:gd name="T41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0" y="16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8" y="4"/>
                    </a:lnTo>
                    <a:lnTo>
                      <a:pt x="20" y="8"/>
                    </a:lnTo>
                    <a:lnTo>
                      <a:pt x="22" y="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1" name="Freeform 102">
                <a:extLst>
                  <a:ext uri="{FF2B5EF4-FFF2-40B4-BE49-F238E27FC236}">
                    <a16:creationId xmlns:a16="http://schemas.microsoft.com/office/drawing/2014/main" id="{C3893D27-0669-4966-AE67-8EC0060FAB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7" y="1916"/>
                <a:ext cx="22" cy="23"/>
              </a:xfrm>
              <a:custGeom>
                <a:avLst/>
                <a:gdLst>
                  <a:gd name="T0" fmla="*/ 22 w 22"/>
                  <a:gd name="T1" fmla="*/ 13 h 23"/>
                  <a:gd name="T2" fmla="*/ 22 w 22"/>
                  <a:gd name="T3" fmla="*/ 13 h 23"/>
                  <a:gd name="T4" fmla="*/ 22 w 22"/>
                  <a:gd name="T5" fmla="*/ 17 h 23"/>
                  <a:gd name="T6" fmla="*/ 18 w 22"/>
                  <a:gd name="T7" fmla="*/ 21 h 23"/>
                  <a:gd name="T8" fmla="*/ 16 w 22"/>
                  <a:gd name="T9" fmla="*/ 23 h 23"/>
                  <a:gd name="T10" fmla="*/ 12 w 22"/>
                  <a:gd name="T11" fmla="*/ 23 h 23"/>
                  <a:gd name="T12" fmla="*/ 12 w 22"/>
                  <a:gd name="T13" fmla="*/ 23 h 23"/>
                  <a:gd name="T14" fmla="*/ 6 w 22"/>
                  <a:gd name="T15" fmla="*/ 21 h 23"/>
                  <a:gd name="T16" fmla="*/ 4 w 22"/>
                  <a:gd name="T17" fmla="*/ 17 h 23"/>
                  <a:gd name="T18" fmla="*/ 2 w 22"/>
                  <a:gd name="T19" fmla="*/ 13 h 23"/>
                  <a:gd name="T20" fmla="*/ 0 w 22"/>
                  <a:gd name="T21" fmla="*/ 9 h 23"/>
                  <a:gd name="T22" fmla="*/ 0 w 22"/>
                  <a:gd name="T23" fmla="*/ 9 h 23"/>
                  <a:gd name="T24" fmla="*/ 2 w 22"/>
                  <a:gd name="T25" fmla="*/ 5 h 23"/>
                  <a:gd name="T26" fmla="*/ 4 w 22"/>
                  <a:gd name="T27" fmla="*/ 0 h 23"/>
                  <a:gd name="T28" fmla="*/ 6 w 22"/>
                  <a:gd name="T29" fmla="*/ 0 h 23"/>
                  <a:gd name="T30" fmla="*/ 12 w 22"/>
                  <a:gd name="T31" fmla="*/ 0 h 23"/>
                  <a:gd name="T32" fmla="*/ 12 w 22"/>
                  <a:gd name="T33" fmla="*/ 0 h 23"/>
                  <a:gd name="T34" fmla="*/ 16 w 22"/>
                  <a:gd name="T35" fmla="*/ 3 h 23"/>
                  <a:gd name="T36" fmla="*/ 18 w 22"/>
                  <a:gd name="T37" fmla="*/ 5 h 23"/>
                  <a:gd name="T38" fmla="*/ 22 w 22"/>
                  <a:gd name="T39" fmla="*/ 9 h 23"/>
                  <a:gd name="T40" fmla="*/ 22 w 22"/>
                  <a:gd name="T41" fmla="*/ 13 h 23"/>
                  <a:gd name="T42" fmla="*/ 22 w 22"/>
                  <a:gd name="T43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" h="23">
                    <a:moveTo>
                      <a:pt x="22" y="13"/>
                    </a:moveTo>
                    <a:lnTo>
                      <a:pt x="22" y="13"/>
                    </a:lnTo>
                    <a:lnTo>
                      <a:pt x="22" y="17"/>
                    </a:lnTo>
                    <a:lnTo>
                      <a:pt x="18" y="21"/>
                    </a:lnTo>
                    <a:lnTo>
                      <a:pt x="16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6" y="21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5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6" y="3"/>
                    </a:lnTo>
                    <a:lnTo>
                      <a:pt x="18" y="5"/>
                    </a:lnTo>
                    <a:lnTo>
                      <a:pt x="22" y="9"/>
                    </a:lnTo>
                    <a:lnTo>
                      <a:pt x="22" y="13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5FA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2" name="Freeform 103">
                <a:extLst>
                  <a:ext uri="{FF2B5EF4-FFF2-40B4-BE49-F238E27FC236}">
                    <a16:creationId xmlns:a16="http://schemas.microsoft.com/office/drawing/2014/main" id="{F8B26735-3B58-47E9-B4C8-DC0F802EB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7" y="1824"/>
                <a:ext cx="22" cy="22"/>
              </a:xfrm>
              <a:custGeom>
                <a:avLst/>
                <a:gdLst>
                  <a:gd name="T0" fmla="*/ 22 w 22"/>
                  <a:gd name="T1" fmla="*/ 14 h 22"/>
                  <a:gd name="T2" fmla="*/ 22 w 22"/>
                  <a:gd name="T3" fmla="*/ 14 h 22"/>
                  <a:gd name="T4" fmla="*/ 22 w 22"/>
                  <a:gd name="T5" fmla="*/ 18 h 22"/>
                  <a:gd name="T6" fmla="*/ 20 w 22"/>
                  <a:gd name="T7" fmla="*/ 20 h 22"/>
                  <a:gd name="T8" fmla="*/ 16 w 22"/>
                  <a:gd name="T9" fmla="*/ 22 h 22"/>
                  <a:gd name="T10" fmla="*/ 12 w 22"/>
                  <a:gd name="T11" fmla="*/ 22 h 22"/>
                  <a:gd name="T12" fmla="*/ 12 w 22"/>
                  <a:gd name="T13" fmla="*/ 22 h 22"/>
                  <a:gd name="T14" fmla="*/ 8 w 22"/>
                  <a:gd name="T15" fmla="*/ 20 h 22"/>
                  <a:gd name="T16" fmla="*/ 4 w 22"/>
                  <a:gd name="T17" fmla="*/ 16 h 22"/>
                  <a:gd name="T18" fmla="*/ 2 w 22"/>
                  <a:gd name="T19" fmla="*/ 12 h 22"/>
                  <a:gd name="T20" fmla="*/ 0 w 22"/>
                  <a:gd name="T21" fmla="*/ 8 h 22"/>
                  <a:gd name="T22" fmla="*/ 0 w 22"/>
                  <a:gd name="T23" fmla="*/ 8 h 22"/>
                  <a:gd name="T24" fmla="*/ 2 w 22"/>
                  <a:gd name="T25" fmla="*/ 4 h 22"/>
                  <a:gd name="T26" fmla="*/ 4 w 22"/>
                  <a:gd name="T27" fmla="*/ 2 h 22"/>
                  <a:gd name="T28" fmla="*/ 8 w 22"/>
                  <a:gd name="T29" fmla="*/ 0 h 22"/>
                  <a:gd name="T30" fmla="*/ 12 w 22"/>
                  <a:gd name="T31" fmla="*/ 0 h 22"/>
                  <a:gd name="T32" fmla="*/ 12 w 22"/>
                  <a:gd name="T33" fmla="*/ 0 h 22"/>
                  <a:gd name="T34" fmla="*/ 16 w 22"/>
                  <a:gd name="T35" fmla="*/ 2 h 22"/>
                  <a:gd name="T36" fmla="*/ 20 w 22"/>
                  <a:gd name="T37" fmla="*/ 4 h 22"/>
                  <a:gd name="T38" fmla="*/ 22 w 22"/>
                  <a:gd name="T39" fmla="*/ 8 h 22"/>
                  <a:gd name="T40" fmla="*/ 22 w 22"/>
                  <a:gd name="T41" fmla="*/ 14 h 22"/>
                  <a:gd name="T42" fmla="*/ 22 w 22"/>
                  <a:gd name="T43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" h="22">
                    <a:moveTo>
                      <a:pt x="22" y="14"/>
                    </a:moveTo>
                    <a:lnTo>
                      <a:pt x="22" y="14"/>
                    </a:lnTo>
                    <a:lnTo>
                      <a:pt x="22" y="18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8" y="20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2" y="8"/>
                    </a:lnTo>
                    <a:lnTo>
                      <a:pt x="22" y="14"/>
                    </a:lnTo>
                    <a:lnTo>
                      <a:pt x="22" y="14"/>
                    </a:lnTo>
                    <a:close/>
                  </a:path>
                </a:pathLst>
              </a:custGeom>
              <a:solidFill>
                <a:srgbClr val="5FA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3" name="Freeform 104">
                <a:extLst>
                  <a:ext uri="{FF2B5EF4-FFF2-40B4-BE49-F238E27FC236}">
                    <a16:creationId xmlns:a16="http://schemas.microsoft.com/office/drawing/2014/main" id="{BC827000-F08A-45F5-BCB9-D758BF59E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9" y="1732"/>
                <a:ext cx="20" cy="22"/>
              </a:xfrm>
              <a:custGeom>
                <a:avLst/>
                <a:gdLst>
                  <a:gd name="T0" fmla="*/ 20 w 20"/>
                  <a:gd name="T1" fmla="*/ 14 h 22"/>
                  <a:gd name="T2" fmla="*/ 20 w 20"/>
                  <a:gd name="T3" fmla="*/ 14 h 22"/>
                  <a:gd name="T4" fmla="*/ 20 w 20"/>
                  <a:gd name="T5" fmla="*/ 18 h 22"/>
                  <a:gd name="T6" fmla="*/ 18 w 20"/>
                  <a:gd name="T7" fmla="*/ 20 h 22"/>
                  <a:gd name="T8" fmla="*/ 14 w 20"/>
                  <a:gd name="T9" fmla="*/ 22 h 22"/>
                  <a:gd name="T10" fmla="*/ 10 w 20"/>
                  <a:gd name="T11" fmla="*/ 22 h 22"/>
                  <a:gd name="T12" fmla="*/ 10 w 20"/>
                  <a:gd name="T13" fmla="*/ 22 h 22"/>
                  <a:gd name="T14" fmla="*/ 6 w 20"/>
                  <a:gd name="T15" fmla="*/ 20 h 22"/>
                  <a:gd name="T16" fmla="*/ 2 w 20"/>
                  <a:gd name="T17" fmla="*/ 16 h 22"/>
                  <a:gd name="T18" fmla="*/ 0 w 20"/>
                  <a:gd name="T19" fmla="*/ 12 h 22"/>
                  <a:gd name="T20" fmla="*/ 0 w 20"/>
                  <a:gd name="T21" fmla="*/ 8 h 22"/>
                  <a:gd name="T22" fmla="*/ 0 w 20"/>
                  <a:gd name="T23" fmla="*/ 8 h 22"/>
                  <a:gd name="T24" fmla="*/ 0 w 20"/>
                  <a:gd name="T25" fmla="*/ 4 h 22"/>
                  <a:gd name="T26" fmla="*/ 2 w 20"/>
                  <a:gd name="T27" fmla="*/ 2 h 22"/>
                  <a:gd name="T28" fmla="*/ 6 w 20"/>
                  <a:gd name="T29" fmla="*/ 0 h 22"/>
                  <a:gd name="T30" fmla="*/ 10 w 20"/>
                  <a:gd name="T31" fmla="*/ 0 h 22"/>
                  <a:gd name="T32" fmla="*/ 10 w 20"/>
                  <a:gd name="T33" fmla="*/ 0 h 22"/>
                  <a:gd name="T34" fmla="*/ 14 w 20"/>
                  <a:gd name="T35" fmla="*/ 2 h 22"/>
                  <a:gd name="T36" fmla="*/ 18 w 20"/>
                  <a:gd name="T37" fmla="*/ 4 h 22"/>
                  <a:gd name="T38" fmla="*/ 20 w 20"/>
                  <a:gd name="T39" fmla="*/ 8 h 22"/>
                  <a:gd name="T40" fmla="*/ 20 w 20"/>
                  <a:gd name="T41" fmla="*/ 14 h 22"/>
                  <a:gd name="T42" fmla="*/ 20 w 20"/>
                  <a:gd name="T43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22">
                    <a:moveTo>
                      <a:pt x="20" y="14"/>
                    </a:moveTo>
                    <a:lnTo>
                      <a:pt x="20" y="14"/>
                    </a:lnTo>
                    <a:lnTo>
                      <a:pt x="20" y="18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8" y="4"/>
                    </a:lnTo>
                    <a:lnTo>
                      <a:pt x="20" y="8"/>
                    </a:lnTo>
                    <a:lnTo>
                      <a:pt x="20" y="14"/>
                    </a:lnTo>
                    <a:lnTo>
                      <a:pt x="20" y="14"/>
                    </a:lnTo>
                    <a:close/>
                  </a:path>
                </a:pathLst>
              </a:custGeom>
              <a:solidFill>
                <a:srgbClr val="5FA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4" name="Freeform 105">
                <a:extLst>
                  <a:ext uri="{FF2B5EF4-FFF2-40B4-BE49-F238E27FC236}">
                    <a16:creationId xmlns:a16="http://schemas.microsoft.com/office/drawing/2014/main" id="{75FA8830-724B-41C7-90C1-0C893AE4E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9" y="1640"/>
                <a:ext cx="22" cy="22"/>
              </a:xfrm>
              <a:custGeom>
                <a:avLst/>
                <a:gdLst>
                  <a:gd name="T0" fmla="*/ 22 w 22"/>
                  <a:gd name="T1" fmla="*/ 14 h 22"/>
                  <a:gd name="T2" fmla="*/ 22 w 22"/>
                  <a:gd name="T3" fmla="*/ 14 h 22"/>
                  <a:gd name="T4" fmla="*/ 20 w 22"/>
                  <a:gd name="T5" fmla="*/ 18 h 22"/>
                  <a:gd name="T6" fmla="*/ 18 w 22"/>
                  <a:gd name="T7" fmla="*/ 20 h 22"/>
                  <a:gd name="T8" fmla="*/ 14 w 22"/>
                  <a:gd name="T9" fmla="*/ 22 h 22"/>
                  <a:gd name="T10" fmla="*/ 10 w 22"/>
                  <a:gd name="T11" fmla="*/ 22 h 22"/>
                  <a:gd name="T12" fmla="*/ 10 w 22"/>
                  <a:gd name="T13" fmla="*/ 22 h 22"/>
                  <a:gd name="T14" fmla="*/ 6 w 22"/>
                  <a:gd name="T15" fmla="*/ 20 h 22"/>
                  <a:gd name="T16" fmla="*/ 2 w 22"/>
                  <a:gd name="T17" fmla="*/ 16 h 22"/>
                  <a:gd name="T18" fmla="*/ 0 w 22"/>
                  <a:gd name="T19" fmla="*/ 12 h 22"/>
                  <a:gd name="T20" fmla="*/ 0 w 22"/>
                  <a:gd name="T21" fmla="*/ 8 h 22"/>
                  <a:gd name="T22" fmla="*/ 0 w 22"/>
                  <a:gd name="T23" fmla="*/ 8 h 22"/>
                  <a:gd name="T24" fmla="*/ 0 w 22"/>
                  <a:gd name="T25" fmla="*/ 4 h 22"/>
                  <a:gd name="T26" fmla="*/ 2 w 22"/>
                  <a:gd name="T27" fmla="*/ 2 h 22"/>
                  <a:gd name="T28" fmla="*/ 6 w 22"/>
                  <a:gd name="T29" fmla="*/ 0 h 22"/>
                  <a:gd name="T30" fmla="*/ 10 w 22"/>
                  <a:gd name="T31" fmla="*/ 0 h 22"/>
                  <a:gd name="T32" fmla="*/ 10 w 22"/>
                  <a:gd name="T33" fmla="*/ 0 h 22"/>
                  <a:gd name="T34" fmla="*/ 14 w 22"/>
                  <a:gd name="T35" fmla="*/ 2 h 22"/>
                  <a:gd name="T36" fmla="*/ 18 w 22"/>
                  <a:gd name="T37" fmla="*/ 4 h 22"/>
                  <a:gd name="T38" fmla="*/ 20 w 22"/>
                  <a:gd name="T39" fmla="*/ 8 h 22"/>
                  <a:gd name="T40" fmla="*/ 22 w 22"/>
                  <a:gd name="T41" fmla="*/ 14 h 22"/>
                  <a:gd name="T42" fmla="*/ 22 w 22"/>
                  <a:gd name="T43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" h="22">
                    <a:moveTo>
                      <a:pt x="22" y="14"/>
                    </a:moveTo>
                    <a:lnTo>
                      <a:pt x="22" y="14"/>
                    </a:lnTo>
                    <a:lnTo>
                      <a:pt x="20" y="18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8" y="4"/>
                    </a:lnTo>
                    <a:lnTo>
                      <a:pt x="20" y="8"/>
                    </a:lnTo>
                    <a:lnTo>
                      <a:pt x="22" y="14"/>
                    </a:lnTo>
                    <a:lnTo>
                      <a:pt x="22" y="14"/>
                    </a:lnTo>
                    <a:close/>
                  </a:path>
                </a:pathLst>
              </a:custGeom>
              <a:solidFill>
                <a:srgbClr val="5FA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5" name="Freeform 106">
                <a:extLst>
                  <a:ext uri="{FF2B5EF4-FFF2-40B4-BE49-F238E27FC236}">
                    <a16:creationId xmlns:a16="http://schemas.microsoft.com/office/drawing/2014/main" id="{8F004331-EFEF-49CB-9E14-72A9F93A5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9" y="1548"/>
                <a:ext cx="22" cy="22"/>
              </a:xfrm>
              <a:custGeom>
                <a:avLst/>
                <a:gdLst>
                  <a:gd name="T0" fmla="*/ 22 w 22"/>
                  <a:gd name="T1" fmla="*/ 14 h 22"/>
                  <a:gd name="T2" fmla="*/ 22 w 22"/>
                  <a:gd name="T3" fmla="*/ 14 h 22"/>
                  <a:gd name="T4" fmla="*/ 20 w 22"/>
                  <a:gd name="T5" fmla="*/ 18 h 22"/>
                  <a:gd name="T6" fmla="*/ 18 w 22"/>
                  <a:gd name="T7" fmla="*/ 20 h 22"/>
                  <a:gd name="T8" fmla="*/ 14 w 22"/>
                  <a:gd name="T9" fmla="*/ 22 h 22"/>
                  <a:gd name="T10" fmla="*/ 10 w 22"/>
                  <a:gd name="T11" fmla="*/ 22 h 22"/>
                  <a:gd name="T12" fmla="*/ 10 w 22"/>
                  <a:gd name="T13" fmla="*/ 22 h 22"/>
                  <a:gd name="T14" fmla="*/ 6 w 22"/>
                  <a:gd name="T15" fmla="*/ 20 h 22"/>
                  <a:gd name="T16" fmla="*/ 4 w 22"/>
                  <a:gd name="T17" fmla="*/ 16 h 22"/>
                  <a:gd name="T18" fmla="*/ 0 w 22"/>
                  <a:gd name="T19" fmla="*/ 12 h 22"/>
                  <a:gd name="T20" fmla="*/ 0 w 22"/>
                  <a:gd name="T21" fmla="*/ 8 h 22"/>
                  <a:gd name="T22" fmla="*/ 0 w 22"/>
                  <a:gd name="T23" fmla="*/ 8 h 22"/>
                  <a:gd name="T24" fmla="*/ 0 w 22"/>
                  <a:gd name="T25" fmla="*/ 4 h 22"/>
                  <a:gd name="T26" fmla="*/ 4 w 22"/>
                  <a:gd name="T27" fmla="*/ 2 h 22"/>
                  <a:gd name="T28" fmla="*/ 6 w 22"/>
                  <a:gd name="T29" fmla="*/ 0 h 22"/>
                  <a:gd name="T30" fmla="*/ 10 w 22"/>
                  <a:gd name="T31" fmla="*/ 0 h 22"/>
                  <a:gd name="T32" fmla="*/ 10 w 22"/>
                  <a:gd name="T33" fmla="*/ 0 h 22"/>
                  <a:gd name="T34" fmla="*/ 16 w 22"/>
                  <a:gd name="T35" fmla="*/ 2 h 22"/>
                  <a:gd name="T36" fmla="*/ 18 w 22"/>
                  <a:gd name="T37" fmla="*/ 6 h 22"/>
                  <a:gd name="T38" fmla="*/ 20 w 22"/>
                  <a:gd name="T39" fmla="*/ 10 h 22"/>
                  <a:gd name="T40" fmla="*/ 22 w 22"/>
                  <a:gd name="T41" fmla="*/ 14 h 22"/>
                  <a:gd name="T42" fmla="*/ 22 w 22"/>
                  <a:gd name="T43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" h="22">
                    <a:moveTo>
                      <a:pt x="22" y="14"/>
                    </a:moveTo>
                    <a:lnTo>
                      <a:pt x="22" y="14"/>
                    </a:lnTo>
                    <a:lnTo>
                      <a:pt x="20" y="18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6" y="2"/>
                    </a:lnTo>
                    <a:lnTo>
                      <a:pt x="18" y="6"/>
                    </a:lnTo>
                    <a:lnTo>
                      <a:pt x="20" y="10"/>
                    </a:lnTo>
                    <a:lnTo>
                      <a:pt x="22" y="14"/>
                    </a:lnTo>
                    <a:lnTo>
                      <a:pt x="22" y="14"/>
                    </a:lnTo>
                    <a:close/>
                  </a:path>
                </a:pathLst>
              </a:custGeom>
              <a:solidFill>
                <a:srgbClr val="5FA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6" name="Freeform 107">
                <a:extLst>
                  <a:ext uri="{FF2B5EF4-FFF2-40B4-BE49-F238E27FC236}">
                    <a16:creationId xmlns:a16="http://schemas.microsoft.com/office/drawing/2014/main" id="{30DAEFBC-056C-45F3-ACC0-0B176E117E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80" y="802"/>
                <a:ext cx="60" cy="142"/>
              </a:xfrm>
              <a:custGeom>
                <a:avLst/>
                <a:gdLst>
                  <a:gd name="T0" fmla="*/ 28 w 60"/>
                  <a:gd name="T1" fmla="*/ 6 h 142"/>
                  <a:gd name="T2" fmla="*/ 28 w 60"/>
                  <a:gd name="T3" fmla="*/ 6 h 142"/>
                  <a:gd name="T4" fmla="*/ 42 w 60"/>
                  <a:gd name="T5" fmla="*/ 12 h 142"/>
                  <a:gd name="T6" fmla="*/ 50 w 60"/>
                  <a:gd name="T7" fmla="*/ 20 h 142"/>
                  <a:gd name="T8" fmla="*/ 56 w 60"/>
                  <a:gd name="T9" fmla="*/ 30 h 142"/>
                  <a:gd name="T10" fmla="*/ 58 w 60"/>
                  <a:gd name="T11" fmla="*/ 42 h 142"/>
                  <a:gd name="T12" fmla="*/ 58 w 60"/>
                  <a:gd name="T13" fmla="*/ 54 h 142"/>
                  <a:gd name="T14" fmla="*/ 58 w 60"/>
                  <a:gd name="T15" fmla="*/ 54 h 142"/>
                  <a:gd name="T16" fmla="*/ 56 w 60"/>
                  <a:gd name="T17" fmla="*/ 62 h 142"/>
                  <a:gd name="T18" fmla="*/ 54 w 60"/>
                  <a:gd name="T19" fmla="*/ 70 h 142"/>
                  <a:gd name="T20" fmla="*/ 48 w 60"/>
                  <a:gd name="T21" fmla="*/ 74 h 142"/>
                  <a:gd name="T22" fmla="*/ 40 w 60"/>
                  <a:gd name="T23" fmla="*/ 76 h 142"/>
                  <a:gd name="T24" fmla="*/ 40 w 60"/>
                  <a:gd name="T25" fmla="*/ 76 h 142"/>
                  <a:gd name="T26" fmla="*/ 48 w 60"/>
                  <a:gd name="T27" fmla="*/ 82 h 142"/>
                  <a:gd name="T28" fmla="*/ 54 w 60"/>
                  <a:gd name="T29" fmla="*/ 88 h 142"/>
                  <a:gd name="T30" fmla="*/ 56 w 60"/>
                  <a:gd name="T31" fmla="*/ 96 h 142"/>
                  <a:gd name="T32" fmla="*/ 56 w 60"/>
                  <a:gd name="T33" fmla="*/ 106 h 142"/>
                  <a:gd name="T34" fmla="*/ 56 w 60"/>
                  <a:gd name="T35" fmla="*/ 126 h 142"/>
                  <a:gd name="T36" fmla="*/ 56 w 60"/>
                  <a:gd name="T37" fmla="*/ 126 h 142"/>
                  <a:gd name="T38" fmla="*/ 58 w 60"/>
                  <a:gd name="T39" fmla="*/ 134 h 142"/>
                  <a:gd name="T40" fmla="*/ 60 w 60"/>
                  <a:gd name="T41" fmla="*/ 142 h 142"/>
                  <a:gd name="T42" fmla="*/ 44 w 60"/>
                  <a:gd name="T43" fmla="*/ 140 h 142"/>
                  <a:gd name="T44" fmla="*/ 44 w 60"/>
                  <a:gd name="T45" fmla="*/ 140 h 142"/>
                  <a:gd name="T46" fmla="*/ 44 w 60"/>
                  <a:gd name="T47" fmla="*/ 132 h 142"/>
                  <a:gd name="T48" fmla="*/ 42 w 60"/>
                  <a:gd name="T49" fmla="*/ 124 h 142"/>
                  <a:gd name="T50" fmla="*/ 42 w 60"/>
                  <a:gd name="T51" fmla="*/ 102 h 142"/>
                  <a:gd name="T52" fmla="*/ 42 w 60"/>
                  <a:gd name="T53" fmla="*/ 102 h 142"/>
                  <a:gd name="T54" fmla="*/ 42 w 60"/>
                  <a:gd name="T55" fmla="*/ 94 h 142"/>
                  <a:gd name="T56" fmla="*/ 38 w 60"/>
                  <a:gd name="T57" fmla="*/ 86 h 142"/>
                  <a:gd name="T58" fmla="*/ 32 w 60"/>
                  <a:gd name="T59" fmla="*/ 82 h 142"/>
                  <a:gd name="T60" fmla="*/ 24 w 60"/>
                  <a:gd name="T61" fmla="*/ 80 h 142"/>
                  <a:gd name="T62" fmla="*/ 14 w 60"/>
                  <a:gd name="T63" fmla="*/ 76 h 142"/>
                  <a:gd name="T64" fmla="*/ 14 w 60"/>
                  <a:gd name="T65" fmla="*/ 132 h 142"/>
                  <a:gd name="T66" fmla="*/ 0 w 60"/>
                  <a:gd name="T67" fmla="*/ 128 h 142"/>
                  <a:gd name="T68" fmla="*/ 0 w 60"/>
                  <a:gd name="T69" fmla="*/ 0 h 142"/>
                  <a:gd name="T70" fmla="*/ 28 w 60"/>
                  <a:gd name="T71" fmla="*/ 6 h 142"/>
                  <a:gd name="T72" fmla="*/ 24 w 60"/>
                  <a:gd name="T73" fmla="*/ 66 h 142"/>
                  <a:gd name="T74" fmla="*/ 24 w 60"/>
                  <a:gd name="T75" fmla="*/ 66 h 142"/>
                  <a:gd name="T76" fmla="*/ 32 w 60"/>
                  <a:gd name="T77" fmla="*/ 68 h 142"/>
                  <a:gd name="T78" fmla="*/ 38 w 60"/>
                  <a:gd name="T79" fmla="*/ 66 h 142"/>
                  <a:gd name="T80" fmla="*/ 42 w 60"/>
                  <a:gd name="T81" fmla="*/ 62 h 142"/>
                  <a:gd name="T82" fmla="*/ 42 w 60"/>
                  <a:gd name="T83" fmla="*/ 54 h 142"/>
                  <a:gd name="T84" fmla="*/ 42 w 60"/>
                  <a:gd name="T85" fmla="*/ 40 h 142"/>
                  <a:gd name="T86" fmla="*/ 42 w 60"/>
                  <a:gd name="T87" fmla="*/ 40 h 142"/>
                  <a:gd name="T88" fmla="*/ 42 w 60"/>
                  <a:gd name="T89" fmla="*/ 32 h 142"/>
                  <a:gd name="T90" fmla="*/ 40 w 60"/>
                  <a:gd name="T91" fmla="*/ 26 h 142"/>
                  <a:gd name="T92" fmla="*/ 34 w 60"/>
                  <a:gd name="T93" fmla="*/ 22 h 142"/>
                  <a:gd name="T94" fmla="*/ 28 w 60"/>
                  <a:gd name="T95" fmla="*/ 20 h 142"/>
                  <a:gd name="T96" fmla="*/ 14 w 60"/>
                  <a:gd name="T97" fmla="*/ 16 h 142"/>
                  <a:gd name="T98" fmla="*/ 14 w 60"/>
                  <a:gd name="T99" fmla="*/ 64 h 142"/>
                  <a:gd name="T100" fmla="*/ 24 w 60"/>
                  <a:gd name="T101" fmla="*/ 6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" h="142">
                    <a:moveTo>
                      <a:pt x="28" y="6"/>
                    </a:moveTo>
                    <a:lnTo>
                      <a:pt x="28" y="6"/>
                    </a:lnTo>
                    <a:lnTo>
                      <a:pt x="42" y="12"/>
                    </a:lnTo>
                    <a:lnTo>
                      <a:pt x="50" y="20"/>
                    </a:lnTo>
                    <a:lnTo>
                      <a:pt x="56" y="30"/>
                    </a:lnTo>
                    <a:lnTo>
                      <a:pt x="58" y="42"/>
                    </a:lnTo>
                    <a:lnTo>
                      <a:pt x="58" y="54"/>
                    </a:lnTo>
                    <a:lnTo>
                      <a:pt x="58" y="54"/>
                    </a:lnTo>
                    <a:lnTo>
                      <a:pt x="56" y="62"/>
                    </a:lnTo>
                    <a:lnTo>
                      <a:pt x="54" y="70"/>
                    </a:lnTo>
                    <a:lnTo>
                      <a:pt x="48" y="74"/>
                    </a:lnTo>
                    <a:lnTo>
                      <a:pt x="40" y="76"/>
                    </a:lnTo>
                    <a:lnTo>
                      <a:pt x="40" y="76"/>
                    </a:lnTo>
                    <a:lnTo>
                      <a:pt x="48" y="82"/>
                    </a:lnTo>
                    <a:lnTo>
                      <a:pt x="54" y="88"/>
                    </a:lnTo>
                    <a:lnTo>
                      <a:pt x="56" y="96"/>
                    </a:lnTo>
                    <a:lnTo>
                      <a:pt x="56" y="106"/>
                    </a:lnTo>
                    <a:lnTo>
                      <a:pt x="56" y="126"/>
                    </a:lnTo>
                    <a:lnTo>
                      <a:pt x="56" y="126"/>
                    </a:lnTo>
                    <a:lnTo>
                      <a:pt x="58" y="134"/>
                    </a:lnTo>
                    <a:lnTo>
                      <a:pt x="60" y="142"/>
                    </a:lnTo>
                    <a:lnTo>
                      <a:pt x="44" y="140"/>
                    </a:lnTo>
                    <a:lnTo>
                      <a:pt x="44" y="140"/>
                    </a:lnTo>
                    <a:lnTo>
                      <a:pt x="44" y="132"/>
                    </a:lnTo>
                    <a:lnTo>
                      <a:pt x="42" y="124"/>
                    </a:lnTo>
                    <a:lnTo>
                      <a:pt x="42" y="102"/>
                    </a:lnTo>
                    <a:lnTo>
                      <a:pt x="42" y="102"/>
                    </a:lnTo>
                    <a:lnTo>
                      <a:pt x="42" y="94"/>
                    </a:lnTo>
                    <a:lnTo>
                      <a:pt x="38" y="86"/>
                    </a:lnTo>
                    <a:lnTo>
                      <a:pt x="32" y="82"/>
                    </a:lnTo>
                    <a:lnTo>
                      <a:pt x="24" y="80"/>
                    </a:lnTo>
                    <a:lnTo>
                      <a:pt x="14" y="76"/>
                    </a:lnTo>
                    <a:lnTo>
                      <a:pt x="14" y="132"/>
                    </a:lnTo>
                    <a:lnTo>
                      <a:pt x="0" y="128"/>
                    </a:lnTo>
                    <a:lnTo>
                      <a:pt x="0" y="0"/>
                    </a:lnTo>
                    <a:lnTo>
                      <a:pt x="28" y="6"/>
                    </a:lnTo>
                    <a:close/>
                    <a:moveTo>
                      <a:pt x="24" y="66"/>
                    </a:moveTo>
                    <a:lnTo>
                      <a:pt x="24" y="66"/>
                    </a:lnTo>
                    <a:lnTo>
                      <a:pt x="32" y="68"/>
                    </a:lnTo>
                    <a:lnTo>
                      <a:pt x="38" y="66"/>
                    </a:lnTo>
                    <a:lnTo>
                      <a:pt x="42" y="62"/>
                    </a:lnTo>
                    <a:lnTo>
                      <a:pt x="42" y="54"/>
                    </a:lnTo>
                    <a:lnTo>
                      <a:pt x="42" y="40"/>
                    </a:lnTo>
                    <a:lnTo>
                      <a:pt x="42" y="40"/>
                    </a:lnTo>
                    <a:lnTo>
                      <a:pt x="42" y="32"/>
                    </a:lnTo>
                    <a:lnTo>
                      <a:pt x="40" y="26"/>
                    </a:lnTo>
                    <a:lnTo>
                      <a:pt x="34" y="22"/>
                    </a:lnTo>
                    <a:lnTo>
                      <a:pt x="28" y="20"/>
                    </a:lnTo>
                    <a:lnTo>
                      <a:pt x="14" y="16"/>
                    </a:lnTo>
                    <a:lnTo>
                      <a:pt x="14" y="64"/>
                    </a:lnTo>
                    <a:lnTo>
                      <a:pt x="24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7" name="Freeform 108">
                <a:extLst>
                  <a:ext uri="{FF2B5EF4-FFF2-40B4-BE49-F238E27FC236}">
                    <a16:creationId xmlns:a16="http://schemas.microsoft.com/office/drawing/2014/main" id="{C4EF1D9B-FD97-4970-8F34-3D5BA96F1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1" y="822"/>
                <a:ext cx="54" cy="141"/>
              </a:xfrm>
              <a:custGeom>
                <a:avLst/>
                <a:gdLst>
                  <a:gd name="T0" fmla="*/ 48 w 54"/>
                  <a:gd name="T1" fmla="*/ 68 h 141"/>
                  <a:gd name="T2" fmla="*/ 48 w 54"/>
                  <a:gd name="T3" fmla="*/ 80 h 141"/>
                  <a:gd name="T4" fmla="*/ 16 w 54"/>
                  <a:gd name="T5" fmla="*/ 72 h 141"/>
                  <a:gd name="T6" fmla="*/ 16 w 54"/>
                  <a:gd name="T7" fmla="*/ 118 h 141"/>
                  <a:gd name="T8" fmla="*/ 54 w 54"/>
                  <a:gd name="T9" fmla="*/ 129 h 141"/>
                  <a:gd name="T10" fmla="*/ 54 w 54"/>
                  <a:gd name="T11" fmla="*/ 141 h 141"/>
                  <a:gd name="T12" fmla="*/ 0 w 54"/>
                  <a:gd name="T13" fmla="*/ 129 h 141"/>
                  <a:gd name="T14" fmla="*/ 2 w 54"/>
                  <a:gd name="T15" fmla="*/ 0 h 141"/>
                  <a:gd name="T16" fmla="*/ 54 w 54"/>
                  <a:gd name="T17" fmla="*/ 12 h 141"/>
                  <a:gd name="T18" fmla="*/ 54 w 54"/>
                  <a:gd name="T19" fmla="*/ 24 h 141"/>
                  <a:gd name="T20" fmla="*/ 16 w 54"/>
                  <a:gd name="T21" fmla="*/ 16 h 141"/>
                  <a:gd name="T22" fmla="*/ 16 w 54"/>
                  <a:gd name="T23" fmla="*/ 60 h 141"/>
                  <a:gd name="T24" fmla="*/ 48 w 54"/>
                  <a:gd name="T25" fmla="*/ 6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" h="141">
                    <a:moveTo>
                      <a:pt x="48" y="68"/>
                    </a:moveTo>
                    <a:lnTo>
                      <a:pt x="48" y="80"/>
                    </a:lnTo>
                    <a:lnTo>
                      <a:pt x="16" y="72"/>
                    </a:lnTo>
                    <a:lnTo>
                      <a:pt x="16" y="118"/>
                    </a:lnTo>
                    <a:lnTo>
                      <a:pt x="54" y="129"/>
                    </a:lnTo>
                    <a:lnTo>
                      <a:pt x="54" y="141"/>
                    </a:lnTo>
                    <a:lnTo>
                      <a:pt x="0" y="129"/>
                    </a:lnTo>
                    <a:lnTo>
                      <a:pt x="2" y="0"/>
                    </a:lnTo>
                    <a:lnTo>
                      <a:pt x="54" y="12"/>
                    </a:lnTo>
                    <a:lnTo>
                      <a:pt x="54" y="24"/>
                    </a:lnTo>
                    <a:lnTo>
                      <a:pt x="16" y="16"/>
                    </a:lnTo>
                    <a:lnTo>
                      <a:pt x="16" y="60"/>
                    </a:lnTo>
                    <a:lnTo>
                      <a:pt x="48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8" name="Freeform 109">
                <a:extLst>
                  <a:ext uri="{FF2B5EF4-FFF2-40B4-BE49-F238E27FC236}">
                    <a16:creationId xmlns:a16="http://schemas.microsoft.com/office/drawing/2014/main" id="{0F8B2540-7726-4BF5-A3E0-C22BF89A24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7" y="840"/>
                <a:ext cx="58" cy="133"/>
              </a:xfrm>
              <a:custGeom>
                <a:avLst/>
                <a:gdLst>
                  <a:gd name="T0" fmla="*/ 30 w 58"/>
                  <a:gd name="T1" fmla="*/ 6 h 133"/>
                  <a:gd name="T2" fmla="*/ 30 w 58"/>
                  <a:gd name="T3" fmla="*/ 6 h 133"/>
                  <a:gd name="T4" fmla="*/ 42 w 58"/>
                  <a:gd name="T5" fmla="*/ 12 h 133"/>
                  <a:gd name="T6" fmla="*/ 48 w 58"/>
                  <a:gd name="T7" fmla="*/ 16 h 133"/>
                  <a:gd name="T8" fmla="*/ 52 w 58"/>
                  <a:gd name="T9" fmla="*/ 20 h 133"/>
                  <a:gd name="T10" fmla="*/ 56 w 58"/>
                  <a:gd name="T11" fmla="*/ 30 h 133"/>
                  <a:gd name="T12" fmla="*/ 58 w 58"/>
                  <a:gd name="T13" fmla="*/ 44 h 133"/>
                  <a:gd name="T14" fmla="*/ 58 w 58"/>
                  <a:gd name="T15" fmla="*/ 60 h 133"/>
                  <a:gd name="T16" fmla="*/ 58 w 58"/>
                  <a:gd name="T17" fmla="*/ 60 h 133"/>
                  <a:gd name="T18" fmla="*/ 56 w 58"/>
                  <a:gd name="T19" fmla="*/ 72 h 133"/>
                  <a:gd name="T20" fmla="*/ 54 w 58"/>
                  <a:gd name="T21" fmla="*/ 78 h 133"/>
                  <a:gd name="T22" fmla="*/ 50 w 58"/>
                  <a:gd name="T23" fmla="*/ 82 h 133"/>
                  <a:gd name="T24" fmla="*/ 46 w 58"/>
                  <a:gd name="T25" fmla="*/ 84 h 133"/>
                  <a:gd name="T26" fmla="*/ 40 w 58"/>
                  <a:gd name="T27" fmla="*/ 84 h 133"/>
                  <a:gd name="T28" fmla="*/ 28 w 58"/>
                  <a:gd name="T29" fmla="*/ 84 h 133"/>
                  <a:gd name="T30" fmla="*/ 14 w 58"/>
                  <a:gd name="T31" fmla="*/ 80 h 133"/>
                  <a:gd name="T32" fmla="*/ 14 w 58"/>
                  <a:gd name="T33" fmla="*/ 133 h 133"/>
                  <a:gd name="T34" fmla="*/ 0 w 58"/>
                  <a:gd name="T35" fmla="*/ 129 h 133"/>
                  <a:gd name="T36" fmla="*/ 0 w 58"/>
                  <a:gd name="T37" fmla="*/ 0 h 133"/>
                  <a:gd name="T38" fmla="*/ 30 w 58"/>
                  <a:gd name="T39" fmla="*/ 6 h 133"/>
                  <a:gd name="T40" fmla="*/ 28 w 58"/>
                  <a:gd name="T41" fmla="*/ 70 h 133"/>
                  <a:gd name="T42" fmla="*/ 28 w 58"/>
                  <a:gd name="T43" fmla="*/ 70 h 133"/>
                  <a:gd name="T44" fmla="*/ 34 w 58"/>
                  <a:gd name="T45" fmla="*/ 72 h 133"/>
                  <a:gd name="T46" fmla="*/ 40 w 58"/>
                  <a:gd name="T47" fmla="*/ 70 h 133"/>
                  <a:gd name="T48" fmla="*/ 42 w 58"/>
                  <a:gd name="T49" fmla="*/ 64 h 133"/>
                  <a:gd name="T50" fmla="*/ 44 w 58"/>
                  <a:gd name="T51" fmla="*/ 58 h 133"/>
                  <a:gd name="T52" fmla="*/ 44 w 58"/>
                  <a:gd name="T53" fmla="*/ 40 h 133"/>
                  <a:gd name="T54" fmla="*/ 44 w 58"/>
                  <a:gd name="T55" fmla="*/ 40 h 133"/>
                  <a:gd name="T56" fmla="*/ 42 w 58"/>
                  <a:gd name="T57" fmla="*/ 32 h 133"/>
                  <a:gd name="T58" fmla="*/ 40 w 58"/>
                  <a:gd name="T59" fmla="*/ 26 h 133"/>
                  <a:gd name="T60" fmla="*/ 36 w 58"/>
                  <a:gd name="T61" fmla="*/ 22 h 133"/>
                  <a:gd name="T62" fmla="*/ 30 w 58"/>
                  <a:gd name="T63" fmla="*/ 18 h 133"/>
                  <a:gd name="T64" fmla="*/ 16 w 58"/>
                  <a:gd name="T65" fmla="*/ 16 h 133"/>
                  <a:gd name="T66" fmla="*/ 14 w 58"/>
                  <a:gd name="T67" fmla="*/ 68 h 133"/>
                  <a:gd name="T68" fmla="*/ 28 w 58"/>
                  <a:gd name="T69" fmla="*/ 7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" h="133">
                    <a:moveTo>
                      <a:pt x="30" y="6"/>
                    </a:moveTo>
                    <a:lnTo>
                      <a:pt x="30" y="6"/>
                    </a:lnTo>
                    <a:lnTo>
                      <a:pt x="42" y="12"/>
                    </a:lnTo>
                    <a:lnTo>
                      <a:pt x="48" y="16"/>
                    </a:lnTo>
                    <a:lnTo>
                      <a:pt x="52" y="20"/>
                    </a:lnTo>
                    <a:lnTo>
                      <a:pt x="56" y="30"/>
                    </a:lnTo>
                    <a:lnTo>
                      <a:pt x="58" y="44"/>
                    </a:lnTo>
                    <a:lnTo>
                      <a:pt x="58" y="60"/>
                    </a:lnTo>
                    <a:lnTo>
                      <a:pt x="58" y="60"/>
                    </a:lnTo>
                    <a:lnTo>
                      <a:pt x="56" y="72"/>
                    </a:lnTo>
                    <a:lnTo>
                      <a:pt x="54" y="78"/>
                    </a:lnTo>
                    <a:lnTo>
                      <a:pt x="50" y="82"/>
                    </a:lnTo>
                    <a:lnTo>
                      <a:pt x="46" y="84"/>
                    </a:lnTo>
                    <a:lnTo>
                      <a:pt x="40" y="84"/>
                    </a:lnTo>
                    <a:lnTo>
                      <a:pt x="28" y="84"/>
                    </a:lnTo>
                    <a:lnTo>
                      <a:pt x="14" y="80"/>
                    </a:lnTo>
                    <a:lnTo>
                      <a:pt x="14" y="133"/>
                    </a:lnTo>
                    <a:lnTo>
                      <a:pt x="0" y="129"/>
                    </a:lnTo>
                    <a:lnTo>
                      <a:pt x="0" y="0"/>
                    </a:lnTo>
                    <a:lnTo>
                      <a:pt x="30" y="6"/>
                    </a:lnTo>
                    <a:close/>
                    <a:moveTo>
                      <a:pt x="28" y="70"/>
                    </a:moveTo>
                    <a:lnTo>
                      <a:pt x="28" y="70"/>
                    </a:lnTo>
                    <a:lnTo>
                      <a:pt x="34" y="72"/>
                    </a:lnTo>
                    <a:lnTo>
                      <a:pt x="40" y="70"/>
                    </a:lnTo>
                    <a:lnTo>
                      <a:pt x="42" y="64"/>
                    </a:lnTo>
                    <a:lnTo>
                      <a:pt x="44" y="58"/>
                    </a:lnTo>
                    <a:lnTo>
                      <a:pt x="44" y="40"/>
                    </a:lnTo>
                    <a:lnTo>
                      <a:pt x="44" y="40"/>
                    </a:lnTo>
                    <a:lnTo>
                      <a:pt x="42" y="32"/>
                    </a:lnTo>
                    <a:lnTo>
                      <a:pt x="40" y="26"/>
                    </a:lnTo>
                    <a:lnTo>
                      <a:pt x="36" y="22"/>
                    </a:lnTo>
                    <a:lnTo>
                      <a:pt x="30" y="18"/>
                    </a:lnTo>
                    <a:lnTo>
                      <a:pt x="16" y="16"/>
                    </a:lnTo>
                    <a:lnTo>
                      <a:pt x="14" y="68"/>
                    </a:lnTo>
                    <a:lnTo>
                      <a:pt x="28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9" name="Freeform 110">
                <a:extLst>
                  <a:ext uri="{FF2B5EF4-FFF2-40B4-BE49-F238E27FC236}">
                    <a16:creationId xmlns:a16="http://schemas.microsoft.com/office/drawing/2014/main" id="{0D90D3C9-259C-42A1-BEBD-93F73E505F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15" y="862"/>
                <a:ext cx="58" cy="135"/>
              </a:xfrm>
              <a:custGeom>
                <a:avLst/>
                <a:gdLst>
                  <a:gd name="T0" fmla="*/ 0 w 58"/>
                  <a:gd name="T1" fmla="*/ 26 h 135"/>
                  <a:gd name="T2" fmla="*/ 0 w 58"/>
                  <a:gd name="T3" fmla="*/ 26 h 135"/>
                  <a:gd name="T4" fmla="*/ 2 w 58"/>
                  <a:gd name="T5" fmla="*/ 14 h 135"/>
                  <a:gd name="T6" fmla="*/ 4 w 58"/>
                  <a:gd name="T7" fmla="*/ 8 h 135"/>
                  <a:gd name="T8" fmla="*/ 8 w 58"/>
                  <a:gd name="T9" fmla="*/ 4 h 135"/>
                  <a:gd name="T10" fmla="*/ 12 w 58"/>
                  <a:gd name="T11" fmla="*/ 2 h 135"/>
                  <a:gd name="T12" fmla="*/ 16 w 58"/>
                  <a:gd name="T13" fmla="*/ 0 h 135"/>
                  <a:gd name="T14" fmla="*/ 22 w 58"/>
                  <a:gd name="T15" fmla="*/ 0 h 135"/>
                  <a:gd name="T16" fmla="*/ 30 w 58"/>
                  <a:gd name="T17" fmla="*/ 2 h 135"/>
                  <a:gd name="T18" fmla="*/ 30 w 58"/>
                  <a:gd name="T19" fmla="*/ 2 h 135"/>
                  <a:gd name="T20" fmla="*/ 36 w 58"/>
                  <a:gd name="T21" fmla="*/ 4 h 135"/>
                  <a:gd name="T22" fmla="*/ 42 w 58"/>
                  <a:gd name="T23" fmla="*/ 6 h 135"/>
                  <a:gd name="T24" fmla="*/ 48 w 58"/>
                  <a:gd name="T25" fmla="*/ 10 h 135"/>
                  <a:gd name="T26" fmla="*/ 52 w 58"/>
                  <a:gd name="T27" fmla="*/ 16 h 135"/>
                  <a:gd name="T28" fmla="*/ 56 w 58"/>
                  <a:gd name="T29" fmla="*/ 26 h 135"/>
                  <a:gd name="T30" fmla="*/ 58 w 58"/>
                  <a:gd name="T31" fmla="*/ 40 h 135"/>
                  <a:gd name="T32" fmla="*/ 58 w 58"/>
                  <a:gd name="T33" fmla="*/ 109 h 135"/>
                  <a:gd name="T34" fmla="*/ 58 w 58"/>
                  <a:gd name="T35" fmla="*/ 109 h 135"/>
                  <a:gd name="T36" fmla="*/ 56 w 58"/>
                  <a:gd name="T37" fmla="*/ 121 h 135"/>
                  <a:gd name="T38" fmla="*/ 54 w 58"/>
                  <a:gd name="T39" fmla="*/ 127 h 135"/>
                  <a:gd name="T40" fmla="*/ 50 w 58"/>
                  <a:gd name="T41" fmla="*/ 129 h 135"/>
                  <a:gd name="T42" fmla="*/ 46 w 58"/>
                  <a:gd name="T43" fmla="*/ 133 h 135"/>
                  <a:gd name="T44" fmla="*/ 42 w 58"/>
                  <a:gd name="T45" fmla="*/ 135 h 135"/>
                  <a:gd name="T46" fmla="*/ 36 w 58"/>
                  <a:gd name="T47" fmla="*/ 135 h 135"/>
                  <a:gd name="T48" fmla="*/ 28 w 58"/>
                  <a:gd name="T49" fmla="*/ 133 h 135"/>
                  <a:gd name="T50" fmla="*/ 28 w 58"/>
                  <a:gd name="T51" fmla="*/ 133 h 135"/>
                  <a:gd name="T52" fmla="*/ 22 w 58"/>
                  <a:gd name="T53" fmla="*/ 131 h 135"/>
                  <a:gd name="T54" fmla="*/ 16 w 58"/>
                  <a:gd name="T55" fmla="*/ 129 h 135"/>
                  <a:gd name="T56" fmla="*/ 10 w 58"/>
                  <a:gd name="T57" fmla="*/ 125 h 135"/>
                  <a:gd name="T58" fmla="*/ 6 w 58"/>
                  <a:gd name="T59" fmla="*/ 119 h 135"/>
                  <a:gd name="T60" fmla="*/ 2 w 58"/>
                  <a:gd name="T61" fmla="*/ 107 h 135"/>
                  <a:gd name="T62" fmla="*/ 0 w 58"/>
                  <a:gd name="T63" fmla="*/ 95 h 135"/>
                  <a:gd name="T64" fmla="*/ 0 w 58"/>
                  <a:gd name="T65" fmla="*/ 26 h 135"/>
                  <a:gd name="T66" fmla="*/ 14 w 58"/>
                  <a:gd name="T67" fmla="*/ 99 h 135"/>
                  <a:gd name="T68" fmla="*/ 14 w 58"/>
                  <a:gd name="T69" fmla="*/ 99 h 135"/>
                  <a:gd name="T70" fmla="*/ 14 w 58"/>
                  <a:gd name="T71" fmla="*/ 107 h 135"/>
                  <a:gd name="T72" fmla="*/ 18 w 58"/>
                  <a:gd name="T73" fmla="*/ 113 h 135"/>
                  <a:gd name="T74" fmla="*/ 22 w 58"/>
                  <a:gd name="T75" fmla="*/ 117 h 135"/>
                  <a:gd name="T76" fmla="*/ 28 w 58"/>
                  <a:gd name="T77" fmla="*/ 121 h 135"/>
                  <a:gd name="T78" fmla="*/ 28 w 58"/>
                  <a:gd name="T79" fmla="*/ 121 h 135"/>
                  <a:gd name="T80" fmla="*/ 36 w 58"/>
                  <a:gd name="T81" fmla="*/ 121 h 135"/>
                  <a:gd name="T82" fmla="*/ 40 w 58"/>
                  <a:gd name="T83" fmla="*/ 119 h 135"/>
                  <a:gd name="T84" fmla="*/ 44 w 58"/>
                  <a:gd name="T85" fmla="*/ 113 h 135"/>
                  <a:gd name="T86" fmla="*/ 44 w 58"/>
                  <a:gd name="T87" fmla="*/ 105 h 135"/>
                  <a:gd name="T88" fmla="*/ 44 w 58"/>
                  <a:gd name="T89" fmla="*/ 36 h 135"/>
                  <a:gd name="T90" fmla="*/ 44 w 58"/>
                  <a:gd name="T91" fmla="*/ 36 h 135"/>
                  <a:gd name="T92" fmla="*/ 44 w 58"/>
                  <a:gd name="T93" fmla="*/ 28 h 135"/>
                  <a:gd name="T94" fmla="*/ 40 w 58"/>
                  <a:gd name="T95" fmla="*/ 22 h 135"/>
                  <a:gd name="T96" fmla="*/ 36 w 58"/>
                  <a:gd name="T97" fmla="*/ 18 h 135"/>
                  <a:gd name="T98" fmla="*/ 30 w 58"/>
                  <a:gd name="T99" fmla="*/ 14 h 135"/>
                  <a:gd name="T100" fmla="*/ 30 w 58"/>
                  <a:gd name="T101" fmla="*/ 14 h 135"/>
                  <a:gd name="T102" fmla="*/ 22 w 58"/>
                  <a:gd name="T103" fmla="*/ 14 h 135"/>
                  <a:gd name="T104" fmla="*/ 18 w 58"/>
                  <a:gd name="T105" fmla="*/ 16 h 135"/>
                  <a:gd name="T106" fmla="*/ 14 w 58"/>
                  <a:gd name="T107" fmla="*/ 22 h 135"/>
                  <a:gd name="T108" fmla="*/ 14 w 58"/>
                  <a:gd name="T109" fmla="*/ 30 h 135"/>
                  <a:gd name="T110" fmla="*/ 14 w 58"/>
                  <a:gd name="T111" fmla="*/ 9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8" h="135">
                    <a:moveTo>
                      <a:pt x="0" y="26"/>
                    </a:moveTo>
                    <a:lnTo>
                      <a:pt x="0" y="26"/>
                    </a:lnTo>
                    <a:lnTo>
                      <a:pt x="2" y="14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6" y="4"/>
                    </a:lnTo>
                    <a:lnTo>
                      <a:pt x="42" y="6"/>
                    </a:lnTo>
                    <a:lnTo>
                      <a:pt x="48" y="10"/>
                    </a:lnTo>
                    <a:lnTo>
                      <a:pt x="52" y="16"/>
                    </a:lnTo>
                    <a:lnTo>
                      <a:pt x="56" y="26"/>
                    </a:lnTo>
                    <a:lnTo>
                      <a:pt x="58" y="40"/>
                    </a:lnTo>
                    <a:lnTo>
                      <a:pt x="58" y="109"/>
                    </a:lnTo>
                    <a:lnTo>
                      <a:pt x="58" y="109"/>
                    </a:lnTo>
                    <a:lnTo>
                      <a:pt x="56" y="121"/>
                    </a:lnTo>
                    <a:lnTo>
                      <a:pt x="54" y="127"/>
                    </a:lnTo>
                    <a:lnTo>
                      <a:pt x="50" y="129"/>
                    </a:lnTo>
                    <a:lnTo>
                      <a:pt x="46" y="133"/>
                    </a:lnTo>
                    <a:lnTo>
                      <a:pt x="42" y="135"/>
                    </a:lnTo>
                    <a:lnTo>
                      <a:pt x="36" y="135"/>
                    </a:lnTo>
                    <a:lnTo>
                      <a:pt x="28" y="133"/>
                    </a:lnTo>
                    <a:lnTo>
                      <a:pt x="28" y="133"/>
                    </a:lnTo>
                    <a:lnTo>
                      <a:pt x="22" y="131"/>
                    </a:lnTo>
                    <a:lnTo>
                      <a:pt x="16" y="129"/>
                    </a:lnTo>
                    <a:lnTo>
                      <a:pt x="10" y="125"/>
                    </a:lnTo>
                    <a:lnTo>
                      <a:pt x="6" y="119"/>
                    </a:lnTo>
                    <a:lnTo>
                      <a:pt x="2" y="107"/>
                    </a:lnTo>
                    <a:lnTo>
                      <a:pt x="0" y="95"/>
                    </a:lnTo>
                    <a:lnTo>
                      <a:pt x="0" y="26"/>
                    </a:lnTo>
                    <a:close/>
                    <a:moveTo>
                      <a:pt x="14" y="99"/>
                    </a:moveTo>
                    <a:lnTo>
                      <a:pt x="14" y="99"/>
                    </a:lnTo>
                    <a:lnTo>
                      <a:pt x="14" y="107"/>
                    </a:lnTo>
                    <a:lnTo>
                      <a:pt x="18" y="113"/>
                    </a:lnTo>
                    <a:lnTo>
                      <a:pt x="22" y="117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36" y="121"/>
                    </a:lnTo>
                    <a:lnTo>
                      <a:pt x="40" y="119"/>
                    </a:lnTo>
                    <a:lnTo>
                      <a:pt x="44" y="113"/>
                    </a:lnTo>
                    <a:lnTo>
                      <a:pt x="44" y="105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4" y="28"/>
                    </a:lnTo>
                    <a:lnTo>
                      <a:pt x="40" y="22"/>
                    </a:lnTo>
                    <a:lnTo>
                      <a:pt x="36" y="18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22" y="14"/>
                    </a:lnTo>
                    <a:lnTo>
                      <a:pt x="18" y="16"/>
                    </a:lnTo>
                    <a:lnTo>
                      <a:pt x="14" y="22"/>
                    </a:lnTo>
                    <a:lnTo>
                      <a:pt x="14" y="30"/>
                    </a:lnTo>
                    <a:lnTo>
                      <a:pt x="14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0" name="Freeform 111">
                <a:extLst>
                  <a:ext uri="{FF2B5EF4-FFF2-40B4-BE49-F238E27FC236}">
                    <a16:creationId xmlns:a16="http://schemas.microsoft.com/office/drawing/2014/main" id="{F705AFE0-11E1-4CC5-A69F-D3E2D65224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97" y="878"/>
                <a:ext cx="60" cy="143"/>
              </a:xfrm>
              <a:custGeom>
                <a:avLst/>
                <a:gdLst>
                  <a:gd name="T0" fmla="*/ 28 w 60"/>
                  <a:gd name="T1" fmla="*/ 6 h 143"/>
                  <a:gd name="T2" fmla="*/ 28 w 60"/>
                  <a:gd name="T3" fmla="*/ 6 h 143"/>
                  <a:gd name="T4" fmla="*/ 42 w 60"/>
                  <a:gd name="T5" fmla="*/ 10 h 143"/>
                  <a:gd name="T6" fmla="*/ 50 w 60"/>
                  <a:gd name="T7" fmla="*/ 18 h 143"/>
                  <a:gd name="T8" fmla="*/ 56 w 60"/>
                  <a:gd name="T9" fmla="*/ 30 h 143"/>
                  <a:gd name="T10" fmla="*/ 56 w 60"/>
                  <a:gd name="T11" fmla="*/ 42 h 143"/>
                  <a:gd name="T12" fmla="*/ 56 w 60"/>
                  <a:gd name="T13" fmla="*/ 52 h 143"/>
                  <a:gd name="T14" fmla="*/ 56 w 60"/>
                  <a:gd name="T15" fmla="*/ 52 h 143"/>
                  <a:gd name="T16" fmla="*/ 56 w 60"/>
                  <a:gd name="T17" fmla="*/ 62 h 143"/>
                  <a:gd name="T18" fmla="*/ 52 w 60"/>
                  <a:gd name="T19" fmla="*/ 68 h 143"/>
                  <a:gd name="T20" fmla="*/ 48 w 60"/>
                  <a:gd name="T21" fmla="*/ 75 h 143"/>
                  <a:gd name="T22" fmla="*/ 40 w 60"/>
                  <a:gd name="T23" fmla="*/ 77 h 143"/>
                  <a:gd name="T24" fmla="*/ 40 w 60"/>
                  <a:gd name="T25" fmla="*/ 77 h 143"/>
                  <a:gd name="T26" fmla="*/ 48 w 60"/>
                  <a:gd name="T27" fmla="*/ 81 h 143"/>
                  <a:gd name="T28" fmla="*/ 54 w 60"/>
                  <a:gd name="T29" fmla="*/ 89 h 143"/>
                  <a:gd name="T30" fmla="*/ 56 w 60"/>
                  <a:gd name="T31" fmla="*/ 97 h 143"/>
                  <a:gd name="T32" fmla="*/ 56 w 60"/>
                  <a:gd name="T33" fmla="*/ 107 h 143"/>
                  <a:gd name="T34" fmla="*/ 56 w 60"/>
                  <a:gd name="T35" fmla="*/ 127 h 143"/>
                  <a:gd name="T36" fmla="*/ 56 w 60"/>
                  <a:gd name="T37" fmla="*/ 127 h 143"/>
                  <a:gd name="T38" fmla="*/ 58 w 60"/>
                  <a:gd name="T39" fmla="*/ 135 h 143"/>
                  <a:gd name="T40" fmla="*/ 60 w 60"/>
                  <a:gd name="T41" fmla="*/ 143 h 143"/>
                  <a:gd name="T42" fmla="*/ 44 w 60"/>
                  <a:gd name="T43" fmla="*/ 139 h 143"/>
                  <a:gd name="T44" fmla="*/ 44 w 60"/>
                  <a:gd name="T45" fmla="*/ 139 h 143"/>
                  <a:gd name="T46" fmla="*/ 42 w 60"/>
                  <a:gd name="T47" fmla="*/ 133 h 143"/>
                  <a:gd name="T48" fmla="*/ 42 w 60"/>
                  <a:gd name="T49" fmla="*/ 123 h 143"/>
                  <a:gd name="T50" fmla="*/ 42 w 60"/>
                  <a:gd name="T51" fmla="*/ 103 h 143"/>
                  <a:gd name="T52" fmla="*/ 42 w 60"/>
                  <a:gd name="T53" fmla="*/ 103 h 143"/>
                  <a:gd name="T54" fmla="*/ 42 w 60"/>
                  <a:gd name="T55" fmla="*/ 93 h 143"/>
                  <a:gd name="T56" fmla="*/ 38 w 60"/>
                  <a:gd name="T57" fmla="*/ 87 h 143"/>
                  <a:gd name="T58" fmla="*/ 32 w 60"/>
                  <a:gd name="T59" fmla="*/ 83 h 143"/>
                  <a:gd name="T60" fmla="*/ 24 w 60"/>
                  <a:gd name="T61" fmla="*/ 79 h 143"/>
                  <a:gd name="T62" fmla="*/ 14 w 60"/>
                  <a:gd name="T63" fmla="*/ 77 h 143"/>
                  <a:gd name="T64" fmla="*/ 14 w 60"/>
                  <a:gd name="T65" fmla="*/ 133 h 143"/>
                  <a:gd name="T66" fmla="*/ 0 w 60"/>
                  <a:gd name="T67" fmla="*/ 129 h 143"/>
                  <a:gd name="T68" fmla="*/ 0 w 60"/>
                  <a:gd name="T69" fmla="*/ 0 h 143"/>
                  <a:gd name="T70" fmla="*/ 28 w 60"/>
                  <a:gd name="T71" fmla="*/ 6 h 143"/>
                  <a:gd name="T72" fmla="*/ 24 w 60"/>
                  <a:gd name="T73" fmla="*/ 66 h 143"/>
                  <a:gd name="T74" fmla="*/ 24 w 60"/>
                  <a:gd name="T75" fmla="*/ 66 h 143"/>
                  <a:gd name="T76" fmla="*/ 32 w 60"/>
                  <a:gd name="T77" fmla="*/ 66 h 143"/>
                  <a:gd name="T78" fmla="*/ 38 w 60"/>
                  <a:gd name="T79" fmla="*/ 66 h 143"/>
                  <a:gd name="T80" fmla="*/ 42 w 60"/>
                  <a:gd name="T81" fmla="*/ 60 h 143"/>
                  <a:gd name="T82" fmla="*/ 42 w 60"/>
                  <a:gd name="T83" fmla="*/ 52 h 143"/>
                  <a:gd name="T84" fmla="*/ 42 w 60"/>
                  <a:gd name="T85" fmla="*/ 40 h 143"/>
                  <a:gd name="T86" fmla="*/ 42 w 60"/>
                  <a:gd name="T87" fmla="*/ 40 h 143"/>
                  <a:gd name="T88" fmla="*/ 42 w 60"/>
                  <a:gd name="T89" fmla="*/ 32 h 143"/>
                  <a:gd name="T90" fmla="*/ 40 w 60"/>
                  <a:gd name="T91" fmla="*/ 26 h 143"/>
                  <a:gd name="T92" fmla="*/ 34 w 60"/>
                  <a:gd name="T93" fmla="*/ 22 h 143"/>
                  <a:gd name="T94" fmla="*/ 28 w 60"/>
                  <a:gd name="T95" fmla="*/ 18 h 143"/>
                  <a:gd name="T96" fmla="*/ 14 w 60"/>
                  <a:gd name="T97" fmla="*/ 16 h 143"/>
                  <a:gd name="T98" fmla="*/ 14 w 60"/>
                  <a:gd name="T99" fmla="*/ 64 h 143"/>
                  <a:gd name="T100" fmla="*/ 24 w 60"/>
                  <a:gd name="T101" fmla="*/ 6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" h="143">
                    <a:moveTo>
                      <a:pt x="28" y="6"/>
                    </a:moveTo>
                    <a:lnTo>
                      <a:pt x="28" y="6"/>
                    </a:lnTo>
                    <a:lnTo>
                      <a:pt x="42" y="10"/>
                    </a:lnTo>
                    <a:lnTo>
                      <a:pt x="50" y="18"/>
                    </a:lnTo>
                    <a:lnTo>
                      <a:pt x="56" y="30"/>
                    </a:lnTo>
                    <a:lnTo>
                      <a:pt x="56" y="42"/>
                    </a:lnTo>
                    <a:lnTo>
                      <a:pt x="56" y="52"/>
                    </a:lnTo>
                    <a:lnTo>
                      <a:pt x="56" y="52"/>
                    </a:lnTo>
                    <a:lnTo>
                      <a:pt x="56" y="62"/>
                    </a:lnTo>
                    <a:lnTo>
                      <a:pt x="52" y="68"/>
                    </a:lnTo>
                    <a:lnTo>
                      <a:pt x="48" y="75"/>
                    </a:lnTo>
                    <a:lnTo>
                      <a:pt x="40" y="77"/>
                    </a:lnTo>
                    <a:lnTo>
                      <a:pt x="40" y="77"/>
                    </a:lnTo>
                    <a:lnTo>
                      <a:pt x="48" y="81"/>
                    </a:lnTo>
                    <a:lnTo>
                      <a:pt x="54" y="89"/>
                    </a:lnTo>
                    <a:lnTo>
                      <a:pt x="56" y="97"/>
                    </a:lnTo>
                    <a:lnTo>
                      <a:pt x="56" y="107"/>
                    </a:lnTo>
                    <a:lnTo>
                      <a:pt x="56" y="127"/>
                    </a:lnTo>
                    <a:lnTo>
                      <a:pt x="56" y="127"/>
                    </a:lnTo>
                    <a:lnTo>
                      <a:pt x="58" y="135"/>
                    </a:lnTo>
                    <a:lnTo>
                      <a:pt x="60" y="143"/>
                    </a:lnTo>
                    <a:lnTo>
                      <a:pt x="44" y="139"/>
                    </a:lnTo>
                    <a:lnTo>
                      <a:pt x="44" y="139"/>
                    </a:lnTo>
                    <a:lnTo>
                      <a:pt x="42" y="133"/>
                    </a:lnTo>
                    <a:lnTo>
                      <a:pt x="42" y="123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2" y="93"/>
                    </a:lnTo>
                    <a:lnTo>
                      <a:pt x="38" y="87"/>
                    </a:lnTo>
                    <a:lnTo>
                      <a:pt x="32" y="83"/>
                    </a:lnTo>
                    <a:lnTo>
                      <a:pt x="24" y="79"/>
                    </a:lnTo>
                    <a:lnTo>
                      <a:pt x="14" y="77"/>
                    </a:lnTo>
                    <a:lnTo>
                      <a:pt x="14" y="133"/>
                    </a:lnTo>
                    <a:lnTo>
                      <a:pt x="0" y="129"/>
                    </a:lnTo>
                    <a:lnTo>
                      <a:pt x="0" y="0"/>
                    </a:lnTo>
                    <a:lnTo>
                      <a:pt x="28" y="6"/>
                    </a:lnTo>
                    <a:close/>
                    <a:moveTo>
                      <a:pt x="24" y="66"/>
                    </a:moveTo>
                    <a:lnTo>
                      <a:pt x="24" y="66"/>
                    </a:lnTo>
                    <a:lnTo>
                      <a:pt x="32" y="66"/>
                    </a:lnTo>
                    <a:lnTo>
                      <a:pt x="38" y="66"/>
                    </a:lnTo>
                    <a:lnTo>
                      <a:pt x="42" y="60"/>
                    </a:lnTo>
                    <a:lnTo>
                      <a:pt x="42" y="52"/>
                    </a:lnTo>
                    <a:lnTo>
                      <a:pt x="42" y="40"/>
                    </a:lnTo>
                    <a:lnTo>
                      <a:pt x="42" y="40"/>
                    </a:lnTo>
                    <a:lnTo>
                      <a:pt x="42" y="32"/>
                    </a:lnTo>
                    <a:lnTo>
                      <a:pt x="40" y="26"/>
                    </a:lnTo>
                    <a:lnTo>
                      <a:pt x="34" y="22"/>
                    </a:lnTo>
                    <a:lnTo>
                      <a:pt x="28" y="18"/>
                    </a:lnTo>
                    <a:lnTo>
                      <a:pt x="14" y="16"/>
                    </a:lnTo>
                    <a:lnTo>
                      <a:pt x="14" y="64"/>
                    </a:lnTo>
                    <a:lnTo>
                      <a:pt x="24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1" name="Freeform 112">
                <a:extLst>
                  <a:ext uri="{FF2B5EF4-FFF2-40B4-BE49-F238E27FC236}">
                    <a16:creationId xmlns:a16="http://schemas.microsoft.com/office/drawing/2014/main" id="{219F766C-9AC3-497F-912A-0879E1C64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896"/>
                <a:ext cx="63" cy="139"/>
              </a:xfrm>
              <a:custGeom>
                <a:avLst/>
                <a:gdLst>
                  <a:gd name="T0" fmla="*/ 24 w 63"/>
                  <a:gd name="T1" fmla="*/ 135 h 139"/>
                  <a:gd name="T2" fmla="*/ 24 w 63"/>
                  <a:gd name="T3" fmla="*/ 18 h 139"/>
                  <a:gd name="T4" fmla="*/ 0 w 63"/>
                  <a:gd name="T5" fmla="*/ 12 h 139"/>
                  <a:gd name="T6" fmla="*/ 0 w 63"/>
                  <a:gd name="T7" fmla="*/ 0 h 139"/>
                  <a:gd name="T8" fmla="*/ 63 w 63"/>
                  <a:gd name="T9" fmla="*/ 14 h 139"/>
                  <a:gd name="T10" fmla="*/ 63 w 63"/>
                  <a:gd name="T11" fmla="*/ 28 h 139"/>
                  <a:gd name="T12" fmla="*/ 38 w 63"/>
                  <a:gd name="T13" fmla="*/ 22 h 139"/>
                  <a:gd name="T14" fmla="*/ 38 w 63"/>
                  <a:gd name="T15" fmla="*/ 139 h 139"/>
                  <a:gd name="T16" fmla="*/ 24 w 63"/>
                  <a:gd name="T17" fmla="*/ 13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139">
                    <a:moveTo>
                      <a:pt x="24" y="135"/>
                    </a:moveTo>
                    <a:lnTo>
                      <a:pt x="24" y="18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63" y="14"/>
                    </a:lnTo>
                    <a:lnTo>
                      <a:pt x="63" y="28"/>
                    </a:lnTo>
                    <a:lnTo>
                      <a:pt x="38" y="22"/>
                    </a:lnTo>
                    <a:lnTo>
                      <a:pt x="38" y="139"/>
                    </a:lnTo>
                    <a:lnTo>
                      <a:pt x="24" y="1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2" name="Freeform 113">
                <a:extLst>
                  <a:ext uri="{FF2B5EF4-FFF2-40B4-BE49-F238E27FC236}">
                    <a16:creationId xmlns:a16="http://schemas.microsoft.com/office/drawing/2014/main" id="{6BF20002-57C0-4368-8170-6C8844833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2" y="1289"/>
                <a:ext cx="1598" cy="2327"/>
              </a:xfrm>
              <a:custGeom>
                <a:avLst/>
                <a:gdLst>
                  <a:gd name="T0" fmla="*/ 1584 w 1598"/>
                  <a:gd name="T1" fmla="*/ 2327 h 2327"/>
                  <a:gd name="T2" fmla="*/ 0 w 1598"/>
                  <a:gd name="T3" fmla="*/ 1952 h 2327"/>
                  <a:gd name="T4" fmla="*/ 0 w 1598"/>
                  <a:gd name="T5" fmla="*/ 0 h 2327"/>
                  <a:gd name="T6" fmla="*/ 1598 w 1598"/>
                  <a:gd name="T7" fmla="*/ 379 h 2327"/>
                  <a:gd name="T8" fmla="*/ 1584 w 1598"/>
                  <a:gd name="T9" fmla="*/ 2327 h 2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8" h="2327">
                    <a:moveTo>
                      <a:pt x="1584" y="2327"/>
                    </a:moveTo>
                    <a:lnTo>
                      <a:pt x="0" y="1952"/>
                    </a:lnTo>
                    <a:lnTo>
                      <a:pt x="0" y="0"/>
                    </a:lnTo>
                    <a:lnTo>
                      <a:pt x="1598" y="379"/>
                    </a:lnTo>
                    <a:lnTo>
                      <a:pt x="1584" y="2327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3" name="Freeform 114">
                <a:extLst>
                  <a:ext uri="{FF2B5EF4-FFF2-40B4-BE49-F238E27FC236}">
                    <a16:creationId xmlns:a16="http://schemas.microsoft.com/office/drawing/2014/main" id="{4C2A4CA2-73DB-4027-B4C2-C798598807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2" y="1289"/>
                <a:ext cx="1598" cy="2327"/>
              </a:xfrm>
              <a:custGeom>
                <a:avLst/>
                <a:gdLst>
                  <a:gd name="T0" fmla="*/ 1584 w 1598"/>
                  <a:gd name="T1" fmla="*/ 2327 h 2327"/>
                  <a:gd name="T2" fmla="*/ 0 w 1598"/>
                  <a:gd name="T3" fmla="*/ 1952 h 2327"/>
                  <a:gd name="T4" fmla="*/ 0 w 1598"/>
                  <a:gd name="T5" fmla="*/ 0 h 2327"/>
                  <a:gd name="T6" fmla="*/ 1598 w 1598"/>
                  <a:gd name="T7" fmla="*/ 379 h 2327"/>
                  <a:gd name="T8" fmla="*/ 1584 w 1598"/>
                  <a:gd name="T9" fmla="*/ 2327 h 2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8" h="2327">
                    <a:moveTo>
                      <a:pt x="1584" y="2327"/>
                    </a:moveTo>
                    <a:lnTo>
                      <a:pt x="0" y="1952"/>
                    </a:lnTo>
                    <a:lnTo>
                      <a:pt x="0" y="0"/>
                    </a:lnTo>
                    <a:lnTo>
                      <a:pt x="1598" y="379"/>
                    </a:lnTo>
                    <a:lnTo>
                      <a:pt x="1584" y="23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4" name="Freeform 115">
                <a:extLst>
                  <a:ext uri="{FF2B5EF4-FFF2-40B4-BE49-F238E27FC236}">
                    <a16:creationId xmlns:a16="http://schemas.microsoft.com/office/drawing/2014/main" id="{E02F025C-995F-4BFE-AA14-AA4DFE543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1" y="1594"/>
                <a:ext cx="1185" cy="1000"/>
              </a:xfrm>
              <a:custGeom>
                <a:avLst/>
                <a:gdLst>
                  <a:gd name="T0" fmla="*/ 6 w 1185"/>
                  <a:gd name="T1" fmla="*/ 715 h 1000"/>
                  <a:gd name="T2" fmla="*/ 6 w 1185"/>
                  <a:gd name="T3" fmla="*/ 671 h 1000"/>
                  <a:gd name="T4" fmla="*/ 1173 w 1185"/>
                  <a:gd name="T5" fmla="*/ 946 h 1000"/>
                  <a:gd name="T6" fmla="*/ 1173 w 1185"/>
                  <a:gd name="T7" fmla="*/ 940 h 1000"/>
                  <a:gd name="T8" fmla="*/ 6 w 1185"/>
                  <a:gd name="T9" fmla="*/ 663 h 1000"/>
                  <a:gd name="T10" fmla="*/ 6 w 1185"/>
                  <a:gd name="T11" fmla="*/ 575 h 1000"/>
                  <a:gd name="T12" fmla="*/ 1173 w 1185"/>
                  <a:gd name="T13" fmla="*/ 852 h 1000"/>
                  <a:gd name="T14" fmla="*/ 1173 w 1185"/>
                  <a:gd name="T15" fmla="*/ 846 h 1000"/>
                  <a:gd name="T16" fmla="*/ 6 w 1185"/>
                  <a:gd name="T17" fmla="*/ 569 h 1000"/>
                  <a:gd name="T18" fmla="*/ 6 w 1185"/>
                  <a:gd name="T19" fmla="*/ 481 h 1000"/>
                  <a:gd name="T20" fmla="*/ 1173 w 1185"/>
                  <a:gd name="T21" fmla="*/ 757 h 1000"/>
                  <a:gd name="T22" fmla="*/ 1173 w 1185"/>
                  <a:gd name="T23" fmla="*/ 751 h 1000"/>
                  <a:gd name="T24" fmla="*/ 6 w 1185"/>
                  <a:gd name="T25" fmla="*/ 475 h 1000"/>
                  <a:gd name="T26" fmla="*/ 6 w 1185"/>
                  <a:gd name="T27" fmla="*/ 387 h 1000"/>
                  <a:gd name="T28" fmla="*/ 1173 w 1185"/>
                  <a:gd name="T29" fmla="*/ 663 h 1000"/>
                  <a:gd name="T30" fmla="*/ 1173 w 1185"/>
                  <a:gd name="T31" fmla="*/ 655 h 1000"/>
                  <a:gd name="T32" fmla="*/ 6 w 1185"/>
                  <a:gd name="T33" fmla="*/ 381 h 1000"/>
                  <a:gd name="T34" fmla="*/ 6 w 1185"/>
                  <a:gd name="T35" fmla="*/ 292 h 1000"/>
                  <a:gd name="T36" fmla="*/ 1173 w 1185"/>
                  <a:gd name="T37" fmla="*/ 569 h 1000"/>
                  <a:gd name="T38" fmla="*/ 1173 w 1185"/>
                  <a:gd name="T39" fmla="*/ 561 h 1000"/>
                  <a:gd name="T40" fmla="*/ 6 w 1185"/>
                  <a:gd name="T41" fmla="*/ 284 h 1000"/>
                  <a:gd name="T42" fmla="*/ 6 w 1185"/>
                  <a:gd name="T43" fmla="*/ 198 h 1000"/>
                  <a:gd name="T44" fmla="*/ 1173 w 1185"/>
                  <a:gd name="T45" fmla="*/ 473 h 1000"/>
                  <a:gd name="T46" fmla="*/ 1173 w 1185"/>
                  <a:gd name="T47" fmla="*/ 467 h 1000"/>
                  <a:gd name="T48" fmla="*/ 6 w 1185"/>
                  <a:gd name="T49" fmla="*/ 190 h 1000"/>
                  <a:gd name="T50" fmla="*/ 6 w 1185"/>
                  <a:gd name="T51" fmla="*/ 102 h 1000"/>
                  <a:gd name="T52" fmla="*/ 1173 w 1185"/>
                  <a:gd name="T53" fmla="*/ 379 h 1000"/>
                  <a:gd name="T54" fmla="*/ 1173 w 1185"/>
                  <a:gd name="T55" fmla="*/ 373 h 1000"/>
                  <a:gd name="T56" fmla="*/ 6 w 1185"/>
                  <a:gd name="T57" fmla="*/ 96 h 1000"/>
                  <a:gd name="T58" fmla="*/ 6 w 1185"/>
                  <a:gd name="T59" fmla="*/ 8 h 1000"/>
                  <a:gd name="T60" fmla="*/ 1173 w 1185"/>
                  <a:gd name="T61" fmla="*/ 284 h 1000"/>
                  <a:gd name="T62" fmla="*/ 1173 w 1185"/>
                  <a:gd name="T63" fmla="*/ 278 h 1000"/>
                  <a:gd name="T64" fmla="*/ 4 w 1185"/>
                  <a:gd name="T65" fmla="*/ 0 h 1000"/>
                  <a:gd name="T66" fmla="*/ 4 w 1185"/>
                  <a:gd name="T67" fmla="*/ 0 h 1000"/>
                  <a:gd name="T68" fmla="*/ 0 w 1185"/>
                  <a:gd name="T69" fmla="*/ 2 h 1000"/>
                  <a:gd name="T70" fmla="*/ 0 w 1185"/>
                  <a:gd name="T71" fmla="*/ 4 h 1000"/>
                  <a:gd name="T72" fmla="*/ 0 w 1185"/>
                  <a:gd name="T73" fmla="*/ 717 h 1000"/>
                  <a:gd name="T74" fmla="*/ 0 w 1185"/>
                  <a:gd name="T75" fmla="*/ 717 h 1000"/>
                  <a:gd name="T76" fmla="*/ 0 w 1185"/>
                  <a:gd name="T77" fmla="*/ 719 h 1000"/>
                  <a:gd name="T78" fmla="*/ 2 w 1185"/>
                  <a:gd name="T79" fmla="*/ 721 h 1000"/>
                  <a:gd name="T80" fmla="*/ 1185 w 1185"/>
                  <a:gd name="T81" fmla="*/ 1000 h 1000"/>
                  <a:gd name="T82" fmla="*/ 1185 w 1185"/>
                  <a:gd name="T83" fmla="*/ 994 h 1000"/>
                  <a:gd name="T84" fmla="*/ 6 w 1185"/>
                  <a:gd name="T85" fmla="*/ 715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85" h="1000">
                    <a:moveTo>
                      <a:pt x="6" y="715"/>
                    </a:moveTo>
                    <a:lnTo>
                      <a:pt x="6" y="671"/>
                    </a:lnTo>
                    <a:lnTo>
                      <a:pt x="1173" y="946"/>
                    </a:lnTo>
                    <a:lnTo>
                      <a:pt x="1173" y="940"/>
                    </a:lnTo>
                    <a:lnTo>
                      <a:pt x="6" y="663"/>
                    </a:lnTo>
                    <a:lnTo>
                      <a:pt x="6" y="575"/>
                    </a:lnTo>
                    <a:lnTo>
                      <a:pt x="1173" y="852"/>
                    </a:lnTo>
                    <a:lnTo>
                      <a:pt x="1173" y="846"/>
                    </a:lnTo>
                    <a:lnTo>
                      <a:pt x="6" y="569"/>
                    </a:lnTo>
                    <a:lnTo>
                      <a:pt x="6" y="481"/>
                    </a:lnTo>
                    <a:lnTo>
                      <a:pt x="1173" y="757"/>
                    </a:lnTo>
                    <a:lnTo>
                      <a:pt x="1173" y="751"/>
                    </a:lnTo>
                    <a:lnTo>
                      <a:pt x="6" y="475"/>
                    </a:lnTo>
                    <a:lnTo>
                      <a:pt x="6" y="387"/>
                    </a:lnTo>
                    <a:lnTo>
                      <a:pt x="1173" y="663"/>
                    </a:lnTo>
                    <a:lnTo>
                      <a:pt x="1173" y="655"/>
                    </a:lnTo>
                    <a:lnTo>
                      <a:pt x="6" y="381"/>
                    </a:lnTo>
                    <a:lnTo>
                      <a:pt x="6" y="292"/>
                    </a:lnTo>
                    <a:lnTo>
                      <a:pt x="1173" y="569"/>
                    </a:lnTo>
                    <a:lnTo>
                      <a:pt x="1173" y="561"/>
                    </a:lnTo>
                    <a:lnTo>
                      <a:pt x="6" y="284"/>
                    </a:lnTo>
                    <a:lnTo>
                      <a:pt x="6" y="198"/>
                    </a:lnTo>
                    <a:lnTo>
                      <a:pt x="1173" y="473"/>
                    </a:lnTo>
                    <a:lnTo>
                      <a:pt x="1173" y="467"/>
                    </a:lnTo>
                    <a:lnTo>
                      <a:pt x="6" y="190"/>
                    </a:lnTo>
                    <a:lnTo>
                      <a:pt x="6" y="102"/>
                    </a:lnTo>
                    <a:lnTo>
                      <a:pt x="1173" y="379"/>
                    </a:lnTo>
                    <a:lnTo>
                      <a:pt x="1173" y="373"/>
                    </a:lnTo>
                    <a:lnTo>
                      <a:pt x="6" y="96"/>
                    </a:lnTo>
                    <a:lnTo>
                      <a:pt x="6" y="8"/>
                    </a:lnTo>
                    <a:lnTo>
                      <a:pt x="1173" y="284"/>
                    </a:lnTo>
                    <a:lnTo>
                      <a:pt x="1173" y="278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17"/>
                    </a:lnTo>
                    <a:lnTo>
                      <a:pt x="0" y="717"/>
                    </a:lnTo>
                    <a:lnTo>
                      <a:pt x="0" y="719"/>
                    </a:lnTo>
                    <a:lnTo>
                      <a:pt x="2" y="721"/>
                    </a:lnTo>
                    <a:lnTo>
                      <a:pt x="1185" y="1000"/>
                    </a:lnTo>
                    <a:lnTo>
                      <a:pt x="1185" y="994"/>
                    </a:lnTo>
                    <a:lnTo>
                      <a:pt x="6" y="715"/>
                    </a:lnTo>
                    <a:close/>
                  </a:path>
                </a:pathLst>
              </a:custGeom>
              <a:solidFill>
                <a:srgbClr val="DDDD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5" name="Freeform 116">
                <a:extLst>
                  <a:ext uri="{FF2B5EF4-FFF2-40B4-BE49-F238E27FC236}">
                    <a16:creationId xmlns:a16="http://schemas.microsoft.com/office/drawing/2014/main" id="{F802D7D8-B601-4729-B3A4-2C976467F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1" y="1594"/>
                <a:ext cx="1185" cy="1000"/>
              </a:xfrm>
              <a:custGeom>
                <a:avLst/>
                <a:gdLst>
                  <a:gd name="T0" fmla="*/ 6 w 1185"/>
                  <a:gd name="T1" fmla="*/ 715 h 1000"/>
                  <a:gd name="T2" fmla="*/ 6 w 1185"/>
                  <a:gd name="T3" fmla="*/ 671 h 1000"/>
                  <a:gd name="T4" fmla="*/ 1173 w 1185"/>
                  <a:gd name="T5" fmla="*/ 946 h 1000"/>
                  <a:gd name="T6" fmla="*/ 1173 w 1185"/>
                  <a:gd name="T7" fmla="*/ 940 h 1000"/>
                  <a:gd name="T8" fmla="*/ 6 w 1185"/>
                  <a:gd name="T9" fmla="*/ 663 h 1000"/>
                  <a:gd name="T10" fmla="*/ 6 w 1185"/>
                  <a:gd name="T11" fmla="*/ 575 h 1000"/>
                  <a:gd name="T12" fmla="*/ 1173 w 1185"/>
                  <a:gd name="T13" fmla="*/ 852 h 1000"/>
                  <a:gd name="T14" fmla="*/ 1173 w 1185"/>
                  <a:gd name="T15" fmla="*/ 846 h 1000"/>
                  <a:gd name="T16" fmla="*/ 6 w 1185"/>
                  <a:gd name="T17" fmla="*/ 569 h 1000"/>
                  <a:gd name="T18" fmla="*/ 6 w 1185"/>
                  <a:gd name="T19" fmla="*/ 481 h 1000"/>
                  <a:gd name="T20" fmla="*/ 1173 w 1185"/>
                  <a:gd name="T21" fmla="*/ 757 h 1000"/>
                  <a:gd name="T22" fmla="*/ 1173 w 1185"/>
                  <a:gd name="T23" fmla="*/ 751 h 1000"/>
                  <a:gd name="T24" fmla="*/ 6 w 1185"/>
                  <a:gd name="T25" fmla="*/ 475 h 1000"/>
                  <a:gd name="T26" fmla="*/ 6 w 1185"/>
                  <a:gd name="T27" fmla="*/ 387 h 1000"/>
                  <a:gd name="T28" fmla="*/ 1173 w 1185"/>
                  <a:gd name="T29" fmla="*/ 663 h 1000"/>
                  <a:gd name="T30" fmla="*/ 1173 w 1185"/>
                  <a:gd name="T31" fmla="*/ 655 h 1000"/>
                  <a:gd name="T32" fmla="*/ 6 w 1185"/>
                  <a:gd name="T33" fmla="*/ 381 h 1000"/>
                  <a:gd name="T34" fmla="*/ 6 w 1185"/>
                  <a:gd name="T35" fmla="*/ 292 h 1000"/>
                  <a:gd name="T36" fmla="*/ 1173 w 1185"/>
                  <a:gd name="T37" fmla="*/ 569 h 1000"/>
                  <a:gd name="T38" fmla="*/ 1173 w 1185"/>
                  <a:gd name="T39" fmla="*/ 561 h 1000"/>
                  <a:gd name="T40" fmla="*/ 6 w 1185"/>
                  <a:gd name="T41" fmla="*/ 284 h 1000"/>
                  <a:gd name="T42" fmla="*/ 6 w 1185"/>
                  <a:gd name="T43" fmla="*/ 198 h 1000"/>
                  <a:gd name="T44" fmla="*/ 1173 w 1185"/>
                  <a:gd name="T45" fmla="*/ 473 h 1000"/>
                  <a:gd name="T46" fmla="*/ 1173 w 1185"/>
                  <a:gd name="T47" fmla="*/ 467 h 1000"/>
                  <a:gd name="T48" fmla="*/ 6 w 1185"/>
                  <a:gd name="T49" fmla="*/ 190 h 1000"/>
                  <a:gd name="T50" fmla="*/ 6 w 1185"/>
                  <a:gd name="T51" fmla="*/ 102 h 1000"/>
                  <a:gd name="T52" fmla="*/ 1173 w 1185"/>
                  <a:gd name="T53" fmla="*/ 379 h 1000"/>
                  <a:gd name="T54" fmla="*/ 1173 w 1185"/>
                  <a:gd name="T55" fmla="*/ 373 h 1000"/>
                  <a:gd name="T56" fmla="*/ 6 w 1185"/>
                  <a:gd name="T57" fmla="*/ 96 h 1000"/>
                  <a:gd name="T58" fmla="*/ 6 w 1185"/>
                  <a:gd name="T59" fmla="*/ 8 h 1000"/>
                  <a:gd name="T60" fmla="*/ 1173 w 1185"/>
                  <a:gd name="T61" fmla="*/ 284 h 1000"/>
                  <a:gd name="T62" fmla="*/ 1173 w 1185"/>
                  <a:gd name="T63" fmla="*/ 278 h 1000"/>
                  <a:gd name="T64" fmla="*/ 4 w 1185"/>
                  <a:gd name="T65" fmla="*/ 0 h 1000"/>
                  <a:gd name="T66" fmla="*/ 4 w 1185"/>
                  <a:gd name="T67" fmla="*/ 0 h 1000"/>
                  <a:gd name="T68" fmla="*/ 0 w 1185"/>
                  <a:gd name="T69" fmla="*/ 2 h 1000"/>
                  <a:gd name="T70" fmla="*/ 0 w 1185"/>
                  <a:gd name="T71" fmla="*/ 4 h 1000"/>
                  <a:gd name="T72" fmla="*/ 0 w 1185"/>
                  <a:gd name="T73" fmla="*/ 717 h 1000"/>
                  <a:gd name="T74" fmla="*/ 0 w 1185"/>
                  <a:gd name="T75" fmla="*/ 717 h 1000"/>
                  <a:gd name="T76" fmla="*/ 0 w 1185"/>
                  <a:gd name="T77" fmla="*/ 719 h 1000"/>
                  <a:gd name="T78" fmla="*/ 2 w 1185"/>
                  <a:gd name="T79" fmla="*/ 721 h 1000"/>
                  <a:gd name="T80" fmla="*/ 1185 w 1185"/>
                  <a:gd name="T81" fmla="*/ 1000 h 1000"/>
                  <a:gd name="T82" fmla="*/ 1185 w 1185"/>
                  <a:gd name="T83" fmla="*/ 994 h 1000"/>
                  <a:gd name="T84" fmla="*/ 6 w 1185"/>
                  <a:gd name="T85" fmla="*/ 715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85" h="1000">
                    <a:moveTo>
                      <a:pt x="6" y="715"/>
                    </a:moveTo>
                    <a:lnTo>
                      <a:pt x="6" y="671"/>
                    </a:lnTo>
                    <a:lnTo>
                      <a:pt x="1173" y="946"/>
                    </a:lnTo>
                    <a:lnTo>
                      <a:pt x="1173" y="940"/>
                    </a:lnTo>
                    <a:lnTo>
                      <a:pt x="6" y="663"/>
                    </a:lnTo>
                    <a:lnTo>
                      <a:pt x="6" y="575"/>
                    </a:lnTo>
                    <a:lnTo>
                      <a:pt x="1173" y="852"/>
                    </a:lnTo>
                    <a:lnTo>
                      <a:pt x="1173" y="846"/>
                    </a:lnTo>
                    <a:lnTo>
                      <a:pt x="6" y="569"/>
                    </a:lnTo>
                    <a:lnTo>
                      <a:pt x="6" y="481"/>
                    </a:lnTo>
                    <a:lnTo>
                      <a:pt x="1173" y="757"/>
                    </a:lnTo>
                    <a:lnTo>
                      <a:pt x="1173" y="751"/>
                    </a:lnTo>
                    <a:lnTo>
                      <a:pt x="6" y="475"/>
                    </a:lnTo>
                    <a:lnTo>
                      <a:pt x="6" y="387"/>
                    </a:lnTo>
                    <a:lnTo>
                      <a:pt x="1173" y="663"/>
                    </a:lnTo>
                    <a:lnTo>
                      <a:pt x="1173" y="655"/>
                    </a:lnTo>
                    <a:lnTo>
                      <a:pt x="6" y="381"/>
                    </a:lnTo>
                    <a:lnTo>
                      <a:pt x="6" y="292"/>
                    </a:lnTo>
                    <a:lnTo>
                      <a:pt x="1173" y="569"/>
                    </a:lnTo>
                    <a:lnTo>
                      <a:pt x="1173" y="561"/>
                    </a:lnTo>
                    <a:lnTo>
                      <a:pt x="6" y="284"/>
                    </a:lnTo>
                    <a:lnTo>
                      <a:pt x="6" y="198"/>
                    </a:lnTo>
                    <a:lnTo>
                      <a:pt x="1173" y="473"/>
                    </a:lnTo>
                    <a:lnTo>
                      <a:pt x="1173" y="467"/>
                    </a:lnTo>
                    <a:lnTo>
                      <a:pt x="6" y="190"/>
                    </a:lnTo>
                    <a:lnTo>
                      <a:pt x="6" y="102"/>
                    </a:lnTo>
                    <a:lnTo>
                      <a:pt x="1173" y="379"/>
                    </a:lnTo>
                    <a:lnTo>
                      <a:pt x="1173" y="373"/>
                    </a:lnTo>
                    <a:lnTo>
                      <a:pt x="6" y="96"/>
                    </a:lnTo>
                    <a:lnTo>
                      <a:pt x="6" y="8"/>
                    </a:lnTo>
                    <a:lnTo>
                      <a:pt x="1173" y="284"/>
                    </a:lnTo>
                    <a:lnTo>
                      <a:pt x="1173" y="278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17"/>
                    </a:lnTo>
                    <a:lnTo>
                      <a:pt x="0" y="717"/>
                    </a:lnTo>
                    <a:lnTo>
                      <a:pt x="0" y="719"/>
                    </a:lnTo>
                    <a:lnTo>
                      <a:pt x="2" y="721"/>
                    </a:lnTo>
                    <a:lnTo>
                      <a:pt x="1185" y="1000"/>
                    </a:lnTo>
                    <a:lnTo>
                      <a:pt x="1185" y="994"/>
                    </a:lnTo>
                    <a:lnTo>
                      <a:pt x="6" y="71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6" name="Freeform 117">
                <a:extLst>
                  <a:ext uri="{FF2B5EF4-FFF2-40B4-BE49-F238E27FC236}">
                    <a16:creationId xmlns:a16="http://schemas.microsoft.com/office/drawing/2014/main" id="{DC7731B7-348E-4956-8247-BF09010B8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0" y="2207"/>
                <a:ext cx="65" cy="32"/>
              </a:xfrm>
              <a:custGeom>
                <a:avLst/>
                <a:gdLst>
                  <a:gd name="T0" fmla="*/ 65 w 65"/>
                  <a:gd name="T1" fmla="*/ 32 h 32"/>
                  <a:gd name="T2" fmla="*/ 0 w 65"/>
                  <a:gd name="T3" fmla="*/ 18 h 32"/>
                  <a:gd name="T4" fmla="*/ 0 w 65"/>
                  <a:gd name="T5" fmla="*/ 0 h 32"/>
                  <a:gd name="T6" fmla="*/ 65 w 65"/>
                  <a:gd name="T7" fmla="*/ 14 h 32"/>
                  <a:gd name="T8" fmla="*/ 65 w 65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32">
                    <a:moveTo>
                      <a:pt x="65" y="32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65" y="14"/>
                    </a:lnTo>
                    <a:lnTo>
                      <a:pt x="65" y="32"/>
                    </a:lnTo>
                    <a:close/>
                  </a:path>
                </a:pathLst>
              </a:custGeom>
              <a:solidFill>
                <a:srgbClr val="DDDD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7" name="Freeform 118">
                <a:extLst>
                  <a:ext uri="{FF2B5EF4-FFF2-40B4-BE49-F238E27FC236}">
                    <a16:creationId xmlns:a16="http://schemas.microsoft.com/office/drawing/2014/main" id="{068D5E80-1A71-45B2-86B9-794D3D13AF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0" y="2111"/>
                <a:ext cx="65" cy="32"/>
              </a:xfrm>
              <a:custGeom>
                <a:avLst/>
                <a:gdLst>
                  <a:gd name="T0" fmla="*/ 65 w 65"/>
                  <a:gd name="T1" fmla="*/ 32 h 32"/>
                  <a:gd name="T2" fmla="*/ 0 w 65"/>
                  <a:gd name="T3" fmla="*/ 18 h 32"/>
                  <a:gd name="T4" fmla="*/ 0 w 65"/>
                  <a:gd name="T5" fmla="*/ 0 h 32"/>
                  <a:gd name="T6" fmla="*/ 65 w 65"/>
                  <a:gd name="T7" fmla="*/ 14 h 32"/>
                  <a:gd name="T8" fmla="*/ 65 w 65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32">
                    <a:moveTo>
                      <a:pt x="65" y="32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65" y="14"/>
                    </a:lnTo>
                    <a:lnTo>
                      <a:pt x="65" y="32"/>
                    </a:lnTo>
                    <a:close/>
                  </a:path>
                </a:pathLst>
              </a:custGeom>
              <a:solidFill>
                <a:srgbClr val="DDDD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8" name="Freeform 119">
                <a:extLst>
                  <a:ext uri="{FF2B5EF4-FFF2-40B4-BE49-F238E27FC236}">
                    <a16:creationId xmlns:a16="http://schemas.microsoft.com/office/drawing/2014/main" id="{DFA40345-5E81-4E81-86AC-6FF064432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0" y="2015"/>
                <a:ext cx="65" cy="32"/>
              </a:xfrm>
              <a:custGeom>
                <a:avLst/>
                <a:gdLst>
                  <a:gd name="T0" fmla="*/ 65 w 65"/>
                  <a:gd name="T1" fmla="*/ 32 h 32"/>
                  <a:gd name="T2" fmla="*/ 0 w 65"/>
                  <a:gd name="T3" fmla="*/ 18 h 32"/>
                  <a:gd name="T4" fmla="*/ 0 w 65"/>
                  <a:gd name="T5" fmla="*/ 0 h 32"/>
                  <a:gd name="T6" fmla="*/ 65 w 65"/>
                  <a:gd name="T7" fmla="*/ 14 h 32"/>
                  <a:gd name="T8" fmla="*/ 65 w 65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32">
                    <a:moveTo>
                      <a:pt x="65" y="32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65" y="14"/>
                    </a:lnTo>
                    <a:lnTo>
                      <a:pt x="65" y="32"/>
                    </a:lnTo>
                    <a:close/>
                  </a:path>
                </a:pathLst>
              </a:custGeom>
              <a:solidFill>
                <a:srgbClr val="DDDD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9" name="Freeform 120">
                <a:extLst>
                  <a:ext uri="{FF2B5EF4-FFF2-40B4-BE49-F238E27FC236}">
                    <a16:creationId xmlns:a16="http://schemas.microsoft.com/office/drawing/2014/main" id="{CB09B972-8721-4E1E-ABB6-24CE19D22D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2" y="1916"/>
                <a:ext cx="63" cy="35"/>
              </a:xfrm>
              <a:custGeom>
                <a:avLst/>
                <a:gdLst>
                  <a:gd name="T0" fmla="*/ 63 w 63"/>
                  <a:gd name="T1" fmla="*/ 35 h 35"/>
                  <a:gd name="T2" fmla="*/ 0 w 63"/>
                  <a:gd name="T3" fmla="*/ 19 h 35"/>
                  <a:gd name="T4" fmla="*/ 0 w 63"/>
                  <a:gd name="T5" fmla="*/ 0 h 35"/>
                  <a:gd name="T6" fmla="*/ 63 w 63"/>
                  <a:gd name="T7" fmla="*/ 17 h 35"/>
                  <a:gd name="T8" fmla="*/ 63 w 63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35">
                    <a:moveTo>
                      <a:pt x="63" y="35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63" y="17"/>
                    </a:lnTo>
                    <a:lnTo>
                      <a:pt x="63" y="35"/>
                    </a:lnTo>
                    <a:close/>
                  </a:path>
                </a:pathLst>
              </a:custGeom>
              <a:solidFill>
                <a:srgbClr val="DDDD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0" name="Freeform 121">
                <a:extLst>
                  <a:ext uri="{FF2B5EF4-FFF2-40B4-BE49-F238E27FC236}">
                    <a16:creationId xmlns:a16="http://schemas.microsoft.com/office/drawing/2014/main" id="{C6302EBE-0D9F-4258-B17B-D20E32BAF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2" y="1820"/>
                <a:ext cx="63" cy="34"/>
              </a:xfrm>
              <a:custGeom>
                <a:avLst/>
                <a:gdLst>
                  <a:gd name="T0" fmla="*/ 63 w 63"/>
                  <a:gd name="T1" fmla="*/ 34 h 34"/>
                  <a:gd name="T2" fmla="*/ 0 w 63"/>
                  <a:gd name="T3" fmla="*/ 18 h 34"/>
                  <a:gd name="T4" fmla="*/ 0 w 63"/>
                  <a:gd name="T5" fmla="*/ 0 h 34"/>
                  <a:gd name="T6" fmla="*/ 63 w 63"/>
                  <a:gd name="T7" fmla="*/ 16 h 34"/>
                  <a:gd name="T8" fmla="*/ 63 w 63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34">
                    <a:moveTo>
                      <a:pt x="63" y="34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63" y="16"/>
                    </a:lnTo>
                    <a:lnTo>
                      <a:pt x="63" y="34"/>
                    </a:lnTo>
                    <a:close/>
                  </a:path>
                </a:pathLst>
              </a:custGeom>
              <a:solidFill>
                <a:srgbClr val="DDDD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1" name="Freeform 122">
                <a:extLst>
                  <a:ext uri="{FF2B5EF4-FFF2-40B4-BE49-F238E27FC236}">
                    <a16:creationId xmlns:a16="http://schemas.microsoft.com/office/drawing/2014/main" id="{6CFC606D-16F2-4E09-BFA5-CE0B178DE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2" y="1724"/>
                <a:ext cx="63" cy="34"/>
              </a:xfrm>
              <a:custGeom>
                <a:avLst/>
                <a:gdLst>
                  <a:gd name="T0" fmla="*/ 63 w 63"/>
                  <a:gd name="T1" fmla="*/ 34 h 34"/>
                  <a:gd name="T2" fmla="*/ 0 w 63"/>
                  <a:gd name="T3" fmla="*/ 18 h 34"/>
                  <a:gd name="T4" fmla="*/ 0 w 63"/>
                  <a:gd name="T5" fmla="*/ 0 h 34"/>
                  <a:gd name="T6" fmla="*/ 63 w 63"/>
                  <a:gd name="T7" fmla="*/ 16 h 34"/>
                  <a:gd name="T8" fmla="*/ 63 w 63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34">
                    <a:moveTo>
                      <a:pt x="63" y="34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63" y="16"/>
                    </a:lnTo>
                    <a:lnTo>
                      <a:pt x="63" y="34"/>
                    </a:lnTo>
                    <a:close/>
                  </a:path>
                </a:pathLst>
              </a:custGeom>
              <a:solidFill>
                <a:srgbClr val="DDDD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2" name="Freeform 123">
                <a:extLst>
                  <a:ext uri="{FF2B5EF4-FFF2-40B4-BE49-F238E27FC236}">
                    <a16:creationId xmlns:a16="http://schemas.microsoft.com/office/drawing/2014/main" id="{FC714E6B-B50E-4D8A-951E-0690704C10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2" y="1628"/>
                <a:ext cx="63" cy="34"/>
              </a:xfrm>
              <a:custGeom>
                <a:avLst/>
                <a:gdLst>
                  <a:gd name="T0" fmla="*/ 63 w 63"/>
                  <a:gd name="T1" fmla="*/ 34 h 34"/>
                  <a:gd name="T2" fmla="*/ 0 w 63"/>
                  <a:gd name="T3" fmla="*/ 18 h 34"/>
                  <a:gd name="T4" fmla="*/ 0 w 63"/>
                  <a:gd name="T5" fmla="*/ 0 h 34"/>
                  <a:gd name="T6" fmla="*/ 63 w 63"/>
                  <a:gd name="T7" fmla="*/ 16 h 34"/>
                  <a:gd name="T8" fmla="*/ 63 w 63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34">
                    <a:moveTo>
                      <a:pt x="63" y="34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63" y="16"/>
                    </a:lnTo>
                    <a:lnTo>
                      <a:pt x="63" y="34"/>
                    </a:lnTo>
                    <a:close/>
                  </a:path>
                </a:pathLst>
              </a:custGeom>
              <a:solidFill>
                <a:srgbClr val="DDDD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3" name="Freeform 124">
                <a:extLst>
                  <a:ext uri="{FF2B5EF4-FFF2-40B4-BE49-F238E27FC236}">
                    <a16:creationId xmlns:a16="http://schemas.microsoft.com/office/drawing/2014/main" id="{32FD0773-AC09-4448-89BA-B41CA55A22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" y="2343"/>
                <a:ext cx="58" cy="34"/>
              </a:xfrm>
              <a:custGeom>
                <a:avLst/>
                <a:gdLst>
                  <a:gd name="T0" fmla="*/ 58 w 58"/>
                  <a:gd name="T1" fmla="*/ 34 h 34"/>
                  <a:gd name="T2" fmla="*/ 0 w 58"/>
                  <a:gd name="T3" fmla="*/ 22 h 34"/>
                  <a:gd name="T4" fmla="*/ 0 w 58"/>
                  <a:gd name="T5" fmla="*/ 0 h 34"/>
                  <a:gd name="T6" fmla="*/ 58 w 58"/>
                  <a:gd name="T7" fmla="*/ 14 h 34"/>
                  <a:gd name="T8" fmla="*/ 58 w 58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34">
                    <a:moveTo>
                      <a:pt x="58" y="34"/>
                    </a:moveTo>
                    <a:lnTo>
                      <a:pt x="0" y="22"/>
                    </a:lnTo>
                    <a:lnTo>
                      <a:pt x="0" y="0"/>
                    </a:lnTo>
                    <a:lnTo>
                      <a:pt x="58" y="14"/>
                    </a:lnTo>
                    <a:lnTo>
                      <a:pt x="58" y="34"/>
                    </a:lnTo>
                    <a:close/>
                  </a:path>
                </a:pathLst>
              </a:custGeom>
              <a:solidFill>
                <a:srgbClr val="DDDD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4" name="Freeform 125">
                <a:extLst>
                  <a:ext uri="{FF2B5EF4-FFF2-40B4-BE49-F238E27FC236}">
                    <a16:creationId xmlns:a16="http://schemas.microsoft.com/office/drawing/2014/main" id="{BC77ECDC-9924-4851-B488-13B34C9E27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1" y="2377"/>
                <a:ext cx="56" cy="35"/>
              </a:xfrm>
              <a:custGeom>
                <a:avLst/>
                <a:gdLst>
                  <a:gd name="T0" fmla="*/ 56 w 56"/>
                  <a:gd name="T1" fmla="*/ 35 h 35"/>
                  <a:gd name="T2" fmla="*/ 0 w 56"/>
                  <a:gd name="T3" fmla="*/ 22 h 35"/>
                  <a:gd name="T4" fmla="*/ 0 w 56"/>
                  <a:gd name="T5" fmla="*/ 0 h 35"/>
                  <a:gd name="T6" fmla="*/ 56 w 56"/>
                  <a:gd name="T7" fmla="*/ 14 h 35"/>
                  <a:gd name="T8" fmla="*/ 56 w 56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5">
                    <a:moveTo>
                      <a:pt x="56" y="35"/>
                    </a:moveTo>
                    <a:lnTo>
                      <a:pt x="0" y="22"/>
                    </a:lnTo>
                    <a:lnTo>
                      <a:pt x="0" y="0"/>
                    </a:lnTo>
                    <a:lnTo>
                      <a:pt x="56" y="14"/>
                    </a:lnTo>
                    <a:lnTo>
                      <a:pt x="56" y="35"/>
                    </a:lnTo>
                    <a:close/>
                  </a:path>
                </a:pathLst>
              </a:custGeom>
              <a:solidFill>
                <a:srgbClr val="DDDD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5" name="Freeform 126">
                <a:extLst>
                  <a:ext uri="{FF2B5EF4-FFF2-40B4-BE49-F238E27FC236}">
                    <a16:creationId xmlns:a16="http://schemas.microsoft.com/office/drawing/2014/main" id="{B754DB1D-FE17-4E1D-9E4D-8F8AA889EF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2412"/>
                <a:ext cx="57" cy="34"/>
              </a:xfrm>
              <a:custGeom>
                <a:avLst/>
                <a:gdLst>
                  <a:gd name="T0" fmla="*/ 57 w 57"/>
                  <a:gd name="T1" fmla="*/ 34 h 34"/>
                  <a:gd name="T2" fmla="*/ 0 w 57"/>
                  <a:gd name="T3" fmla="*/ 22 h 34"/>
                  <a:gd name="T4" fmla="*/ 0 w 57"/>
                  <a:gd name="T5" fmla="*/ 0 h 34"/>
                  <a:gd name="T6" fmla="*/ 57 w 57"/>
                  <a:gd name="T7" fmla="*/ 14 h 34"/>
                  <a:gd name="T8" fmla="*/ 57 w 57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34">
                    <a:moveTo>
                      <a:pt x="57" y="34"/>
                    </a:moveTo>
                    <a:lnTo>
                      <a:pt x="0" y="22"/>
                    </a:lnTo>
                    <a:lnTo>
                      <a:pt x="0" y="0"/>
                    </a:lnTo>
                    <a:lnTo>
                      <a:pt x="57" y="14"/>
                    </a:lnTo>
                    <a:lnTo>
                      <a:pt x="57" y="34"/>
                    </a:lnTo>
                    <a:close/>
                  </a:path>
                </a:pathLst>
              </a:custGeom>
              <a:solidFill>
                <a:srgbClr val="DDDD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6" name="Freeform 127">
                <a:extLst>
                  <a:ext uri="{FF2B5EF4-FFF2-40B4-BE49-F238E27FC236}">
                    <a16:creationId xmlns:a16="http://schemas.microsoft.com/office/drawing/2014/main" id="{AE7F026A-D690-4C68-8536-C78F4507D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6" y="2446"/>
                <a:ext cx="56" cy="34"/>
              </a:xfrm>
              <a:custGeom>
                <a:avLst/>
                <a:gdLst>
                  <a:gd name="T0" fmla="*/ 56 w 56"/>
                  <a:gd name="T1" fmla="*/ 34 h 34"/>
                  <a:gd name="T2" fmla="*/ 0 w 56"/>
                  <a:gd name="T3" fmla="*/ 20 h 34"/>
                  <a:gd name="T4" fmla="*/ 0 w 56"/>
                  <a:gd name="T5" fmla="*/ 0 h 34"/>
                  <a:gd name="T6" fmla="*/ 56 w 56"/>
                  <a:gd name="T7" fmla="*/ 14 h 34"/>
                  <a:gd name="T8" fmla="*/ 56 w 5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4">
                    <a:moveTo>
                      <a:pt x="56" y="34"/>
                    </a:moveTo>
                    <a:lnTo>
                      <a:pt x="0" y="20"/>
                    </a:lnTo>
                    <a:lnTo>
                      <a:pt x="0" y="0"/>
                    </a:lnTo>
                    <a:lnTo>
                      <a:pt x="56" y="14"/>
                    </a:lnTo>
                    <a:lnTo>
                      <a:pt x="56" y="34"/>
                    </a:lnTo>
                    <a:close/>
                  </a:path>
                </a:pathLst>
              </a:custGeom>
              <a:solidFill>
                <a:srgbClr val="DDDD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7" name="Freeform 128">
                <a:extLst>
                  <a:ext uri="{FF2B5EF4-FFF2-40B4-BE49-F238E27FC236}">
                    <a16:creationId xmlns:a16="http://schemas.microsoft.com/office/drawing/2014/main" id="{6A1EFED1-0C62-4DFD-8030-A0416141D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8" y="2480"/>
                <a:ext cx="56" cy="34"/>
              </a:xfrm>
              <a:custGeom>
                <a:avLst/>
                <a:gdLst>
                  <a:gd name="T0" fmla="*/ 56 w 56"/>
                  <a:gd name="T1" fmla="*/ 34 h 34"/>
                  <a:gd name="T2" fmla="*/ 0 w 56"/>
                  <a:gd name="T3" fmla="*/ 20 h 34"/>
                  <a:gd name="T4" fmla="*/ 0 w 56"/>
                  <a:gd name="T5" fmla="*/ 0 h 34"/>
                  <a:gd name="T6" fmla="*/ 56 w 56"/>
                  <a:gd name="T7" fmla="*/ 14 h 34"/>
                  <a:gd name="T8" fmla="*/ 56 w 5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4">
                    <a:moveTo>
                      <a:pt x="56" y="34"/>
                    </a:moveTo>
                    <a:lnTo>
                      <a:pt x="0" y="20"/>
                    </a:lnTo>
                    <a:lnTo>
                      <a:pt x="0" y="0"/>
                    </a:lnTo>
                    <a:lnTo>
                      <a:pt x="56" y="14"/>
                    </a:lnTo>
                    <a:lnTo>
                      <a:pt x="56" y="34"/>
                    </a:lnTo>
                    <a:close/>
                  </a:path>
                </a:pathLst>
              </a:custGeom>
              <a:solidFill>
                <a:srgbClr val="DDDD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8" name="Freeform 129">
                <a:extLst>
                  <a:ext uri="{FF2B5EF4-FFF2-40B4-BE49-F238E27FC236}">
                    <a16:creationId xmlns:a16="http://schemas.microsoft.com/office/drawing/2014/main" id="{764CE89A-80E8-4FDC-AAD4-A98220CCAA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1" y="2514"/>
                <a:ext cx="56" cy="34"/>
              </a:xfrm>
              <a:custGeom>
                <a:avLst/>
                <a:gdLst>
                  <a:gd name="T0" fmla="*/ 56 w 56"/>
                  <a:gd name="T1" fmla="*/ 34 h 34"/>
                  <a:gd name="T2" fmla="*/ 0 w 56"/>
                  <a:gd name="T3" fmla="*/ 20 h 34"/>
                  <a:gd name="T4" fmla="*/ 0 w 56"/>
                  <a:gd name="T5" fmla="*/ 0 h 34"/>
                  <a:gd name="T6" fmla="*/ 56 w 56"/>
                  <a:gd name="T7" fmla="*/ 12 h 34"/>
                  <a:gd name="T8" fmla="*/ 56 w 5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4">
                    <a:moveTo>
                      <a:pt x="56" y="34"/>
                    </a:moveTo>
                    <a:lnTo>
                      <a:pt x="0" y="20"/>
                    </a:lnTo>
                    <a:lnTo>
                      <a:pt x="0" y="0"/>
                    </a:lnTo>
                    <a:lnTo>
                      <a:pt x="56" y="12"/>
                    </a:lnTo>
                    <a:lnTo>
                      <a:pt x="56" y="34"/>
                    </a:lnTo>
                    <a:close/>
                  </a:path>
                </a:pathLst>
              </a:custGeom>
              <a:solidFill>
                <a:srgbClr val="DDDD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9" name="Freeform 130">
                <a:extLst>
                  <a:ext uri="{FF2B5EF4-FFF2-40B4-BE49-F238E27FC236}">
                    <a16:creationId xmlns:a16="http://schemas.microsoft.com/office/drawing/2014/main" id="{B8F9FFAE-73E1-4A77-BD15-EABAF4AA98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3" y="2548"/>
                <a:ext cx="56" cy="34"/>
              </a:xfrm>
              <a:custGeom>
                <a:avLst/>
                <a:gdLst>
                  <a:gd name="T0" fmla="*/ 56 w 56"/>
                  <a:gd name="T1" fmla="*/ 34 h 34"/>
                  <a:gd name="T2" fmla="*/ 0 w 56"/>
                  <a:gd name="T3" fmla="*/ 20 h 34"/>
                  <a:gd name="T4" fmla="*/ 0 w 56"/>
                  <a:gd name="T5" fmla="*/ 0 h 34"/>
                  <a:gd name="T6" fmla="*/ 56 w 56"/>
                  <a:gd name="T7" fmla="*/ 12 h 34"/>
                  <a:gd name="T8" fmla="*/ 56 w 5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4">
                    <a:moveTo>
                      <a:pt x="56" y="34"/>
                    </a:moveTo>
                    <a:lnTo>
                      <a:pt x="0" y="20"/>
                    </a:lnTo>
                    <a:lnTo>
                      <a:pt x="0" y="0"/>
                    </a:lnTo>
                    <a:lnTo>
                      <a:pt x="56" y="12"/>
                    </a:lnTo>
                    <a:lnTo>
                      <a:pt x="56" y="34"/>
                    </a:lnTo>
                    <a:close/>
                  </a:path>
                </a:pathLst>
              </a:custGeom>
              <a:solidFill>
                <a:srgbClr val="DDDD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0" name="Freeform 131">
                <a:extLst>
                  <a:ext uri="{FF2B5EF4-FFF2-40B4-BE49-F238E27FC236}">
                    <a16:creationId xmlns:a16="http://schemas.microsoft.com/office/drawing/2014/main" id="{27E02C96-F149-4A23-97AB-AFFE941A33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" y="2580"/>
                <a:ext cx="58" cy="36"/>
              </a:xfrm>
              <a:custGeom>
                <a:avLst/>
                <a:gdLst>
                  <a:gd name="T0" fmla="*/ 58 w 58"/>
                  <a:gd name="T1" fmla="*/ 36 h 36"/>
                  <a:gd name="T2" fmla="*/ 0 w 58"/>
                  <a:gd name="T3" fmla="*/ 22 h 36"/>
                  <a:gd name="T4" fmla="*/ 0 w 58"/>
                  <a:gd name="T5" fmla="*/ 0 h 36"/>
                  <a:gd name="T6" fmla="*/ 58 w 58"/>
                  <a:gd name="T7" fmla="*/ 14 h 36"/>
                  <a:gd name="T8" fmla="*/ 58 w 58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36">
                    <a:moveTo>
                      <a:pt x="58" y="36"/>
                    </a:moveTo>
                    <a:lnTo>
                      <a:pt x="0" y="22"/>
                    </a:lnTo>
                    <a:lnTo>
                      <a:pt x="0" y="0"/>
                    </a:lnTo>
                    <a:lnTo>
                      <a:pt x="58" y="14"/>
                    </a:lnTo>
                    <a:lnTo>
                      <a:pt x="58" y="36"/>
                    </a:lnTo>
                    <a:close/>
                  </a:path>
                </a:pathLst>
              </a:custGeom>
              <a:solidFill>
                <a:srgbClr val="DDDD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1" name="Freeform 132">
                <a:extLst>
                  <a:ext uri="{FF2B5EF4-FFF2-40B4-BE49-F238E27FC236}">
                    <a16:creationId xmlns:a16="http://schemas.microsoft.com/office/drawing/2014/main" id="{0DEBD13E-7CA2-4EE1-8B48-97D83D9F7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" y="2580"/>
                <a:ext cx="58" cy="36"/>
              </a:xfrm>
              <a:custGeom>
                <a:avLst/>
                <a:gdLst>
                  <a:gd name="T0" fmla="*/ 58 w 58"/>
                  <a:gd name="T1" fmla="*/ 36 h 36"/>
                  <a:gd name="T2" fmla="*/ 0 w 58"/>
                  <a:gd name="T3" fmla="*/ 22 h 36"/>
                  <a:gd name="T4" fmla="*/ 0 w 58"/>
                  <a:gd name="T5" fmla="*/ 0 h 36"/>
                  <a:gd name="T6" fmla="*/ 58 w 58"/>
                  <a:gd name="T7" fmla="*/ 14 h 36"/>
                  <a:gd name="T8" fmla="*/ 58 w 58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36">
                    <a:moveTo>
                      <a:pt x="58" y="36"/>
                    </a:moveTo>
                    <a:lnTo>
                      <a:pt x="0" y="22"/>
                    </a:lnTo>
                    <a:lnTo>
                      <a:pt x="0" y="0"/>
                    </a:lnTo>
                    <a:lnTo>
                      <a:pt x="58" y="14"/>
                    </a:lnTo>
                    <a:lnTo>
                      <a:pt x="58" y="3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2" name="Freeform 133">
                <a:extLst>
                  <a:ext uri="{FF2B5EF4-FFF2-40B4-BE49-F238E27FC236}">
                    <a16:creationId xmlns:a16="http://schemas.microsoft.com/office/drawing/2014/main" id="{C343368D-348D-45F0-8A1C-51AFAB0CB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1" y="1961"/>
                <a:ext cx="1093" cy="416"/>
              </a:xfrm>
              <a:custGeom>
                <a:avLst/>
                <a:gdLst>
                  <a:gd name="T0" fmla="*/ 10 w 1093"/>
                  <a:gd name="T1" fmla="*/ 326 h 416"/>
                  <a:gd name="T2" fmla="*/ 10 w 1093"/>
                  <a:gd name="T3" fmla="*/ 326 h 416"/>
                  <a:gd name="T4" fmla="*/ 6 w 1093"/>
                  <a:gd name="T5" fmla="*/ 326 h 416"/>
                  <a:gd name="T6" fmla="*/ 2 w 1093"/>
                  <a:gd name="T7" fmla="*/ 324 h 416"/>
                  <a:gd name="T8" fmla="*/ 0 w 1093"/>
                  <a:gd name="T9" fmla="*/ 320 h 416"/>
                  <a:gd name="T10" fmla="*/ 0 w 1093"/>
                  <a:gd name="T11" fmla="*/ 320 h 416"/>
                  <a:gd name="T12" fmla="*/ 0 w 1093"/>
                  <a:gd name="T13" fmla="*/ 316 h 416"/>
                  <a:gd name="T14" fmla="*/ 2 w 1093"/>
                  <a:gd name="T15" fmla="*/ 314 h 416"/>
                  <a:gd name="T16" fmla="*/ 6 w 1093"/>
                  <a:gd name="T17" fmla="*/ 312 h 416"/>
                  <a:gd name="T18" fmla="*/ 120 w 1093"/>
                  <a:gd name="T19" fmla="*/ 304 h 416"/>
                  <a:gd name="T20" fmla="*/ 194 w 1093"/>
                  <a:gd name="T21" fmla="*/ 180 h 416"/>
                  <a:gd name="T22" fmla="*/ 293 w 1093"/>
                  <a:gd name="T23" fmla="*/ 100 h 416"/>
                  <a:gd name="T24" fmla="*/ 397 w 1093"/>
                  <a:gd name="T25" fmla="*/ 210 h 416"/>
                  <a:gd name="T26" fmla="*/ 545 w 1093"/>
                  <a:gd name="T27" fmla="*/ 0 h 416"/>
                  <a:gd name="T28" fmla="*/ 684 w 1093"/>
                  <a:gd name="T29" fmla="*/ 274 h 416"/>
                  <a:gd name="T30" fmla="*/ 756 w 1093"/>
                  <a:gd name="T31" fmla="*/ 222 h 416"/>
                  <a:gd name="T32" fmla="*/ 850 w 1093"/>
                  <a:gd name="T33" fmla="*/ 342 h 416"/>
                  <a:gd name="T34" fmla="*/ 952 w 1093"/>
                  <a:gd name="T35" fmla="*/ 182 h 416"/>
                  <a:gd name="T36" fmla="*/ 1051 w 1093"/>
                  <a:gd name="T37" fmla="*/ 384 h 416"/>
                  <a:gd name="T38" fmla="*/ 1081 w 1093"/>
                  <a:gd name="T39" fmla="*/ 318 h 416"/>
                  <a:gd name="T40" fmla="*/ 1081 w 1093"/>
                  <a:gd name="T41" fmla="*/ 318 h 416"/>
                  <a:gd name="T42" fmla="*/ 1083 w 1093"/>
                  <a:gd name="T43" fmla="*/ 316 h 416"/>
                  <a:gd name="T44" fmla="*/ 1087 w 1093"/>
                  <a:gd name="T45" fmla="*/ 314 h 416"/>
                  <a:gd name="T46" fmla="*/ 1091 w 1093"/>
                  <a:gd name="T47" fmla="*/ 316 h 416"/>
                  <a:gd name="T48" fmla="*/ 1091 w 1093"/>
                  <a:gd name="T49" fmla="*/ 316 h 416"/>
                  <a:gd name="T50" fmla="*/ 1093 w 1093"/>
                  <a:gd name="T51" fmla="*/ 318 h 416"/>
                  <a:gd name="T52" fmla="*/ 1093 w 1093"/>
                  <a:gd name="T53" fmla="*/ 322 h 416"/>
                  <a:gd name="T54" fmla="*/ 1093 w 1093"/>
                  <a:gd name="T55" fmla="*/ 326 h 416"/>
                  <a:gd name="T56" fmla="*/ 1051 w 1093"/>
                  <a:gd name="T57" fmla="*/ 416 h 416"/>
                  <a:gd name="T58" fmla="*/ 952 w 1093"/>
                  <a:gd name="T59" fmla="*/ 210 h 416"/>
                  <a:gd name="T60" fmla="*/ 852 w 1093"/>
                  <a:gd name="T61" fmla="*/ 366 h 416"/>
                  <a:gd name="T62" fmla="*/ 756 w 1093"/>
                  <a:gd name="T63" fmla="*/ 240 h 416"/>
                  <a:gd name="T64" fmla="*/ 680 w 1093"/>
                  <a:gd name="T65" fmla="*/ 294 h 416"/>
                  <a:gd name="T66" fmla="*/ 545 w 1093"/>
                  <a:gd name="T67" fmla="*/ 26 h 416"/>
                  <a:gd name="T68" fmla="*/ 401 w 1093"/>
                  <a:gd name="T69" fmla="*/ 232 h 416"/>
                  <a:gd name="T70" fmla="*/ 295 w 1093"/>
                  <a:gd name="T71" fmla="*/ 118 h 416"/>
                  <a:gd name="T72" fmla="*/ 204 w 1093"/>
                  <a:gd name="T73" fmla="*/ 192 h 416"/>
                  <a:gd name="T74" fmla="*/ 130 w 1093"/>
                  <a:gd name="T75" fmla="*/ 318 h 416"/>
                  <a:gd name="T76" fmla="*/ 10 w 1093"/>
                  <a:gd name="T77" fmla="*/ 326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93" h="416">
                    <a:moveTo>
                      <a:pt x="10" y="326"/>
                    </a:moveTo>
                    <a:lnTo>
                      <a:pt x="10" y="326"/>
                    </a:lnTo>
                    <a:lnTo>
                      <a:pt x="6" y="326"/>
                    </a:lnTo>
                    <a:lnTo>
                      <a:pt x="2" y="324"/>
                    </a:lnTo>
                    <a:lnTo>
                      <a:pt x="0" y="320"/>
                    </a:lnTo>
                    <a:lnTo>
                      <a:pt x="0" y="320"/>
                    </a:lnTo>
                    <a:lnTo>
                      <a:pt x="0" y="316"/>
                    </a:lnTo>
                    <a:lnTo>
                      <a:pt x="2" y="314"/>
                    </a:lnTo>
                    <a:lnTo>
                      <a:pt x="6" y="312"/>
                    </a:lnTo>
                    <a:lnTo>
                      <a:pt x="120" y="304"/>
                    </a:lnTo>
                    <a:lnTo>
                      <a:pt x="194" y="180"/>
                    </a:lnTo>
                    <a:lnTo>
                      <a:pt x="293" y="100"/>
                    </a:lnTo>
                    <a:lnTo>
                      <a:pt x="397" y="210"/>
                    </a:lnTo>
                    <a:lnTo>
                      <a:pt x="545" y="0"/>
                    </a:lnTo>
                    <a:lnTo>
                      <a:pt x="684" y="274"/>
                    </a:lnTo>
                    <a:lnTo>
                      <a:pt x="756" y="222"/>
                    </a:lnTo>
                    <a:lnTo>
                      <a:pt x="850" y="342"/>
                    </a:lnTo>
                    <a:lnTo>
                      <a:pt x="952" y="182"/>
                    </a:lnTo>
                    <a:lnTo>
                      <a:pt x="1051" y="384"/>
                    </a:lnTo>
                    <a:lnTo>
                      <a:pt x="1081" y="318"/>
                    </a:lnTo>
                    <a:lnTo>
                      <a:pt x="1081" y="318"/>
                    </a:lnTo>
                    <a:lnTo>
                      <a:pt x="1083" y="316"/>
                    </a:lnTo>
                    <a:lnTo>
                      <a:pt x="1087" y="314"/>
                    </a:lnTo>
                    <a:lnTo>
                      <a:pt x="1091" y="316"/>
                    </a:lnTo>
                    <a:lnTo>
                      <a:pt x="1091" y="316"/>
                    </a:lnTo>
                    <a:lnTo>
                      <a:pt x="1093" y="318"/>
                    </a:lnTo>
                    <a:lnTo>
                      <a:pt x="1093" y="322"/>
                    </a:lnTo>
                    <a:lnTo>
                      <a:pt x="1093" y="326"/>
                    </a:lnTo>
                    <a:lnTo>
                      <a:pt x="1051" y="416"/>
                    </a:lnTo>
                    <a:lnTo>
                      <a:pt x="952" y="210"/>
                    </a:lnTo>
                    <a:lnTo>
                      <a:pt x="852" y="366"/>
                    </a:lnTo>
                    <a:lnTo>
                      <a:pt x="756" y="240"/>
                    </a:lnTo>
                    <a:lnTo>
                      <a:pt x="680" y="294"/>
                    </a:lnTo>
                    <a:lnTo>
                      <a:pt x="545" y="26"/>
                    </a:lnTo>
                    <a:lnTo>
                      <a:pt x="401" y="232"/>
                    </a:lnTo>
                    <a:lnTo>
                      <a:pt x="295" y="118"/>
                    </a:lnTo>
                    <a:lnTo>
                      <a:pt x="204" y="192"/>
                    </a:lnTo>
                    <a:lnTo>
                      <a:pt x="130" y="318"/>
                    </a:lnTo>
                    <a:lnTo>
                      <a:pt x="10" y="326"/>
                    </a:lnTo>
                    <a:close/>
                  </a:path>
                </a:pathLst>
              </a:custGeom>
              <a:solidFill>
                <a:srgbClr val="458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3" name="Freeform 134">
                <a:extLst>
                  <a:ext uri="{FF2B5EF4-FFF2-40B4-BE49-F238E27FC236}">
                    <a16:creationId xmlns:a16="http://schemas.microsoft.com/office/drawing/2014/main" id="{C4DEFB1E-508D-40F4-8078-C953DE1D5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1" y="1961"/>
                <a:ext cx="1093" cy="416"/>
              </a:xfrm>
              <a:custGeom>
                <a:avLst/>
                <a:gdLst>
                  <a:gd name="T0" fmla="*/ 10 w 1093"/>
                  <a:gd name="T1" fmla="*/ 326 h 416"/>
                  <a:gd name="T2" fmla="*/ 10 w 1093"/>
                  <a:gd name="T3" fmla="*/ 326 h 416"/>
                  <a:gd name="T4" fmla="*/ 6 w 1093"/>
                  <a:gd name="T5" fmla="*/ 326 h 416"/>
                  <a:gd name="T6" fmla="*/ 2 w 1093"/>
                  <a:gd name="T7" fmla="*/ 324 h 416"/>
                  <a:gd name="T8" fmla="*/ 0 w 1093"/>
                  <a:gd name="T9" fmla="*/ 320 h 416"/>
                  <a:gd name="T10" fmla="*/ 0 w 1093"/>
                  <a:gd name="T11" fmla="*/ 320 h 416"/>
                  <a:gd name="T12" fmla="*/ 0 w 1093"/>
                  <a:gd name="T13" fmla="*/ 316 h 416"/>
                  <a:gd name="T14" fmla="*/ 2 w 1093"/>
                  <a:gd name="T15" fmla="*/ 314 h 416"/>
                  <a:gd name="T16" fmla="*/ 6 w 1093"/>
                  <a:gd name="T17" fmla="*/ 312 h 416"/>
                  <a:gd name="T18" fmla="*/ 120 w 1093"/>
                  <a:gd name="T19" fmla="*/ 304 h 416"/>
                  <a:gd name="T20" fmla="*/ 194 w 1093"/>
                  <a:gd name="T21" fmla="*/ 180 h 416"/>
                  <a:gd name="T22" fmla="*/ 293 w 1093"/>
                  <a:gd name="T23" fmla="*/ 100 h 416"/>
                  <a:gd name="T24" fmla="*/ 397 w 1093"/>
                  <a:gd name="T25" fmla="*/ 210 h 416"/>
                  <a:gd name="T26" fmla="*/ 545 w 1093"/>
                  <a:gd name="T27" fmla="*/ 0 h 416"/>
                  <a:gd name="T28" fmla="*/ 684 w 1093"/>
                  <a:gd name="T29" fmla="*/ 274 h 416"/>
                  <a:gd name="T30" fmla="*/ 756 w 1093"/>
                  <a:gd name="T31" fmla="*/ 222 h 416"/>
                  <a:gd name="T32" fmla="*/ 850 w 1093"/>
                  <a:gd name="T33" fmla="*/ 342 h 416"/>
                  <a:gd name="T34" fmla="*/ 952 w 1093"/>
                  <a:gd name="T35" fmla="*/ 182 h 416"/>
                  <a:gd name="T36" fmla="*/ 1051 w 1093"/>
                  <a:gd name="T37" fmla="*/ 384 h 416"/>
                  <a:gd name="T38" fmla="*/ 1081 w 1093"/>
                  <a:gd name="T39" fmla="*/ 318 h 416"/>
                  <a:gd name="T40" fmla="*/ 1081 w 1093"/>
                  <a:gd name="T41" fmla="*/ 318 h 416"/>
                  <a:gd name="T42" fmla="*/ 1083 w 1093"/>
                  <a:gd name="T43" fmla="*/ 316 h 416"/>
                  <a:gd name="T44" fmla="*/ 1087 w 1093"/>
                  <a:gd name="T45" fmla="*/ 314 h 416"/>
                  <a:gd name="T46" fmla="*/ 1091 w 1093"/>
                  <a:gd name="T47" fmla="*/ 316 h 416"/>
                  <a:gd name="T48" fmla="*/ 1091 w 1093"/>
                  <a:gd name="T49" fmla="*/ 316 h 416"/>
                  <a:gd name="T50" fmla="*/ 1093 w 1093"/>
                  <a:gd name="T51" fmla="*/ 318 h 416"/>
                  <a:gd name="T52" fmla="*/ 1093 w 1093"/>
                  <a:gd name="T53" fmla="*/ 322 h 416"/>
                  <a:gd name="T54" fmla="*/ 1093 w 1093"/>
                  <a:gd name="T55" fmla="*/ 326 h 416"/>
                  <a:gd name="T56" fmla="*/ 1051 w 1093"/>
                  <a:gd name="T57" fmla="*/ 416 h 416"/>
                  <a:gd name="T58" fmla="*/ 952 w 1093"/>
                  <a:gd name="T59" fmla="*/ 210 h 416"/>
                  <a:gd name="T60" fmla="*/ 852 w 1093"/>
                  <a:gd name="T61" fmla="*/ 366 h 416"/>
                  <a:gd name="T62" fmla="*/ 756 w 1093"/>
                  <a:gd name="T63" fmla="*/ 240 h 416"/>
                  <a:gd name="T64" fmla="*/ 680 w 1093"/>
                  <a:gd name="T65" fmla="*/ 294 h 416"/>
                  <a:gd name="T66" fmla="*/ 545 w 1093"/>
                  <a:gd name="T67" fmla="*/ 26 h 416"/>
                  <a:gd name="T68" fmla="*/ 401 w 1093"/>
                  <a:gd name="T69" fmla="*/ 232 h 416"/>
                  <a:gd name="T70" fmla="*/ 295 w 1093"/>
                  <a:gd name="T71" fmla="*/ 118 h 416"/>
                  <a:gd name="T72" fmla="*/ 204 w 1093"/>
                  <a:gd name="T73" fmla="*/ 192 h 416"/>
                  <a:gd name="T74" fmla="*/ 130 w 1093"/>
                  <a:gd name="T75" fmla="*/ 318 h 416"/>
                  <a:gd name="T76" fmla="*/ 10 w 1093"/>
                  <a:gd name="T77" fmla="*/ 326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93" h="416">
                    <a:moveTo>
                      <a:pt x="10" y="326"/>
                    </a:moveTo>
                    <a:lnTo>
                      <a:pt x="10" y="326"/>
                    </a:lnTo>
                    <a:lnTo>
                      <a:pt x="6" y="326"/>
                    </a:lnTo>
                    <a:lnTo>
                      <a:pt x="2" y="324"/>
                    </a:lnTo>
                    <a:lnTo>
                      <a:pt x="0" y="320"/>
                    </a:lnTo>
                    <a:lnTo>
                      <a:pt x="0" y="320"/>
                    </a:lnTo>
                    <a:lnTo>
                      <a:pt x="0" y="316"/>
                    </a:lnTo>
                    <a:lnTo>
                      <a:pt x="2" y="314"/>
                    </a:lnTo>
                    <a:lnTo>
                      <a:pt x="6" y="312"/>
                    </a:lnTo>
                    <a:lnTo>
                      <a:pt x="120" y="304"/>
                    </a:lnTo>
                    <a:lnTo>
                      <a:pt x="194" y="180"/>
                    </a:lnTo>
                    <a:lnTo>
                      <a:pt x="293" y="100"/>
                    </a:lnTo>
                    <a:lnTo>
                      <a:pt x="397" y="210"/>
                    </a:lnTo>
                    <a:lnTo>
                      <a:pt x="545" y="0"/>
                    </a:lnTo>
                    <a:lnTo>
                      <a:pt x="684" y="274"/>
                    </a:lnTo>
                    <a:lnTo>
                      <a:pt x="756" y="222"/>
                    </a:lnTo>
                    <a:lnTo>
                      <a:pt x="850" y="342"/>
                    </a:lnTo>
                    <a:lnTo>
                      <a:pt x="952" y="182"/>
                    </a:lnTo>
                    <a:lnTo>
                      <a:pt x="1051" y="384"/>
                    </a:lnTo>
                    <a:lnTo>
                      <a:pt x="1081" y="318"/>
                    </a:lnTo>
                    <a:lnTo>
                      <a:pt x="1081" y="318"/>
                    </a:lnTo>
                    <a:lnTo>
                      <a:pt x="1083" y="316"/>
                    </a:lnTo>
                    <a:lnTo>
                      <a:pt x="1087" y="314"/>
                    </a:lnTo>
                    <a:lnTo>
                      <a:pt x="1091" y="316"/>
                    </a:lnTo>
                    <a:lnTo>
                      <a:pt x="1091" y="316"/>
                    </a:lnTo>
                    <a:lnTo>
                      <a:pt x="1093" y="318"/>
                    </a:lnTo>
                    <a:lnTo>
                      <a:pt x="1093" y="322"/>
                    </a:lnTo>
                    <a:lnTo>
                      <a:pt x="1093" y="326"/>
                    </a:lnTo>
                    <a:lnTo>
                      <a:pt x="1051" y="416"/>
                    </a:lnTo>
                    <a:lnTo>
                      <a:pt x="952" y="210"/>
                    </a:lnTo>
                    <a:lnTo>
                      <a:pt x="852" y="366"/>
                    </a:lnTo>
                    <a:lnTo>
                      <a:pt x="756" y="240"/>
                    </a:lnTo>
                    <a:lnTo>
                      <a:pt x="680" y="294"/>
                    </a:lnTo>
                    <a:lnTo>
                      <a:pt x="545" y="26"/>
                    </a:lnTo>
                    <a:lnTo>
                      <a:pt x="401" y="232"/>
                    </a:lnTo>
                    <a:lnTo>
                      <a:pt x="295" y="118"/>
                    </a:lnTo>
                    <a:lnTo>
                      <a:pt x="204" y="192"/>
                    </a:lnTo>
                    <a:lnTo>
                      <a:pt x="130" y="318"/>
                    </a:lnTo>
                    <a:lnTo>
                      <a:pt x="10" y="3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4" name="Freeform 135">
                <a:extLst>
                  <a:ext uri="{FF2B5EF4-FFF2-40B4-BE49-F238E27FC236}">
                    <a16:creationId xmlns:a16="http://schemas.microsoft.com/office/drawing/2014/main" id="{7AE2A2F8-CEF6-4D8C-A48A-E1C9A2BA58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9" y="1866"/>
                <a:ext cx="1097" cy="441"/>
              </a:xfrm>
              <a:custGeom>
                <a:avLst/>
                <a:gdLst>
                  <a:gd name="T0" fmla="*/ 10 w 1097"/>
                  <a:gd name="T1" fmla="*/ 421 h 441"/>
                  <a:gd name="T2" fmla="*/ 10 w 1097"/>
                  <a:gd name="T3" fmla="*/ 421 h 441"/>
                  <a:gd name="T4" fmla="*/ 6 w 1097"/>
                  <a:gd name="T5" fmla="*/ 419 h 441"/>
                  <a:gd name="T6" fmla="*/ 2 w 1097"/>
                  <a:gd name="T7" fmla="*/ 417 h 441"/>
                  <a:gd name="T8" fmla="*/ 0 w 1097"/>
                  <a:gd name="T9" fmla="*/ 415 h 441"/>
                  <a:gd name="T10" fmla="*/ 0 w 1097"/>
                  <a:gd name="T11" fmla="*/ 415 h 441"/>
                  <a:gd name="T12" fmla="*/ 0 w 1097"/>
                  <a:gd name="T13" fmla="*/ 411 h 441"/>
                  <a:gd name="T14" fmla="*/ 2 w 1097"/>
                  <a:gd name="T15" fmla="*/ 409 h 441"/>
                  <a:gd name="T16" fmla="*/ 4 w 1097"/>
                  <a:gd name="T17" fmla="*/ 407 h 441"/>
                  <a:gd name="T18" fmla="*/ 96 w 1097"/>
                  <a:gd name="T19" fmla="*/ 379 h 441"/>
                  <a:gd name="T20" fmla="*/ 164 w 1097"/>
                  <a:gd name="T21" fmla="*/ 251 h 441"/>
                  <a:gd name="T22" fmla="*/ 164 w 1097"/>
                  <a:gd name="T23" fmla="*/ 251 h 441"/>
                  <a:gd name="T24" fmla="*/ 293 w 1097"/>
                  <a:gd name="T25" fmla="*/ 141 h 441"/>
                  <a:gd name="T26" fmla="*/ 387 w 1097"/>
                  <a:gd name="T27" fmla="*/ 243 h 441"/>
                  <a:gd name="T28" fmla="*/ 559 w 1097"/>
                  <a:gd name="T29" fmla="*/ 0 h 441"/>
                  <a:gd name="T30" fmla="*/ 694 w 1097"/>
                  <a:gd name="T31" fmla="*/ 309 h 441"/>
                  <a:gd name="T32" fmla="*/ 764 w 1097"/>
                  <a:gd name="T33" fmla="*/ 261 h 441"/>
                  <a:gd name="T34" fmla="*/ 840 w 1097"/>
                  <a:gd name="T35" fmla="*/ 363 h 441"/>
                  <a:gd name="T36" fmla="*/ 948 w 1097"/>
                  <a:gd name="T37" fmla="*/ 183 h 441"/>
                  <a:gd name="T38" fmla="*/ 1051 w 1097"/>
                  <a:gd name="T39" fmla="*/ 407 h 441"/>
                  <a:gd name="T40" fmla="*/ 1083 w 1097"/>
                  <a:gd name="T41" fmla="*/ 333 h 441"/>
                  <a:gd name="T42" fmla="*/ 1083 w 1097"/>
                  <a:gd name="T43" fmla="*/ 333 h 441"/>
                  <a:gd name="T44" fmla="*/ 1087 w 1097"/>
                  <a:gd name="T45" fmla="*/ 331 h 441"/>
                  <a:gd name="T46" fmla="*/ 1089 w 1097"/>
                  <a:gd name="T47" fmla="*/ 331 h 441"/>
                  <a:gd name="T48" fmla="*/ 1093 w 1097"/>
                  <a:gd name="T49" fmla="*/ 331 h 441"/>
                  <a:gd name="T50" fmla="*/ 1093 w 1097"/>
                  <a:gd name="T51" fmla="*/ 331 h 441"/>
                  <a:gd name="T52" fmla="*/ 1095 w 1097"/>
                  <a:gd name="T53" fmla="*/ 335 h 441"/>
                  <a:gd name="T54" fmla="*/ 1097 w 1097"/>
                  <a:gd name="T55" fmla="*/ 337 h 441"/>
                  <a:gd name="T56" fmla="*/ 1097 w 1097"/>
                  <a:gd name="T57" fmla="*/ 341 h 441"/>
                  <a:gd name="T58" fmla="*/ 1051 w 1097"/>
                  <a:gd name="T59" fmla="*/ 441 h 441"/>
                  <a:gd name="T60" fmla="*/ 948 w 1097"/>
                  <a:gd name="T61" fmla="*/ 213 h 441"/>
                  <a:gd name="T62" fmla="*/ 844 w 1097"/>
                  <a:gd name="T63" fmla="*/ 387 h 441"/>
                  <a:gd name="T64" fmla="*/ 764 w 1097"/>
                  <a:gd name="T65" fmla="*/ 279 h 441"/>
                  <a:gd name="T66" fmla="*/ 690 w 1097"/>
                  <a:gd name="T67" fmla="*/ 331 h 441"/>
                  <a:gd name="T68" fmla="*/ 557 w 1097"/>
                  <a:gd name="T69" fmla="*/ 28 h 441"/>
                  <a:gd name="T70" fmla="*/ 391 w 1097"/>
                  <a:gd name="T71" fmla="*/ 263 h 441"/>
                  <a:gd name="T72" fmla="*/ 295 w 1097"/>
                  <a:gd name="T73" fmla="*/ 159 h 441"/>
                  <a:gd name="T74" fmla="*/ 176 w 1097"/>
                  <a:gd name="T75" fmla="*/ 261 h 441"/>
                  <a:gd name="T76" fmla="*/ 108 w 1097"/>
                  <a:gd name="T77" fmla="*/ 391 h 441"/>
                  <a:gd name="T78" fmla="*/ 10 w 1097"/>
                  <a:gd name="T79" fmla="*/ 421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97" h="441">
                    <a:moveTo>
                      <a:pt x="10" y="421"/>
                    </a:moveTo>
                    <a:lnTo>
                      <a:pt x="10" y="421"/>
                    </a:lnTo>
                    <a:lnTo>
                      <a:pt x="6" y="419"/>
                    </a:lnTo>
                    <a:lnTo>
                      <a:pt x="2" y="417"/>
                    </a:lnTo>
                    <a:lnTo>
                      <a:pt x="0" y="415"/>
                    </a:lnTo>
                    <a:lnTo>
                      <a:pt x="0" y="415"/>
                    </a:lnTo>
                    <a:lnTo>
                      <a:pt x="0" y="411"/>
                    </a:lnTo>
                    <a:lnTo>
                      <a:pt x="2" y="409"/>
                    </a:lnTo>
                    <a:lnTo>
                      <a:pt x="4" y="407"/>
                    </a:lnTo>
                    <a:lnTo>
                      <a:pt x="96" y="379"/>
                    </a:lnTo>
                    <a:lnTo>
                      <a:pt x="164" y="251"/>
                    </a:lnTo>
                    <a:lnTo>
                      <a:pt x="164" y="251"/>
                    </a:lnTo>
                    <a:lnTo>
                      <a:pt x="293" y="141"/>
                    </a:lnTo>
                    <a:lnTo>
                      <a:pt x="387" y="243"/>
                    </a:lnTo>
                    <a:lnTo>
                      <a:pt x="559" y="0"/>
                    </a:lnTo>
                    <a:lnTo>
                      <a:pt x="694" y="309"/>
                    </a:lnTo>
                    <a:lnTo>
                      <a:pt x="764" y="261"/>
                    </a:lnTo>
                    <a:lnTo>
                      <a:pt x="840" y="363"/>
                    </a:lnTo>
                    <a:lnTo>
                      <a:pt x="948" y="183"/>
                    </a:lnTo>
                    <a:lnTo>
                      <a:pt x="1051" y="407"/>
                    </a:lnTo>
                    <a:lnTo>
                      <a:pt x="1083" y="333"/>
                    </a:lnTo>
                    <a:lnTo>
                      <a:pt x="1083" y="333"/>
                    </a:lnTo>
                    <a:lnTo>
                      <a:pt x="1087" y="331"/>
                    </a:lnTo>
                    <a:lnTo>
                      <a:pt x="1089" y="331"/>
                    </a:lnTo>
                    <a:lnTo>
                      <a:pt x="1093" y="331"/>
                    </a:lnTo>
                    <a:lnTo>
                      <a:pt x="1093" y="331"/>
                    </a:lnTo>
                    <a:lnTo>
                      <a:pt x="1095" y="335"/>
                    </a:lnTo>
                    <a:lnTo>
                      <a:pt x="1097" y="337"/>
                    </a:lnTo>
                    <a:lnTo>
                      <a:pt x="1097" y="341"/>
                    </a:lnTo>
                    <a:lnTo>
                      <a:pt x="1051" y="441"/>
                    </a:lnTo>
                    <a:lnTo>
                      <a:pt x="948" y="213"/>
                    </a:lnTo>
                    <a:lnTo>
                      <a:pt x="844" y="387"/>
                    </a:lnTo>
                    <a:lnTo>
                      <a:pt x="764" y="279"/>
                    </a:lnTo>
                    <a:lnTo>
                      <a:pt x="690" y="331"/>
                    </a:lnTo>
                    <a:lnTo>
                      <a:pt x="557" y="28"/>
                    </a:lnTo>
                    <a:lnTo>
                      <a:pt x="391" y="263"/>
                    </a:lnTo>
                    <a:lnTo>
                      <a:pt x="295" y="159"/>
                    </a:lnTo>
                    <a:lnTo>
                      <a:pt x="176" y="261"/>
                    </a:lnTo>
                    <a:lnTo>
                      <a:pt x="108" y="391"/>
                    </a:lnTo>
                    <a:lnTo>
                      <a:pt x="10" y="421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5" name="Freeform 136">
                <a:extLst>
                  <a:ext uri="{FF2B5EF4-FFF2-40B4-BE49-F238E27FC236}">
                    <a16:creationId xmlns:a16="http://schemas.microsoft.com/office/drawing/2014/main" id="{9E6BEF95-C5DD-44AC-B0A4-1163476AF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9" y="1866"/>
                <a:ext cx="1097" cy="441"/>
              </a:xfrm>
              <a:custGeom>
                <a:avLst/>
                <a:gdLst>
                  <a:gd name="T0" fmla="*/ 10 w 1097"/>
                  <a:gd name="T1" fmla="*/ 421 h 441"/>
                  <a:gd name="T2" fmla="*/ 10 w 1097"/>
                  <a:gd name="T3" fmla="*/ 421 h 441"/>
                  <a:gd name="T4" fmla="*/ 6 w 1097"/>
                  <a:gd name="T5" fmla="*/ 419 h 441"/>
                  <a:gd name="T6" fmla="*/ 2 w 1097"/>
                  <a:gd name="T7" fmla="*/ 417 h 441"/>
                  <a:gd name="T8" fmla="*/ 0 w 1097"/>
                  <a:gd name="T9" fmla="*/ 415 h 441"/>
                  <a:gd name="T10" fmla="*/ 0 w 1097"/>
                  <a:gd name="T11" fmla="*/ 415 h 441"/>
                  <a:gd name="T12" fmla="*/ 0 w 1097"/>
                  <a:gd name="T13" fmla="*/ 411 h 441"/>
                  <a:gd name="T14" fmla="*/ 2 w 1097"/>
                  <a:gd name="T15" fmla="*/ 409 h 441"/>
                  <a:gd name="T16" fmla="*/ 4 w 1097"/>
                  <a:gd name="T17" fmla="*/ 407 h 441"/>
                  <a:gd name="T18" fmla="*/ 96 w 1097"/>
                  <a:gd name="T19" fmla="*/ 379 h 441"/>
                  <a:gd name="T20" fmla="*/ 164 w 1097"/>
                  <a:gd name="T21" fmla="*/ 251 h 441"/>
                  <a:gd name="T22" fmla="*/ 164 w 1097"/>
                  <a:gd name="T23" fmla="*/ 251 h 441"/>
                  <a:gd name="T24" fmla="*/ 293 w 1097"/>
                  <a:gd name="T25" fmla="*/ 141 h 441"/>
                  <a:gd name="T26" fmla="*/ 387 w 1097"/>
                  <a:gd name="T27" fmla="*/ 243 h 441"/>
                  <a:gd name="T28" fmla="*/ 559 w 1097"/>
                  <a:gd name="T29" fmla="*/ 0 h 441"/>
                  <a:gd name="T30" fmla="*/ 694 w 1097"/>
                  <a:gd name="T31" fmla="*/ 309 h 441"/>
                  <a:gd name="T32" fmla="*/ 764 w 1097"/>
                  <a:gd name="T33" fmla="*/ 261 h 441"/>
                  <a:gd name="T34" fmla="*/ 840 w 1097"/>
                  <a:gd name="T35" fmla="*/ 363 h 441"/>
                  <a:gd name="T36" fmla="*/ 948 w 1097"/>
                  <a:gd name="T37" fmla="*/ 183 h 441"/>
                  <a:gd name="T38" fmla="*/ 1051 w 1097"/>
                  <a:gd name="T39" fmla="*/ 407 h 441"/>
                  <a:gd name="T40" fmla="*/ 1083 w 1097"/>
                  <a:gd name="T41" fmla="*/ 333 h 441"/>
                  <a:gd name="T42" fmla="*/ 1083 w 1097"/>
                  <a:gd name="T43" fmla="*/ 333 h 441"/>
                  <a:gd name="T44" fmla="*/ 1087 w 1097"/>
                  <a:gd name="T45" fmla="*/ 331 h 441"/>
                  <a:gd name="T46" fmla="*/ 1089 w 1097"/>
                  <a:gd name="T47" fmla="*/ 331 h 441"/>
                  <a:gd name="T48" fmla="*/ 1093 w 1097"/>
                  <a:gd name="T49" fmla="*/ 331 h 441"/>
                  <a:gd name="T50" fmla="*/ 1093 w 1097"/>
                  <a:gd name="T51" fmla="*/ 331 h 441"/>
                  <a:gd name="T52" fmla="*/ 1095 w 1097"/>
                  <a:gd name="T53" fmla="*/ 335 h 441"/>
                  <a:gd name="T54" fmla="*/ 1097 w 1097"/>
                  <a:gd name="T55" fmla="*/ 337 h 441"/>
                  <a:gd name="T56" fmla="*/ 1097 w 1097"/>
                  <a:gd name="T57" fmla="*/ 341 h 441"/>
                  <a:gd name="T58" fmla="*/ 1051 w 1097"/>
                  <a:gd name="T59" fmla="*/ 441 h 441"/>
                  <a:gd name="T60" fmla="*/ 948 w 1097"/>
                  <a:gd name="T61" fmla="*/ 213 h 441"/>
                  <a:gd name="T62" fmla="*/ 844 w 1097"/>
                  <a:gd name="T63" fmla="*/ 387 h 441"/>
                  <a:gd name="T64" fmla="*/ 764 w 1097"/>
                  <a:gd name="T65" fmla="*/ 279 h 441"/>
                  <a:gd name="T66" fmla="*/ 690 w 1097"/>
                  <a:gd name="T67" fmla="*/ 331 h 441"/>
                  <a:gd name="T68" fmla="*/ 557 w 1097"/>
                  <a:gd name="T69" fmla="*/ 28 h 441"/>
                  <a:gd name="T70" fmla="*/ 391 w 1097"/>
                  <a:gd name="T71" fmla="*/ 263 h 441"/>
                  <a:gd name="T72" fmla="*/ 295 w 1097"/>
                  <a:gd name="T73" fmla="*/ 159 h 441"/>
                  <a:gd name="T74" fmla="*/ 176 w 1097"/>
                  <a:gd name="T75" fmla="*/ 261 h 441"/>
                  <a:gd name="T76" fmla="*/ 108 w 1097"/>
                  <a:gd name="T77" fmla="*/ 391 h 441"/>
                  <a:gd name="T78" fmla="*/ 10 w 1097"/>
                  <a:gd name="T79" fmla="*/ 421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97" h="441">
                    <a:moveTo>
                      <a:pt x="10" y="421"/>
                    </a:moveTo>
                    <a:lnTo>
                      <a:pt x="10" y="421"/>
                    </a:lnTo>
                    <a:lnTo>
                      <a:pt x="6" y="419"/>
                    </a:lnTo>
                    <a:lnTo>
                      <a:pt x="2" y="417"/>
                    </a:lnTo>
                    <a:lnTo>
                      <a:pt x="0" y="415"/>
                    </a:lnTo>
                    <a:lnTo>
                      <a:pt x="0" y="415"/>
                    </a:lnTo>
                    <a:lnTo>
                      <a:pt x="0" y="411"/>
                    </a:lnTo>
                    <a:lnTo>
                      <a:pt x="2" y="409"/>
                    </a:lnTo>
                    <a:lnTo>
                      <a:pt x="4" y="407"/>
                    </a:lnTo>
                    <a:lnTo>
                      <a:pt x="96" y="379"/>
                    </a:lnTo>
                    <a:lnTo>
                      <a:pt x="164" y="251"/>
                    </a:lnTo>
                    <a:lnTo>
                      <a:pt x="164" y="251"/>
                    </a:lnTo>
                    <a:lnTo>
                      <a:pt x="293" y="141"/>
                    </a:lnTo>
                    <a:lnTo>
                      <a:pt x="387" y="243"/>
                    </a:lnTo>
                    <a:lnTo>
                      <a:pt x="559" y="0"/>
                    </a:lnTo>
                    <a:lnTo>
                      <a:pt x="694" y="309"/>
                    </a:lnTo>
                    <a:lnTo>
                      <a:pt x="764" y="261"/>
                    </a:lnTo>
                    <a:lnTo>
                      <a:pt x="840" y="363"/>
                    </a:lnTo>
                    <a:lnTo>
                      <a:pt x="948" y="183"/>
                    </a:lnTo>
                    <a:lnTo>
                      <a:pt x="1051" y="407"/>
                    </a:lnTo>
                    <a:lnTo>
                      <a:pt x="1083" y="333"/>
                    </a:lnTo>
                    <a:lnTo>
                      <a:pt x="1083" y="333"/>
                    </a:lnTo>
                    <a:lnTo>
                      <a:pt x="1087" y="331"/>
                    </a:lnTo>
                    <a:lnTo>
                      <a:pt x="1089" y="331"/>
                    </a:lnTo>
                    <a:lnTo>
                      <a:pt x="1093" y="331"/>
                    </a:lnTo>
                    <a:lnTo>
                      <a:pt x="1093" y="331"/>
                    </a:lnTo>
                    <a:lnTo>
                      <a:pt x="1095" y="335"/>
                    </a:lnTo>
                    <a:lnTo>
                      <a:pt x="1097" y="337"/>
                    </a:lnTo>
                    <a:lnTo>
                      <a:pt x="1097" y="341"/>
                    </a:lnTo>
                    <a:lnTo>
                      <a:pt x="1051" y="441"/>
                    </a:lnTo>
                    <a:lnTo>
                      <a:pt x="948" y="213"/>
                    </a:lnTo>
                    <a:lnTo>
                      <a:pt x="844" y="387"/>
                    </a:lnTo>
                    <a:lnTo>
                      <a:pt x="764" y="279"/>
                    </a:lnTo>
                    <a:lnTo>
                      <a:pt x="690" y="331"/>
                    </a:lnTo>
                    <a:lnTo>
                      <a:pt x="557" y="28"/>
                    </a:lnTo>
                    <a:lnTo>
                      <a:pt x="391" y="263"/>
                    </a:lnTo>
                    <a:lnTo>
                      <a:pt x="295" y="159"/>
                    </a:lnTo>
                    <a:lnTo>
                      <a:pt x="176" y="261"/>
                    </a:lnTo>
                    <a:lnTo>
                      <a:pt x="108" y="391"/>
                    </a:lnTo>
                    <a:lnTo>
                      <a:pt x="10" y="4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6" name="Freeform 137">
                <a:extLst>
                  <a:ext uri="{FF2B5EF4-FFF2-40B4-BE49-F238E27FC236}">
                    <a16:creationId xmlns:a16="http://schemas.microsoft.com/office/drawing/2014/main" id="{C5AAB825-6930-4CB3-9ECD-EFC9562C8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2" y="3077"/>
                <a:ext cx="58" cy="34"/>
              </a:xfrm>
              <a:custGeom>
                <a:avLst/>
                <a:gdLst>
                  <a:gd name="T0" fmla="*/ 58 w 58"/>
                  <a:gd name="T1" fmla="*/ 34 h 34"/>
                  <a:gd name="T2" fmla="*/ 0 w 58"/>
                  <a:gd name="T3" fmla="*/ 20 h 34"/>
                  <a:gd name="T4" fmla="*/ 0 w 58"/>
                  <a:gd name="T5" fmla="*/ 0 h 34"/>
                  <a:gd name="T6" fmla="*/ 58 w 58"/>
                  <a:gd name="T7" fmla="*/ 14 h 34"/>
                  <a:gd name="T8" fmla="*/ 58 w 58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34">
                    <a:moveTo>
                      <a:pt x="58" y="34"/>
                    </a:moveTo>
                    <a:lnTo>
                      <a:pt x="0" y="20"/>
                    </a:lnTo>
                    <a:lnTo>
                      <a:pt x="0" y="0"/>
                    </a:lnTo>
                    <a:lnTo>
                      <a:pt x="58" y="14"/>
                    </a:lnTo>
                    <a:lnTo>
                      <a:pt x="58" y="34"/>
                    </a:lnTo>
                    <a:close/>
                  </a:path>
                </a:pathLst>
              </a:custGeom>
              <a:solidFill>
                <a:srgbClr val="DDDD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7" name="Freeform 138">
                <a:extLst>
                  <a:ext uri="{FF2B5EF4-FFF2-40B4-BE49-F238E27FC236}">
                    <a16:creationId xmlns:a16="http://schemas.microsoft.com/office/drawing/2014/main" id="{1869A219-810B-4576-93A5-F80D32489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2" y="2991"/>
                <a:ext cx="58" cy="34"/>
              </a:xfrm>
              <a:custGeom>
                <a:avLst/>
                <a:gdLst>
                  <a:gd name="T0" fmla="*/ 58 w 58"/>
                  <a:gd name="T1" fmla="*/ 34 h 34"/>
                  <a:gd name="T2" fmla="*/ 0 w 58"/>
                  <a:gd name="T3" fmla="*/ 20 h 34"/>
                  <a:gd name="T4" fmla="*/ 0 w 58"/>
                  <a:gd name="T5" fmla="*/ 0 h 34"/>
                  <a:gd name="T6" fmla="*/ 58 w 58"/>
                  <a:gd name="T7" fmla="*/ 14 h 34"/>
                  <a:gd name="T8" fmla="*/ 58 w 58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34">
                    <a:moveTo>
                      <a:pt x="58" y="34"/>
                    </a:moveTo>
                    <a:lnTo>
                      <a:pt x="0" y="20"/>
                    </a:lnTo>
                    <a:lnTo>
                      <a:pt x="0" y="0"/>
                    </a:lnTo>
                    <a:lnTo>
                      <a:pt x="58" y="14"/>
                    </a:lnTo>
                    <a:lnTo>
                      <a:pt x="58" y="34"/>
                    </a:lnTo>
                    <a:close/>
                  </a:path>
                </a:pathLst>
              </a:custGeom>
              <a:solidFill>
                <a:srgbClr val="DDDD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8" name="Freeform 139">
                <a:extLst>
                  <a:ext uri="{FF2B5EF4-FFF2-40B4-BE49-F238E27FC236}">
                    <a16:creationId xmlns:a16="http://schemas.microsoft.com/office/drawing/2014/main" id="{38B908AF-F93B-49C9-9DC2-5805E9BBEB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2" y="2905"/>
                <a:ext cx="58" cy="34"/>
              </a:xfrm>
              <a:custGeom>
                <a:avLst/>
                <a:gdLst>
                  <a:gd name="T0" fmla="*/ 58 w 58"/>
                  <a:gd name="T1" fmla="*/ 34 h 34"/>
                  <a:gd name="T2" fmla="*/ 0 w 58"/>
                  <a:gd name="T3" fmla="*/ 20 h 34"/>
                  <a:gd name="T4" fmla="*/ 0 w 58"/>
                  <a:gd name="T5" fmla="*/ 0 h 34"/>
                  <a:gd name="T6" fmla="*/ 58 w 58"/>
                  <a:gd name="T7" fmla="*/ 14 h 34"/>
                  <a:gd name="T8" fmla="*/ 58 w 58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34">
                    <a:moveTo>
                      <a:pt x="58" y="34"/>
                    </a:moveTo>
                    <a:lnTo>
                      <a:pt x="0" y="20"/>
                    </a:lnTo>
                    <a:lnTo>
                      <a:pt x="0" y="0"/>
                    </a:lnTo>
                    <a:lnTo>
                      <a:pt x="58" y="14"/>
                    </a:lnTo>
                    <a:lnTo>
                      <a:pt x="58" y="34"/>
                    </a:lnTo>
                    <a:close/>
                  </a:path>
                </a:pathLst>
              </a:custGeom>
              <a:solidFill>
                <a:srgbClr val="DDDD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9" name="Freeform 140">
                <a:extLst>
                  <a:ext uri="{FF2B5EF4-FFF2-40B4-BE49-F238E27FC236}">
                    <a16:creationId xmlns:a16="http://schemas.microsoft.com/office/drawing/2014/main" id="{873CA300-C560-459C-89CD-63BDF876C6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2" y="2818"/>
                <a:ext cx="58" cy="34"/>
              </a:xfrm>
              <a:custGeom>
                <a:avLst/>
                <a:gdLst>
                  <a:gd name="T0" fmla="*/ 58 w 58"/>
                  <a:gd name="T1" fmla="*/ 34 h 34"/>
                  <a:gd name="T2" fmla="*/ 0 w 58"/>
                  <a:gd name="T3" fmla="*/ 20 h 34"/>
                  <a:gd name="T4" fmla="*/ 0 w 58"/>
                  <a:gd name="T5" fmla="*/ 0 h 34"/>
                  <a:gd name="T6" fmla="*/ 58 w 58"/>
                  <a:gd name="T7" fmla="*/ 14 h 34"/>
                  <a:gd name="T8" fmla="*/ 58 w 58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34">
                    <a:moveTo>
                      <a:pt x="58" y="34"/>
                    </a:moveTo>
                    <a:lnTo>
                      <a:pt x="0" y="20"/>
                    </a:lnTo>
                    <a:lnTo>
                      <a:pt x="0" y="0"/>
                    </a:lnTo>
                    <a:lnTo>
                      <a:pt x="58" y="14"/>
                    </a:lnTo>
                    <a:lnTo>
                      <a:pt x="58" y="34"/>
                    </a:lnTo>
                    <a:close/>
                  </a:path>
                </a:pathLst>
              </a:custGeom>
              <a:solidFill>
                <a:srgbClr val="DDDD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0" name="Freeform 141">
                <a:extLst>
                  <a:ext uri="{FF2B5EF4-FFF2-40B4-BE49-F238E27FC236}">
                    <a16:creationId xmlns:a16="http://schemas.microsoft.com/office/drawing/2014/main" id="{16237731-AED2-4863-B16C-95B3353DB1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2" y="2732"/>
                <a:ext cx="58" cy="34"/>
              </a:xfrm>
              <a:custGeom>
                <a:avLst/>
                <a:gdLst>
                  <a:gd name="T0" fmla="*/ 58 w 58"/>
                  <a:gd name="T1" fmla="*/ 34 h 34"/>
                  <a:gd name="T2" fmla="*/ 0 w 58"/>
                  <a:gd name="T3" fmla="*/ 20 h 34"/>
                  <a:gd name="T4" fmla="*/ 0 w 58"/>
                  <a:gd name="T5" fmla="*/ 0 h 34"/>
                  <a:gd name="T6" fmla="*/ 58 w 58"/>
                  <a:gd name="T7" fmla="*/ 14 h 34"/>
                  <a:gd name="T8" fmla="*/ 58 w 58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34">
                    <a:moveTo>
                      <a:pt x="58" y="34"/>
                    </a:moveTo>
                    <a:lnTo>
                      <a:pt x="0" y="20"/>
                    </a:lnTo>
                    <a:lnTo>
                      <a:pt x="0" y="0"/>
                    </a:lnTo>
                    <a:lnTo>
                      <a:pt x="58" y="14"/>
                    </a:lnTo>
                    <a:lnTo>
                      <a:pt x="58" y="34"/>
                    </a:lnTo>
                    <a:close/>
                  </a:path>
                </a:pathLst>
              </a:custGeom>
              <a:solidFill>
                <a:srgbClr val="DDDD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1" name="Freeform 142">
                <a:extLst>
                  <a:ext uri="{FF2B5EF4-FFF2-40B4-BE49-F238E27FC236}">
                    <a16:creationId xmlns:a16="http://schemas.microsoft.com/office/drawing/2014/main" id="{1809DC80-6194-4471-AD1F-58ABF0B91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2" y="2646"/>
                <a:ext cx="58" cy="34"/>
              </a:xfrm>
              <a:custGeom>
                <a:avLst/>
                <a:gdLst>
                  <a:gd name="T0" fmla="*/ 58 w 58"/>
                  <a:gd name="T1" fmla="*/ 34 h 34"/>
                  <a:gd name="T2" fmla="*/ 0 w 58"/>
                  <a:gd name="T3" fmla="*/ 20 h 34"/>
                  <a:gd name="T4" fmla="*/ 0 w 58"/>
                  <a:gd name="T5" fmla="*/ 0 h 34"/>
                  <a:gd name="T6" fmla="*/ 58 w 58"/>
                  <a:gd name="T7" fmla="*/ 14 h 34"/>
                  <a:gd name="T8" fmla="*/ 58 w 58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34">
                    <a:moveTo>
                      <a:pt x="58" y="34"/>
                    </a:moveTo>
                    <a:lnTo>
                      <a:pt x="0" y="20"/>
                    </a:lnTo>
                    <a:lnTo>
                      <a:pt x="0" y="0"/>
                    </a:lnTo>
                    <a:lnTo>
                      <a:pt x="58" y="14"/>
                    </a:lnTo>
                    <a:lnTo>
                      <a:pt x="58" y="34"/>
                    </a:lnTo>
                    <a:close/>
                  </a:path>
                </a:pathLst>
              </a:custGeom>
              <a:solidFill>
                <a:srgbClr val="DDDD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2" name="Freeform 143">
                <a:extLst>
                  <a:ext uri="{FF2B5EF4-FFF2-40B4-BE49-F238E27FC236}">
                    <a16:creationId xmlns:a16="http://schemas.microsoft.com/office/drawing/2014/main" id="{18A46EB4-792A-407A-BF47-AD546A0EF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2" y="2562"/>
                <a:ext cx="58" cy="32"/>
              </a:xfrm>
              <a:custGeom>
                <a:avLst/>
                <a:gdLst>
                  <a:gd name="T0" fmla="*/ 58 w 58"/>
                  <a:gd name="T1" fmla="*/ 32 h 32"/>
                  <a:gd name="T2" fmla="*/ 0 w 58"/>
                  <a:gd name="T3" fmla="*/ 18 h 32"/>
                  <a:gd name="T4" fmla="*/ 0 w 58"/>
                  <a:gd name="T5" fmla="*/ 0 h 32"/>
                  <a:gd name="T6" fmla="*/ 58 w 58"/>
                  <a:gd name="T7" fmla="*/ 12 h 32"/>
                  <a:gd name="T8" fmla="*/ 58 w 58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32">
                    <a:moveTo>
                      <a:pt x="58" y="32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58" y="12"/>
                    </a:lnTo>
                    <a:lnTo>
                      <a:pt x="58" y="32"/>
                    </a:lnTo>
                    <a:close/>
                  </a:path>
                </a:pathLst>
              </a:custGeom>
              <a:solidFill>
                <a:srgbClr val="DDDD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3" name="Freeform 144">
                <a:extLst>
                  <a:ext uri="{FF2B5EF4-FFF2-40B4-BE49-F238E27FC236}">
                    <a16:creationId xmlns:a16="http://schemas.microsoft.com/office/drawing/2014/main" id="{F4F7AD86-A42C-4719-881A-432032303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2" y="2476"/>
                <a:ext cx="58" cy="32"/>
              </a:xfrm>
              <a:custGeom>
                <a:avLst/>
                <a:gdLst>
                  <a:gd name="T0" fmla="*/ 58 w 58"/>
                  <a:gd name="T1" fmla="*/ 32 h 32"/>
                  <a:gd name="T2" fmla="*/ 0 w 58"/>
                  <a:gd name="T3" fmla="*/ 20 h 32"/>
                  <a:gd name="T4" fmla="*/ 0 w 58"/>
                  <a:gd name="T5" fmla="*/ 0 h 32"/>
                  <a:gd name="T6" fmla="*/ 58 w 58"/>
                  <a:gd name="T7" fmla="*/ 12 h 32"/>
                  <a:gd name="T8" fmla="*/ 58 w 58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32">
                    <a:moveTo>
                      <a:pt x="58" y="32"/>
                    </a:moveTo>
                    <a:lnTo>
                      <a:pt x="0" y="20"/>
                    </a:lnTo>
                    <a:lnTo>
                      <a:pt x="0" y="0"/>
                    </a:lnTo>
                    <a:lnTo>
                      <a:pt x="58" y="12"/>
                    </a:lnTo>
                    <a:lnTo>
                      <a:pt x="58" y="32"/>
                    </a:lnTo>
                    <a:close/>
                  </a:path>
                </a:pathLst>
              </a:custGeom>
              <a:solidFill>
                <a:srgbClr val="DDDD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4" name="Freeform 145">
                <a:extLst>
                  <a:ext uri="{FF2B5EF4-FFF2-40B4-BE49-F238E27FC236}">
                    <a16:creationId xmlns:a16="http://schemas.microsoft.com/office/drawing/2014/main" id="{7245FD75-37A7-4BFE-B100-EDA52FD5A5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7" y="2794"/>
                <a:ext cx="0" cy="44"/>
              </a:xfrm>
              <a:custGeom>
                <a:avLst/>
                <a:gdLst>
                  <a:gd name="T0" fmla="*/ 0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0"/>
                    </a:move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5" name="Freeform 146">
                <a:extLst>
                  <a:ext uri="{FF2B5EF4-FFF2-40B4-BE49-F238E27FC236}">
                    <a16:creationId xmlns:a16="http://schemas.microsoft.com/office/drawing/2014/main" id="{7D90CA01-BAA2-4655-96CA-1A7F712F3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" y="3053"/>
                <a:ext cx="0" cy="44"/>
              </a:xfrm>
              <a:custGeom>
                <a:avLst/>
                <a:gdLst>
                  <a:gd name="T0" fmla="*/ 0 h 44"/>
                  <a:gd name="T1" fmla="*/ 44 h 44"/>
                  <a:gd name="T2" fmla="*/ 0 h 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">
                    <a:moveTo>
                      <a:pt x="0" y="0"/>
                    </a:move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6" name="Freeform 147">
                <a:extLst>
                  <a:ext uri="{FF2B5EF4-FFF2-40B4-BE49-F238E27FC236}">
                    <a16:creationId xmlns:a16="http://schemas.microsoft.com/office/drawing/2014/main" id="{C5D29AC6-C36A-4B29-AEF2-9B593A6FF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3" y="2502"/>
                <a:ext cx="710" cy="214"/>
              </a:xfrm>
              <a:custGeom>
                <a:avLst/>
                <a:gdLst>
                  <a:gd name="T0" fmla="*/ 710 w 710"/>
                  <a:gd name="T1" fmla="*/ 214 h 214"/>
                  <a:gd name="T2" fmla="*/ 0 w 710"/>
                  <a:gd name="T3" fmla="*/ 44 h 214"/>
                  <a:gd name="T4" fmla="*/ 0 w 710"/>
                  <a:gd name="T5" fmla="*/ 0 h 214"/>
                  <a:gd name="T6" fmla="*/ 710 w 710"/>
                  <a:gd name="T7" fmla="*/ 168 h 214"/>
                  <a:gd name="T8" fmla="*/ 710 w 710"/>
                  <a:gd name="T9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0" h="214">
                    <a:moveTo>
                      <a:pt x="710" y="214"/>
                    </a:moveTo>
                    <a:lnTo>
                      <a:pt x="0" y="44"/>
                    </a:lnTo>
                    <a:lnTo>
                      <a:pt x="0" y="0"/>
                    </a:lnTo>
                    <a:lnTo>
                      <a:pt x="710" y="168"/>
                    </a:lnTo>
                    <a:lnTo>
                      <a:pt x="710" y="214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7" name="Freeform 148">
                <a:extLst>
                  <a:ext uri="{FF2B5EF4-FFF2-40B4-BE49-F238E27FC236}">
                    <a16:creationId xmlns:a16="http://schemas.microsoft.com/office/drawing/2014/main" id="{DC11DCB0-1B35-4623-80E2-491B3F0D7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3" y="2586"/>
                <a:ext cx="710" cy="214"/>
              </a:xfrm>
              <a:custGeom>
                <a:avLst/>
                <a:gdLst>
                  <a:gd name="T0" fmla="*/ 710 w 710"/>
                  <a:gd name="T1" fmla="*/ 214 h 214"/>
                  <a:gd name="T2" fmla="*/ 0 w 710"/>
                  <a:gd name="T3" fmla="*/ 46 h 214"/>
                  <a:gd name="T4" fmla="*/ 0 w 710"/>
                  <a:gd name="T5" fmla="*/ 0 h 214"/>
                  <a:gd name="T6" fmla="*/ 710 w 710"/>
                  <a:gd name="T7" fmla="*/ 168 h 214"/>
                  <a:gd name="T8" fmla="*/ 710 w 710"/>
                  <a:gd name="T9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0" h="214">
                    <a:moveTo>
                      <a:pt x="710" y="214"/>
                    </a:moveTo>
                    <a:lnTo>
                      <a:pt x="0" y="46"/>
                    </a:lnTo>
                    <a:lnTo>
                      <a:pt x="0" y="0"/>
                    </a:lnTo>
                    <a:lnTo>
                      <a:pt x="710" y="168"/>
                    </a:lnTo>
                    <a:lnTo>
                      <a:pt x="710" y="214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8" name="Freeform 149">
                <a:extLst>
                  <a:ext uri="{FF2B5EF4-FFF2-40B4-BE49-F238E27FC236}">
                    <a16:creationId xmlns:a16="http://schemas.microsoft.com/office/drawing/2014/main" id="{57F5F812-853C-4548-BA6D-32845DBC0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3" y="2672"/>
                <a:ext cx="710" cy="214"/>
              </a:xfrm>
              <a:custGeom>
                <a:avLst/>
                <a:gdLst>
                  <a:gd name="T0" fmla="*/ 710 w 710"/>
                  <a:gd name="T1" fmla="*/ 214 h 214"/>
                  <a:gd name="T2" fmla="*/ 0 w 710"/>
                  <a:gd name="T3" fmla="*/ 46 h 214"/>
                  <a:gd name="T4" fmla="*/ 0 w 710"/>
                  <a:gd name="T5" fmla="*/ 0 h 214"/>
                  <a:gd name="T6" fmla="*/ 710 w 710"/>
                  <a:gd name="T7" fmla="*/ 168 h 214"/>
                  <a:gd name="T8" fmla="*/ 710 w 710"/>
                  <a:gd name="T9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0" h="214">
                    <a:moveTo>
                      <a:pt x="710" y="214"/>
                    </a:moveTo>
                    <a:lnTo>
                      <a:pt x="0" y="46"/>
                    </a:lnTo>
                    <a:lnTo>
                      <a:pt x="0" y="0"/>
                    </a:lnTo>
                    <a:lnTo>
                      <a:pt x="710" y="168"/>
                    </a:lnTo>
                    <a:lnTo>
                      <a:pt x="710" y="214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9" name="Freeform 150">
                <a:extLst>
                  <a:ext uri="{FF2B5EF4-FFF2-40B4-BE49-F238E27FC236}">
                    <a16:creationId xmlns:a16="http://schemas.microsoft.com/office/drawing/2014/main" id="{8004D3FE-6770-44D1-A801-D6B1C40AA8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3" y="2756"/>
                <a:ext cx="710" cy="215"/>
              </a:xfrm>
              <a:custGeom>
                <a:avLst/>
                <a:gdLst>
                  <a:gd name="T0" fmla="*/ 710 w 710"/>
                  <a:gd name="T1" fmla="*/ 215 h 215"/>
                  <a:gd name="T2" fmla="*/ 0 w 710"/>
                  <a:gd name="T3" fmla="*/ 46 h 215"/>
                  <a:gd name="T4" fmla="*/ 0 w 710"/>
                  <a:gd name="T5" fmla="*/ 0 h 215"/>
                  <a:gd name="T6" fmla="*/ 710 w 710"/>
                  <a:gd name="T7" fmla="*/ 169 h 215"/>
                  <a:gd name="T8" fmla="*/ 710 w 710"/>
                  <a:gd name="T9" fmla="*/ 21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0" h="215">
                    <a:moveTo>
                      <a:pt x="710" y="215"/>
                    </a:moveTo>
                    <a:lnTo>
                      <a:pt x="0" y="46"/>
                    </a:lnTo>
                    <a:lnTo>
                      <a:pt x="0" y="0"/>
                    </a:lnTo>
                    <a:lnTo>
                      <a:pt x="710" y="169"/>
                    </a:lnTo>
                    <a:lnTo>
                      <a:pt x="710" y="215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0" name="Freeform 151">
                <a:extLst>
                  <a:ext uri="{FF2B5EF4-FFF2-40B4-BE49-F238E27FC236}">
                    <a16:creationId xmlns:a16="http://schemas.microsoft.com/office/drawing/2014/main" id="{3A24863F-E6B0-4A39-B4CF-B67BFD0D2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3" y="2842"/>
                <a:ext cx="710" cy="215"/>
              </a:xfrm>
              <a:custGeom>
                <a:avLst/>
                <a:gdLst>
                  <a:gd name="T0" fmla="*/ 710 w 710"/>
                  <a:gd name="T1" fmla="*/ 215 h 215"/>
                  <a:gd name="T2" fmla="*/ 0 w 710"/>
                  <a:gd name="T3" fmla="*/ 47 h 215"/>
                  <a:gd name="T4" fmla="*/ 0 w 710"/>
                  <a:gd name="T5" fmla="*/ 0 h 215"/>
                  <a:gd name="T6" fmla="*/ 710 w 710"/>
                  <a:gd name="T7" fmla="*/ 169 h 215"/>
                  <a:gd name="T8" fmla="*/ 710 w 710"/>
                  <a:gd name="T9" fmla="*/ 21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0" h="215">
                    <a:moveTo>
                      <a:pt x="710" y="215"/>
                    </a:moveTo>
                    <a:lnTo>
                      <a:pt x="0" y="47"/>
                    </a:lnTo>
                    <a:lnTo>
                      <a:pt x="0" y="0"/>
                    </a:lnTo>
                    <a:lnTo>
                      <a:pt x="710" y="169"/>
                    </a:lnTo>
                    <a:lnTo>
                      <a:pt x="710" y="215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1" name="Freeform 152">
                <a:extLst>
                  <a:ext uri="{FF2B5EF4-FFF2-40B4-BE49-F238E27FC236}">
                    <a16:creationId xmlns:a16="http://schemas.microsoft.com/office/drawing/2014/main" id="{6003E6AD-D87A-4335-8F33-5B36B9766F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3" y="2929"/>
                <a:ext cx="710" cy="214"/>
              </a:xfrm>
              <a:custGeom>
                <a:avLst/>
                <a:gdLst>
                  <a:gd name="T0" fmla="*/ 710 w 710"/>
                  <a:gd name="T1" fmla="*/ 214 h 214"/>
                  <a:gd name="T2" fmla="*/ 0 w 710"/>
                  <a:gd name="T3" fmla="*/ 46 h 214"/>
                  <a:gd name="T4" fmla="*/ 0 w 710"/>
                  <a:gd name="T5" fmla="*/ 0 h 214"/>
                  <a:gd name="T6" fmla="*/ 710 w 710"/>
                  <a:gd name="T7" fmla="*/ 168 h 214"/>
                  <a:gd name="T8" fmla="*/ 710 w 710"/>
                  <a:gd name="T9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0" h="214">
                    <a:moveTo>
                      <a:pt x="710" y="214"/>
                    </a:moveTo>
                    <a:lnTo>
                      <a:pt x="0" y="46"/>
                    </a:lnTo>
                    <a:lnTo>
                      <a:pt x="0" y="0"/>
                    </a:lnTo>
                    <a:lnTo>
                      <a:pt x="710" y="168"/>
                    </a:lnTo>
                    <a:lnTo>
                      <a:pt x="710" y="214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2" name="Freeform 153">
                <a:extLst>
                  <a:ext uri="{FF2B5EF4-FFF2-40B4-BE49-F238E27FC236}">
                    <a16:creationId xmlns:a16="http://schemas.microsoft.com/office/drawing/2014/main" id="{B0C022AC-4D77-4757-8BB7-76D0098F0B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3" y="3013"/>
                <a:ext cx="710" cy="214"/>
              </a:xfrm>
              <a:custGeom>
                <a:avLst/>
                <a:gdLst>
                  <a:gd name="T0" fmla="*/ 710 w 710"/>
                  <a:gd name="T1" fmla="*/ 214 h 214"/>
                  <a:gd name="T2" fmla="*/ 0 w 710"/>
                  <a:gd name="T3" fmla="*/ 46 h 214"/>
                  <a:gd name="T4" fmla="*/ 0 w 710"/>
                  <a:gd name="T5" fmla="*/ 0 h 214"/>
                  <a:gd name="T6" fmla="*/ 710 w 710"/>
                  <a:gd name="T7" fmla="*/ 168 h 214"/>
                  <a:gd name="T8" fmla="*/ 710 w 710"/>
                  <a:gd name="T9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0" h="214">
                    <a:moveTo>
                      <a:pt x="710" y="214"/>
                    </a:moveTo>
                    <a:lnTo>
                      <a:pt x="0" y="46"/>
                    </a:lnTo>
                    <a:lnTo>
                      <a:pt x="0" y="0"/>
                    </a:lnTo>
                    <a:lnTo>
                      <a:pt x="710" y="168"/>
                    </a:lnTo>
                    <a:lnTo>
                      <a:pt x="710" y="214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3" name="Freeform 154">
                <a:extLst>
                  <a:ext uri="{FF2B5EF4-FFF2-40B4-BE49-F238E27FC236}">
                    <a16:creationId xmlns:a16="http://schemas.microsoft.com/office/drawing/2014/main" id="{6DC66033-C3B5-40C8-899E-991643F51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3" y="3099"/>
                <a:ext cx="710" cy="214"/>
              </a:xfrm>
              <a:custGeom>
                <a:avLst/>
                <a:gdLst>
                  <a:gd name="T0" fmla="*/ 710 w 710"/>
                  <a:gd name="T1" fmla="*/ 214 h 214"/>
                  <a:gd name="T2" fmla="*/ 0 w 710"/>
                  <a:gd name="T3" fmla="*/ 46 h 214"/>
                  <a:gd name="T4" fmla="*/ 0 w 710"/>
                  <a:gd name="T5" fmla="*/ 0 h 214"/>
                  <a:gd name="T6" fmla="*/ 710 w 710"/>
                  <a:gd name="T7" fmla="*/ 168 h 214"/>
                  <a:gd name="T8" fmla="*/ 710 w 710"/>
                  <a:gd name="T9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0" h="214">
                    <a:moveTo>
                      <a:pt x="710" y="214"/>
                    </a:moveTo>
                    <a:lnTo>
                      <a:pt x="0" y="46"/>
                    </a:lnTo>
                    <a:lnTo>
                      <a:pt x="0" y="0"/>
                    </a:lnTo>
                    <a:lnTo>
                      <a:pt x="710" y="168"/>
                    </a:lnTo>
                    <a:lnTo>
                      <a:pt x="710" y="214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4" name="Freeform 155">
                <a:extLst>
                  <a:ext uri="{FF2B5EF4-FFF2-40B4-BE49-F238E27FC236}">
                    <a16:creationId xmlns:a16="http://schemas.microsoft.com/office/drawing/2014/main" id="{CBEEBFA2-139A-4A1B-A579-D5DD386325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6" y="2616"/>
                <a:ext cx="227" cy="100"/>
              </a:xfrm>
              <a:custGeom>
                <a:avLst/>
                <a:gdLst>
                  <a:gd name="T0" fmla="*/ 227 w 227"/>
                  <a:gd name="T1" fmla="*/ 100 h 100"/>
                  <a:gd name="T2" fmla="*/ 0 w 227"/>
                  <a:gd name="T3" fmla="*/ 46 h 100"/>
                  <a:gd name="T4" fmla="*/ 0 w 227"/>
                  <a:gd name="T5" fmla="*/ 0 h 100"/>
                  <a:gd name="T6" fmla="*/ 227 w 227"/>
                  <a:gd name="T7" fmla="*/ 54 h 100"/>
                  <a:gd name="T8" fmla="*/ 227 w 227"/>
                  <a:gd name="T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100">
                    <a:moveTo>
                      <a:pt x="227" y="100"/>
                    </a:moveTo>
                    <a:lnTo>
                      <a:pt x="0" y="46"/>
                    </a:lnTo>
                    <a:lnTo>
                      <a:pt x="0" y="0"/>
                    </a:lnTo>
                    <a:lnTo>
                      <a:pt x="227" y="54"/>
                    </a:lnTo>
                    <a:lnTo>
                      <a:pt x="227" y="100"/>
                    </a:lnTo>
                    <a:close/>
                  </a:path>
                </a:pathLst>
              </a:custGeom>
              <a:solidFill>
                <a:srgbClr val="458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5" name="Freeform 156">
                <a:extLst>
                  <a:ext uri="{FF2B5EF4-FFF2-40B4-BE49-F238E27FC236}">
                    <a16:creationId xmlns:a16="http://schemas.microsoft.com/office/drawing/2014/main" id="{2CB13F05-902B-4D0E-B782-2E3E3C4E91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6" y="2686"/>
                <a:ext cx="287" cy="114"/>
              </a:xfrm>
              <a:custGeom>
                <a:avLst/>
                <a:gdLst>
                  <a:gd name="T0" fmla="*/ 287 w 287"/>
                  <a:gd name="T1" fmla="*/ 114 h 114"/>
                  <a:gd name="T2" fmla="*/ 0 w 287"/>
                  <a:gd name="T3" fmla="*/ 46 h 114"/>
                  <a:gd name="T4" fmla="*/ 0 w 287"/>
                  <a:gd name="T5" fmla="*/ 0 h 114"/>
                  <a:gd name="T6" fmla="*/ 287 w 287"/>
                  <a:gd name="T7" fmla="*/ 68 h 114"/>
                  <a:gd name="T8" fmla="*/ 287 w 287"/>
                  <a:gd name="T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114">
                    <a:moveTo>
                      <a:pt x="287" y="114"/>
                    </a:moveTo>
                    <a:lnTo>
                      <a:pt x="0" y="46"/>
                    </a:lnTo>
                    <a:lnTo>
                      <a:pt x="0" y="0"/>
                    </a:lnTo>
                    <a:lnTo>
                      <a:pt x="287" y="68"/>
                    </a:lnTo>
                    <a:lnTo>
                      <a:pt x="287" y="114"/>
                    </a:lnTo>
                    <a:close/>
                  </a:path>
                </a:pathLst>
              </a:custGeom>
              <a:solidFill>
                <a:srgbClr val="458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6" name="Freeform 157">
                <a:extLst>
                  <a:ext uri="{FF2B5EF4-FFF2-40B4-BE49-F238E27FC236}">
                    <a16:creationId xmlns:a16="http://schemas.microsoft.com/office/drawing/2014/main" id="{83854F91-4B6B-4549-961D-4B6CFBD4F2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6" y="2798"/>
                <a:ext cx="177" cy="88"/>
              </a:xfrm>
              <a:custGeom>
                <a:avLst/>
                <a:gdLst>
                  <a:gd name="T0" fmla="*/ 177 w 177"/>
                  <a:gd name="T1" fmla="*/ 88 h 88"/>
                  <a:gd name="T2" fmla="*/ 0 w 177"/>
                  <a:gd name="T3" fmla="*/ 46 h 88"/>
                  <a:gd name="T4" fmla="*/ 0 w 177"/>
                  <a:gd name="T5" fmla="*/ 0 h 88"/>
                  <a:gd name="T6" fmla="*/ 177 w 177"/>
                  <a:gd name="T7" fmla="*/ 42 h 88"/>
                  <a:gd name="T8" fmla="*/ 177 w 177"/>
                  <a:gd name="T9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88">
                    <a:moveTo>
                      <a:pt x="177" y="88"/>
                    </a:moveTo>
                    <a:lnTo>
                      <a:pt x="0" y="46"/>
                    </a:lnTo>
                    <a:lnTo>
                      <a:pt x="0" y="0"/>
                    </a:lnTo>
                    <a:lnTo>
                      <a:pt x="177" y="42"/>
                    </a:lnTo>
                    <a:lnTo>
                      <a:pt x="177" y="88"/>
                    </a:lnTo>
                    <a:close/>
                  </a:path>
                </a:pathLst>
              </a:custGeom>
              <a:solidFill>
                <a:srgbClr val="458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7" name="Freeform 158">
                <a:extLst>
                  <a:ext uri="{FF2B5EF4-FFF2-40B4-BE49-F238E27FC236}">
                    <a16:creationId xmlns:a16="http://schemas.microsoft.com/office/drawing/2014/main" id="{3F0C7D38-6EDF-49C7-A5E6-AEF29E9CB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9" y="2832"/>
                <a:ext cx="394" cy="139"/>
              </a:xfrm>
              <a:custGeom>
                <a:avLst/>
                <a:gdLst>
                  <a:gd name="T0" fmla="*/ 394 w 394"/>
                  <a:gd name="T1" fmla="*/ 139 h 139"/>
                  <a:gd name="T2" fmla="*/ 0 w 394"/>
                  <a:gd name="T3" fmla="*/ 46 h 139"/>
                  <a:gd name="T4" fmla="*/ 0 w 394"/>
                  <a:gd name="T5" fmla="*/ 0 h 139"/>
                  <a:gd name="T6" fmla="*/ 394 w 394"/>
                  <a:gd name="T7" fmla="*/ 93 h 139"/>
                  <a:gd name="T8" fmla="*/ 394 w 394"/>
                  <a:gd name="T9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4" h="139">
                    <a:moveTo>
                      <a:pt x="394" y="139"/>
                    </a:moveTo>
                    <a:lnTo>
                      <a:pt x="0" y="46"/>
                    </a:lnTo>
                    <a:lnTo>
                      <a:pt x="0" y="0"/>
                    </a:lnTo>
                    <a:lnTo>
                      <a:pt x="394" y="93"/>
                    </a:lnTo>
                    <a:lnTo>
                      <a:pt x="394" y="139"/>
                    </a:lnTo>
                    <a:close/>
                  </a:path>
                </a:pathLst>
              </a:custGeom>
              <a:solidFill>
                <a:srgbClr val="458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8" name="Freeform 159">
                <a:extLst>
                  <a:ext uri="{FF2B5EF4-FFF2-40B4-BE49-F238E27FC236}">
                    <a16:creationId xmlns:a16="http://schemas.microsoft.com/office/drawing/2014/main" id="{EFAC6262-48E4-43F6-8E6B-C336444AC9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4" y="2929"/>
                <a:ext cx="349" cy="128"/>
              </a:xfrm>
              <a:custGeom>
                <a:avLst/>
                <a:gdLst>
                  <a:gd name="T0" fmla="*/ 349 w 349"/>
                  <a:gd name="T1" fmla="*/ 128 h 128"/>
                  <a:gd name="T2" fmla="*/ 0 w 349"/>
                  <a:gd name="T3" fmla="*/ 46 h 128"/>
                  <a:gd name="T4" fmla="*/ 0 w 349"/>
                  <a:gd name="T5" fmla="*/ 0 h 128"/>
                  <a:gd name="T6" fmla="*/ 349 w 349"/>
                  <a:gd name="T7" fmla="*/ 82 h 128"/>
                  <a:gd name="T8" fmla="*/ 349 w 349"/>
                  <a:gd name="T9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9" h="128">
                    <a:moveTo>
                      <a:pt x="349" y="128"/>
                    </a:moveTo>
                    <a:lnTo>
                      <a:pt x="0" y="46"/>
                    </a:lnTo>
                    <a:lnTo>
                      <a:pt x="0" y="0"/>
                    </a:lnTo>
                    <a:lnTo>
                      <a:pt x="349" y="82"/>
                    </a:lnTo>
                    <a:lnTo>
                      <a:pt x="349" y="128"/>
                    </a:lnTo>
                    <a:close/>
                  </a:path>
                </a:pathLst>
              </a:custGeom>
              <a:solidFill>
                <a:srgbClr val="458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9" name="Freeform 160">
                <a:extLst>
                  <a:ext uri="{FF2B5EF4-FFF2-40B4-BE49-F238E27FC236}">
                    <a16:creationId xmlns:a16="http://schemas.microsoft.com/office/drawing/2014/main" id="{E8DCC774-28AD-4732-8528-2A37A3ABB9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2" y="3035"/>
                <a:ext cx="261" cy="108"/>
              </a:xfrm>
              <a:custGeom>
                <a:avLst/>
                <a:gdLst>
                  <a:gd name="T0" fmla="*/ 261 w 261"/>
                  <a:gd name="T1" fmla="*/ 108 h 108"/>
                  <a:gd name="T2" fmla="*/ 0 w 261"/>
                  <a:gd name="T3" fmla="*/ 46 h 108"/>
                  <a:gd name="T4" fmla="*/ 0 w 261"/>
                  <a:gd name="T5" fmla="*/ 0 h 108"/>
                  <a:gd name="T6" fmla="*/ 261 w 261"/>
                  <a:gd name="T7" fmla="*/ 62 h 108"/>
                  <a:gd name="T8" fmla="*/ 261 w 261"/>
                  <a:gd name="T9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108">
                    <a:moveTo>
                      <a:pt x="261" y="108"/>
                    </a:moveTo>
                    <a:lnTo>
                      <a:pt x="0" y="46"/>
                    </a:lnTo>
                    <a:lnTo>
                      <a:pt x="0" y="0"/>
                    </a:lnTo>
                    <a:lnTo>
                      <a:pt x="261" y="62"/>
                    </a:lnTo>
                    <a:lnTo>
                      <a:pt x="261" y="108"/>
                    </a:lnTo>
                    <a:close/>
                  </a:path>
                </a:pathLst>
              </a:custGeom>
              <a:solidFill>
                <a:srgbClr val="458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0" name="Freeform 161">
                <a:extLst>
                  <a:ext uri="{FF2B5EF4-FFF2-40B4-BE49-F238E27FC236}">
                    <a16:creationId xmlns:a16="http://schemas.microsoft.com/office/drawing/2014/main" id="{85D1DE0E-A0BC-48C9-BB16-6B2F557CDB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5" y="3091"/>
                <a:ext cx="388" cy="136"/>
              </a:xfrm>
              <a:custGeom>
                <a:avLst/>
                <a:gdLst>
                  <a:gd name="T0" fmla="*/ 388 w 388"/>
                  <a:gd name="T1" fmla="*/ 136 h 136"/>
                  <a:gd name="T2" fmla="*/ 0 w 388"/>
                  <a:gd name="T3" fmla="*/ 44 h 136"/>
                  <a:gd name="T4" fmla="*/ 0 w 388"/>
                  <a:gd name="T5" fmla="*/ 0 h 136"/>
                  <a:gd name="T6" fmla="*/ 388 w 388"/>
                  <a:gd name="T7" fmla="*/ 90 h 136"/>
                  <a:gd name="T8" fmla="*/ 388 w 388"/>
                  <a:gd name="T9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8" h="136">
                    <a:moveTo>
                      <a:pt x="388" y="136"/>
                    </a:moveTo>
                    <a:lnTo>
                      <a:pt x="0" y="44"/>
                    </a:lnTo>
                    <a:lnTo>
                      <a:pt x="0" y="0"/>
                    </a:lnTo>
                    <a:lnTo>
                      <a:pt x="388" y="90"/>
                    </a:lnTo>
                    <a:lnTo>
                      <a:pt x="388" y="136"/>
                    </a:lnTo>
                    <a:close/>
                  </a:path>
                </a:pathLst>
              </a:custGeom>
              <a:solidFill>
                <a:srgbClr val="458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1" name="Freeform 162">
                <a:extLst>
                  <a:ext uri="{FF2B5EF4-FFF2-40B4-BE49-F238E27FC236}">
                    <a16:creationId xmlns:a16="http://schemas.microsoft.com/office/drawing/2014/main" id="{A9171BEA-7EF9-4E57-9AD3-F7D39902C2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6" y="3223"/>
                <a:ext cx="187" cy="90"/>
              </a:xfrm>
              <a:custGeom>
                <a:avLst/>
                <a:gdLst>
                  <a:gd name="T0" fmla="*/ 187 w 187"/>
                  <a:gd name="T1" fmla="*/ 90 h 90"/>
                  <a:gd name="T2" fmla="*/ 0 w 187"/>
                  <a:gd name="T3" fmla="*/ 46 h 90"/>
                  <a:gd name="T4" fmla="*/ 0 w 187"/>
                  <a:gd name="T5" fmla="*/ 0 h 90"/>
                  <a:gd name="T6" fmla="*/ 187 w 187"/>
                  <a:gd name="T7" fmla="*/ 44 h 90"/>
                  <a:gd name="T8" fmla="*/ 187 w 187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90">
                    <a:moveTo>
                      <a:pt x="187" y="90"/>
                    </a:moveTo>
                    <a:lnTo>
                      <a:pt x="0" y="46"/>
                    </a:lnTo>
                    <a:lnTo>
                      <a:pt x="0" y="0"/>
                    </a:lnTo>
                    <a:lnTo>
                      <a:pt x="187" y="44"/>
                    </a:lnTo>
                    <a:lnTo>
                      <a:pt x="187" y="90"/>
                    </a:lnTo>
                    <a:close/>
                  </a:path>
                </a:pathLst>
              </a:custGeom>
              <a:solidFill>
                <a:srgbClr val="458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2" name="Freeform 163">
                <a:extLst>
                  <a:ext uri="{FF2B5EF4-FFF2-40B4-BE49-F238E27FC236}">
                    <a16:creationId xmlns:a16="http://schemas.microsoft.com/office/drawing/2014/main" id="{D0D515F1-9347-4106-AE96-2B85EC911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7" y="2824"/>
                <a:ext cx="319" cy="483"/>
              </a:xfrm>
              <a:custGeom>
                <a:avLst/>
                <a:gdLst>
                  <a:gd name="T0" fmla="*/ 236 w 319"/>
                  <a:gd name="T1" fmla="*/ 417 h 483"/>
                  <a:gd name="T2" fmla="*/ 202 w 319"/>
                  <a:gd name="T3" fmla="*/ 405 h 483"/>
                  <a:gd name="T4" fmla="*/ 168 w 319"/>
                  <a:gd name="T5" fmla="*/ 387 h 483"/>
                  <a:gd name="T6" fmla="*/ 138 w 319"/>
                  <a:gd name="T7" fmla="*/ 363 h 483"/>
                  <a:gd name="T8" fmla="*/ 112 w 319"/>
                  <a:gd name="T9" fmla="*/ 335 h 483"/>
                  <a:gd name="T10" fmla="*/ 90 w 319"/>
                  <a:gd name="T11" fmla="*/ 305 h 483"/>
                  <a:gd name="T12" fmla="*/ 74 w 319"/>
                  <a:gd name="T13" fmla="*/ 271 h 483"/>
                  <a:gd name="T14" fmla="*/ 64 w 319"/>
                  <a:gd name="T15" fmla="*/ 237 h 483"/>
                  <a:gd name="T16" fmla="*/ 60 w 319"/>
                  <a:gd name="T17" fmla="*/ 201 h 483"/>
                  <a:gd name="T18" fmla="*/ 60 w 319"/>
                  <a:gd name="T19" fmla="*/ 183 h 483"/>
                  <a:gd name="T20" fmla="*/ 68 w 319"/>
                  <a:gd name="T21" fmla="*/ 149 h 483"/>
                  <a:gd name="T22" fmla="*/ 82 w 319"/>
                  <a:gd name="T23" fmla="*/ 121 h 483"/>
                  <a:gd name="T24" fmla="*/ 100 w 319"/>
                  <a:gd name="T25" fmla="*/ 99 h 483"/>
                  <a:gd name="T26" fmla="*/ 124 w 319"/>
                  <a:gd name="T27" fmla="*/ 81 h 483"/>
                  <a:gd name="T28" fmla="*/ 152 w 319"/>
                  <a:gd name="T29" fmla="*/ 69 h 483"/>
                  <a:gd name="T30" fmla="*/ 184 w 319"/>
                  <a:gd name="T31" fmla="*/ 62 h 483"/>
                  <a:gd name="T32" fmla="*/ 218 w 319"/>
                  <a:gd name="T33" fmla="*/ 62 h 483"/>
                  <a:gd name="T34" fmla="*/ 236 w 319"/>
                  <a:gd name="T35" fmla="*/ 8 h 483"/>
                  <a:gd name="T36" fmla="*/ 212 w 319"/>
                  <a:gd name="T37" fmla="*/ 2 h 483"/>
                  <a:gd name="T38" fmla="*/ 166 w 319"/>
                  <a:gd name="T39" fmla="*/ 0 h 483"/>
                  <a:gd name="T40" fmla="*/ 124 w 319"/>
                  <a:gd name="T41" fmla="*/ 8 h 483"/>
                  <a:gd name="T42" fmla="*/ 86 w 319"/>
                  <a:gd name="T43" fmla="*/ 24 h 483"/>
                  <a:gd name="T44" fmla="*/ 54 w 319"/>
                  <a:gd name="T45" fmla="*/ 48 h 483"/>
                  <a:gd name="T46" fmla="*/ 30 w 319"/>
                  <a:gd name="T47" fmla="*/ 81 h 483"/>
                  <a:gd name="T48" fmla="*/ 12 w 319"/>
                  <a:gd name="T49" fmla="*/ 119 h 483"/>
                  <a:gd name="T50" fmla="*/ 2 w 319"/>
                  <a:gd name="T51" fmla="*/ 163 h 483"/>
                  <a:gd name="T52" fmla="*/ 0 w 319"/>
                  <a:gd name="T53" fmla="*/ 185 h 483"/>
                  <a:gd name="T54" fmla="*/ 6 w 319"/>
                  <a:gd name="T55" fmla="*/ 235 h 483"/>
                  <a:gd name="T56" fmla="*/ 20 w 319"/>
                  <a:gd name="T57" fmla="*/ 281 h 483"/>
                  <a:gd name="T58" fmla="*/ 40 w 319"/>
                  <a:gd name="T59" fmla="*/ 327 h 483"/>
                  <a:gd name="T60" fmla="*/ 70 w 319"/>
                  <a:gd name="T61" fmla="*/ 367 h 483"/>
                  <a:gd name="T62" fmla="*/ 104 w 319"/>
                  <a:gd name="T63" fmla="*/ 405 h 483"/>
                  <a:gd name="T64" fmla="*/ 144 w 319"/>
                  <a:gd name="T65" fmla="*/ 435 h 483"/>
                  <a:gd name="T66" fmla="*/ 190 w 319"/>
                  <a:gd name="T67" fmla="*/ 459 h 483"/>
                  <a:gd name="T68" fmla="*/ 236 w 319"/>
                  <a:gd name="T69" fmla="*/ 475 h 483"/>
                  <a:gd name="T70" fmla="*/ 258 w 319"/>
                  <a:gd name="T71" fmla="*/ 479 h 483"/>
                  <a:gd name="T72" fmla="*/ 299 w 319"/>
                  <a:gd name="T73" fmla="*/ 483 h 483"/>
                  <a:gd name="T74" fmla="*/ 299 w 319"/>
                  <a:gd name="T75" fmla="*/ 421 h 483"/>
                  <a:gd name="T76" fmla="*/ 285 w 319"/>
                  <a:gd name="T77" fmla="*/ 421 h 483"/>
                  <a:gd name="T78" fmla="*/ 252 w 319"/>
                  <a:gd name="T79" fmla="*/ 419 h 483"/>
                  <a:gd name="T80" fmla="*/ 236 w 319"/>
                  <a:gd name="T81" fmla="*/ 417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19" h="483">
                    <a:moveTo>
                      <a:pt x="236" y="417"/>
                    </a:moveTo>
                    <a:lnTo>
                      <a:pt x="236" y="417"/>
                    </a:lnTo>
                    <a:lnTo>
                      <a:pt x="218" y="411"/>
                    </a:lnTo>
                    <a:lnTo>
                      <a:pt x="202" y="405"/>
                    </a:lnTo>
                    <a:lnTo>
                      <a:pt x="184" y="397"/>
                    </a:lnTo>
                    <a:lnTo>
                      <a:pt x="168" y="387"/>
                    </a:lnTo>
                    <a:lnTo>
                      <a:pt x="152" y="375"/>
                    </a:lnTo>
                    <a:lnTo>
                      <a:pt x="138" y="363"/>
                    </a:lnTo>
                    <a:lnTo>
                      <a:pt x="124" y="351"/>
                    </a:lnTo>
                    <a:lnTo>
                      <a:pt x="112" y="335"/>
                    </a:lnTo>
                    <a:lnTo>
                      <a:pt x="100" y="321"/>
                    </a:lnTo>
                    <a:lnTo>
                      <a:pt x="90" y="305"/>
                    </a:lnTo>
                    <a:lnTo>
                      <a:pt x="82" y="289"/>
                    </a:lnTo>
                    <a:lnTo>
                      <a:pt x="74" y="271"/>
                    </a:lnTo>
                    <a:lnTo>
                      <a:pt x="68" y="253"/>
                    </a:lnTo>
                    <a:lnTo>
                      <a:pt x="64" y="237"/>
                    </a:lnTo>
                    <a:lnTo>
                      <a:pt x="60" y="219"/>
                    </a:lnTo>
                    <a:lnTo>
                      <a:pt x="60" y="201"/>
                    </a:lnTo>
                    <a:lnTo>
                      <a:pt x="60" y="201"/>
                    </a:lnTo>
                    <a:lnTo>
                      <a:pt x="60" y="183"/>
                    </a:lnTo>
                    <a:lnTo>
                      <a:pt x="64" y="165"/>
                    </a:lnTo>
                    <a:lnTo>
                      <a:pt x="68" y="149"/>
                    </a:lnTo>
                    <a:lnTo>
                      <a:pt x="74" y="135"/>
                    </a:lnTo>
                    <a:lnTo>
                      <a:pt x="82" y="121"/>
                    </a:lnTo>
                    <a:lnTo>
                      <a:pt x="90" y="109"/>
                    </a:lnTo>
                    <a:lnTo>
                      <a:pt x="100" y="99"/>
                    </a:lnTo>
                    <a:lnTo>
                      <a:pt x="112" y="89"/>
                    </a:lnTo>
                    <a:lnTo>
                      <a:pt x="124" y="81"/>
                    </a:lnTo>
                    <a:lnTo>
                      <a:pt x="138" y="73"/>
                    </a:lnTo>
                    <a:lnTo>
                      <a:pt x="152" y="69"/>
                    </a:lnTo>
                    <a:lnTo>
                      <a:pt x="168" y="65"/>
                    </a:lnTo>
                    <a:lnTo>
                      <a:pt x="184" y="62"/>
                    </a:lnTo>
                    <a:lnTo>
                      <a:pt x="202" y="62"/>
                    </a:lnTo>
                    <a:lnTo>
                      <a:pt x="218" y="62"/>
                    </a:lnTo>
                    <a:lnTo>
                      <a:pt x="236" y="67"/>
                    </a:lnTo>
                    <a:lnTo>
                      <a:pt x="236" y="8"/>
                    </a:lnTo>
                    <a:lnTo>
                      <a:pt x="236" y="8"/>
                    </a:lnTo>
                    <a:lnTo>
                      <a:pt x="212" y="2"/>
                    </a:lnTo>
                    <a:lnTo>
                      <a:pt x="190" y="0"/>
                    </a:lnTo>
                    <a:lnTo>
                      <a:pt x="166" y="0"/>
                    </a:lnTo>
                    <a:lnTo>
                      <a:pt x="144" y="4"/>
                    </a:lnTo>
                    <a:lnTo>
                      <a:pt x="124" y="8"/>
                    </a:lnTo>
                    <a:lnTo>
                      <a:pt x="104" y="16"/>
                    </a:lnTo>
                    <a:lnTo>
                      <a:pt x="86" y="24"/>
                    </a:lnTo>
                    <a:lnTo>
                      <a:pt x="70" y="36"/>
                    </a:lnTo>
                    <a:lnTo>
                      <a:pt x="54" y="48"/>
                    </a:lnTo>
                    <a:lnTo>
                      <a:pt x="40" y="65"/>
                    </a:lnTo>
                    <a:lnTo>
                      <a:pt x="30" y="81"/>
                    </a:lnTo>
                    <a:lnTo>
                      <a:pt x="20" y="99"/>
                    </a:lnTo>
                    <a:lnTo>
                      <a:pt x="12" y="119"/>
                    </a:lnTo>
                    <a:lnTo>
                      <a:pt x="6" y="139"/>
                    </a:lnTo>
                    <a:lnTo>
                      <a:pt x="2" y="163"/>
                    </a:lnTo>
                    <a:lnTo>
                      <a:pt x="0" y="185"/>
                    </a:lnTo>
                    <a:lnTo>
                      <a:pt x="0" y="185"/>
                    </a:lnTo>
                    <a:lnTo>
                      <a:pt x="2" y="211"/>
                    </a:lnTo>
                    <a:lnTo>
                      <a:pt x="6" y="235"/>
                    </a:lnTo>
                    <a:lnTo>
                      <a:pt x="12" y="257"/>
                    </a:lnTo>
                    <a:lnTo>
                      <a:pt x="20" y="281"/>
                    </a:lnTo>
                    <a:lnTo>
                      <a:pt x="28" y="305"/>
                    </a:lnTo>
                    <a:lnTo>
                      <a:pt x="40" y="327"/>
                    </a:lnTo>
                    <a:lnTo>
                      <a:pt x="54" y="347"/>
                    </a:lnTo>
                    <a:lnTo>
                      <a:pt x="70" y="367"/>
                    </a:lnTo>
                    <a:lnTo>
                      <a:pt x="86" y="387"/>
                    </a:lnTo>
                    <a:lnTo>
                      <a:pt x="104" y="405"/>
                    </a:lnTo>
                    <a:lnTo>
                      <a:pt x="124" y="421"/>
                    </a:lnTo>
                    <a:lnTo>
                      <a:pt x="144" y="435"/>
                    </a:lnTo>
                    <a:lnTo>
                      <a:pt x="166" y="449"/>
                    </a:lnTo>
                    <a:lnTo>
                      <a:pt x="190" y="459"/>
                    </a:lnTo>
                    <a:lnTo>
                      <a:pt x="212" y="469"/>
                    </a:lnTo>
                    <a:lnTo>
                      <a:pt x="236" y="475"/>
                    </a:lnTo>
                    <a:lnTo>
                      <a:pt x="236" y="475"/>
                    </a:lnTo>
                    <a:lnTo>
                      <a:pt x="258" y="479"/>
                    </a:lnTo>
                    <a:lnTo>
                      <a:pt x="278" y="481"/>
                    </a:lnTo>
                    <a:lnTo>
                      <a:pt x="299" y="483"/>
                    </a:lnTo>
                    <a:lnTo>
                      <a:pt x="319" y="481"/>
                    </a:lnTo>
                    <a:lnTo>
                      <a:pt x="299" y="421"/>
                    </a:lnTo>
                    <a:lnTo>
                      <a:pt x="299" y="421"/>
                    </a:lnTo>
                    <a:lnTo>
                      <a:pt x="285" y="421"/>
                    </a:lnTo>
                    <a:lnTo>
                      <a:pt x="268" y="421"/>
                    </a:lnTo>
                    <a:lnTo>
                      <a:pt x="252" y="419"/>
                    </a:lnTo>
                    <a:lnTo>
                      <a:pt x="236" y="417"/>
                    </a:lnTo>
                    <a:lnTo>
                      <a:pt x="236" y="417"/>
                    </a:lnTo>
                    <a:close/>
                  </a:path>
                </a:pathLst>
              </a:custGeom>
              <a:solidFill>
                <a:srgbClr val="458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3" name="Freeform 164">
                <a:extLst>
                  <a:ext uri="{FF2B5EF4-FFF2-40B4-BE49-F238E27FC236}">
                    <a16:creationId xmlns:a16="http://schemas.microsoft.com/office/drawing/2014/main" id="{2D78C733-CA0D-4E2E-B9A7-DB9B844D0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3" y="2832"/>
                <a:ext cx="239" cy="473"/>
              </a:xfrm>
              <a:custGeom>
                <a:avLst/>
                <a:gdLst>
                  <a:gd name="T0" fmla="*/ 209 w 239"/>
                  <a:gd name="T1" fmla="*/ 169 h 473"/>
                  <a:gd name="T2" fmla="*/ 209 w 239"/>
                  <a:gd name="T3" fmla="*/ 169 h 473"/>
                  <a:gd name="T4" fmla="*/ 191 w 239"/>
                  <a:gd name="T5" fmla="*/ 139 h 473"/>
                  <a:gd name="T6" fmla="*/ 171 w 239"/>
                  <a:gd name="T7" fmla="*/ 111 h 473"/>
                  <a:gd name="T8" fmla="*/ 149 w 239"/>
                  <a:gd name="T9" fmla="*/ 85 h 473"/>
                  <a:gd name="T10" fmla="*/ 123 w 239"/>
                  <a:gd name="T11" fmla="*/ 63 h 473"/>
                  <a:gd name="T12" fmla="*/ 95 w 239"/>
                  <a:gd name="T13" fmla="*/ 40 h 473"/>
                  <a:gd name="T14" fmla="*/ 65 w 239"/>
                  <a:gd name="T15" fmla="*/ 22 h 473"/>
                  <a:gd name="T16" fmla="*/ 34 w 239"/>
                  <a:gd name="T17" fmla="*/ 10 h 473"/>
                  <a:gd name="T18" fmla="*/ 0 w 239"/>
                  <a:gd name="T19" fmla="*/ 0 h 473"/>
                  <a:gd name="T20" fmla="*/ 0 w 239"/>
                  <a:gd name="T21" fmla="*/ 59 h 473"/>
                  <a:gd name="T22" fmla="*/ 0 w 239"/>
                  <a:gd name="T23" fmla="*/ 59 h 473"/>
                  <a:gd name="T24" fmla="*/ 26 w 239"/>
                  <a:gd name="T25" fmla="*/ 67 h 473"/>
                  <a:gd name="T26" fmla="*/ 49 w 239"/>
                  <a:gd name="T27" fmla="*/ 77 h 473"/>
                  <a:gd name="T28" fmla="*/ 71 w 239"/>
                  <a:gd name="T29" fmla="*/ 89 h 473"/>
                  <a:gd name="T30" fmla="*/ 93 w 239"/>
                  <a:gd name="T31" fmla="*/ 105 h 473"/>
                  <a:gd name="T32" fmla="*/ 111 w 239"/>
                  <a:gd name="T33" fmla="*/ 123 h 473"/>
                  <a:gd name="T34" fmla="*/ 129 w 239"/>
                  <a:gd name="T35" fmla="*/ 143 h 473"/>
                  <a:gd name="T36" fmla="*/ 143 w 239"/>
                  <a:gd name="T37" fmla="*/ 163 h 473"/>
                  <a:gd name="T38" fmla="*/ 157 w 239"/>
                  <a:gd name="T39" fmla="*/ 185 h 473"/>
                  <a:gd name="T40" fmla="*/ 157 w 239"/>
                  <a:gd name="T41" fmla="*/ 185 h 473"/>
                  <a:gd name="T42" fmla="*/ 165 w 239"/>
                  <a:gd name="T43" fmla="*/ 207 h 473"/>
                  <a:gd name="T44" fmla="*/ 173 w 239"/>
                  <a:gd name="T45" fmla="*/ 229 h 473"/>
                  <a:gd name="T46" fmla="*/ 177 w 239"/>
                  <a:gd name="T47" fmla="*/ 253 h 473"/>
                  <a:gd name="T48" fmla="*/ 179 w 239"/>
                  <a:gd name="T49" fmla="*/ 275 h 473"/>
                  <a:gd name="T50" fmla="*/ 179 w 239"/>
                  <a:gd name="T51" fmla="*/ 275 h 473"/>
                  <a:gd name="T52" fmla="*/ 177 w 239"/>
                  <a:gd name="T53" fmla="*/ 303 h 473"/>
                  <a:gd name="T54" fmla="*/ 169 w 239"/>
                  <a:gd name="T55" fmla="*/ 327 h 473"/>
                  <a:gd name="T56" fmla="*/ 159 w 239"/>
                  <a:gd name="T57" fmla="*/ 349 h 473"/>
                  <a:gd name="T58" fmla="*/ 145 w 239"/>
                  <a:gd name="T59" fmla="*/ 369 h 473"/>
                  <a:gd name="T60" fmla="*/ 129 w 239"/>
                  <a:gd name="T61" fmla="*/ 385 h 473"/>
                  <a:gd name="T62" fmla="*/ 109 w 239"/>
                  <a:gd name="T63" fmla="*/ 399 h 473"/>
                  <a:gd name="T64" fmla="*/ 87 w 239"/>
                  <a:gd name="T65" fmla="*/ 407 h 473"/>
                  <a:gd name="T66" fmla="*/ 63 w 239"/>
                  <a:gd name="T67" fmla="*/ 413 h 473"/>
                  <a:gd name="T68" fmla="*/ 83 w 239"/>
                  <a:gd name="T69" fmla="*/ 473 h 473"/>
                  <a:gd name="T70" fmla="*/ 83 w 239"/>
                  <a:gd name="T71" fmla="*/ 473 h 473"/>
                  <a:gd name="T72" fmla="*/ 99 w 239"/>
                  <a:gd name="T73" fmla="*/ 469 h 473"/>
                  <a:gd name="T74" fmla="*/ 115 w 239"/>
                  <a:gd name="T75" fmla="*/ 465 h 473"/>
                  <a:gd name="T76" fmla="*/ 131 w 239"/>
                  <a:gd name="T77" fmla="*/ 461 h 473"/>
                  <a:gd name="T78" fmla="*/ 145 w 239"/>
                  <a:gd name="T79" fmla="*/ 453 h 473"/>
                  <a:gd name="T80" fmla="*/ 159 w 239"/>
                  <a:gd name="T81" fmla="*/ 445 h 473"/>
                  <a:gd name="T82" fmla="*/ 171 w 239"/>
                  <a:gd name="T83" fmla="*/ 437 h 473"/>
                  <a:gd name="T84" fmla="*/ 183 w 239"/>
                  <a:gd name="T85" fmla="*/ 427 h 473"/>
                  <a:gd name="T86" fmla="*/ 195 w 239"/>
                  <a:gd name="T87" fmla="*/ 415 h 473"/>
                  <a:gd name="T88" fmla="*/ 205 w 239"/>
                  <a:gd name="T89" fmla="*/ 403 h 473"/>
                  <a:gd name="T90" fmla="*/ 213 w 239"/>
                  <a:gd name="T91" fmla="*/ 389 h 473"/>
                  <a:gd name="T92" fmla="*/ 221 w 239"/>
                  <a:gd name="T93" fmla="*/ 375 h 473"/>
                  <a:gd name="T94" fmla="*/ 227 w 239"/>
                  <a:gd name="T95" fmla="*/ 359 h 473"/>
                  <a:gd name="T96" fmla="*/ 231 w 239"/>
                  <a:gd name="T97" fmla="*/ 343 h 473"/>
                  <a:gd name="T98" fmla="*/ 235 w 239"/>
                  <a:gd name="T99" fmla="*/ 327 h 473"/>
                  <a:gd name="T100" fmla="*/ 237 w 239"/>
                  <a:gd name="T101" fmla="*/ 309 h 473"/>
                  <a:gd name="T102" fmla="*/ 239 w 239"/>
                  <a:gd name="T103" fmla="*/ 289 h 473"/>
                  <a:gd name="T104" fmla="*/ 239 w 239"/>
                  <a:gd name="T105" fmla="*/ 289 h 473"/>
                  <a:gd name="T106" fmla="*/ 237 w 239"/>
                  <a:gd name="T107" fmla="*/ 259 h 473"/>
                  <a:gd name="T108" fmla="*/ 231 w 239"/>
                  <a:gd name="T109" fmla="*/ 229 h 473"/>
                  <a:gd name="T110" fmla="*/ 221 w 239"/>
                  <a:gd name="T111" fmla="*/ 199 h 473"/>
                  <a:gd name="T112" fmla="*/ 209 w 239"/>
                  <a:gd name="T113" fmla="*/ 169 h 473"/>
                  <a:gd name="T114" fmla="*/ 209 w 239"/>
                  <a:gd name="T115" fmla="*/ 169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39" h="473">
                    <a:moveTo>
                      <a:pt x="209" y="169"/>
                    </a:moveTo>
                    <a:lnTo>
                      <a:pt x="209" y="169"/>
                    </a:lnTo>
                    <a:lnTo>
                      <a:pt x="191" y="139"/>
                    </a:lnTo>
                    <a:lnTo>
                      <a:pt x="171" y="111"/>
                    </a:lnTo>
                    <a:lnTo>
                      <a:pt x="149" y="85"/>
                    </a:lnTo>
                    <a:lnTo>
                      <a:pt x="123" y="63"/>
                    </a:lnTo>
                    <a:lnTo>
                      <a:pt x="95" y="40"/>
                    </a:lnTo>
                    <a:lnTo>
                      <a:pt x="65" y="22"/>
                    </a:lnTo>
                    <a:lnTo>
                      <a:pt x="34" y="10"/>
                    </a:lnTo>
                    <a:lnTo>
                      <a:pt x="0" y="0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26" y="67"/>
                    </a:lnTo>
                    <a:lnTo>
                      <a:pt x="49" y="77"/>
                    </a:lnTo>
                    <a:lnTo>
                      <a:pt x="71" y="89"/>
                    </a:lnTo>
                    <a:lnTo>
                      <a:pt x="93" y="105"/>
                    </a:lnTo>
                    <a:lnTo>
                      <a:pt x="111" y="123"/>
                    </a:lnTo>
                    <a:lnTo>
                      <a:pt x="129" y="143"/>
                    </a:lnTo>
                    <a:lnTo>
                      <a:pt x="143" y="163"/>
                    </a:lnTo>
                    <a:lnTo>
                      <a:pt x="157" y="185"/>
                    </a:lnTo>
                    <a:lnTo>
                      <a:pt x="157" y="185"/>
                    </a:lnTo>
                    <a:lnTo>
                      <a:pt x="165" y="207"/>
                    </a:lnTo>
                    <a:lnTo>
                      <a:pt x="173" y="229"/>
                    </a:lnTo>
                    <a:lnTo>
                      <a:pt x="177" y="253"/>
                    </a:lnTo>
                    <a:lnTo>
                      <a:pt x="179" y="275"/>
                    </a:lnTo>
                    <a:lnTo>
                      <a:pt x="179" y="275"/>
                    </a:lnTo>
                    <a:lnTo>
                      <a:pt x="177" y="303"/>
                    </a:lnTo>
                    <a:lnTo>
                      <a:pt x="169" y="327"/>
                    </a:lnTo>
                    <a:lnTo>
                      <a:pt x="159" y="349"/>
                    </a:lnTo>
                    <a:lnTo>
                      <a:pt x="145" y="369"/>
                    </a:lnTo>
                    <a:lnTo>
                      <a:pt x="129" y="385"/>
                    </a:lnTo>
                    <a:lnTo>
                      <a:pt x="109" y="399"/>
                    </a:lnTo>
                    <a:lnTo>
                      <a:pt x="87" y="407"/>
                    </a:lnTo>
                    <a:lnTo>
                      <a:pt x="63" y="413"/>
                    </a:lnTo>
                    <a:lnTo>
                      <a:pt x="83" y="473"/>
                    </a:lnTo>
                    <a:lnTo>
                      <a:pt x="83" y="473"/>
                    </a:lnTo>
                    <a:lnTo>
                      <a:pt x="99" y="469"/>
                    </a:lnTo>
                    <a:lnTo>
                      <a:pt x="115" y="465"/>
                    </a:lnTo>
                    <a:lnTo>
                      <a:pt x="131" y="461"/>
                    </a:lnTo>
                    <a:lnTo>
                      <a:pt x="145" y="453"/>
                    </a:lnTo>
                    <a:lnTo>
                      <a:pt x="159" y="445"/>
                    </a:lnTo>
                    <a:lnTo>
                      <a:pt x="171" y="437"/>
                    </a:lnTo>
                    <a:lnTo>
                      <a:pt x="183" y="427"/>
                    </a:lnTo>
                    <a:lnTo>
                      <a:pt x="195" y="415"/>
                    </a:lnTo>
                    <a:lnTo>
                      <a:pt x="205" y="403"/>
                    </a:lnTo>
                    <a:lnTo>
                      <a:pt x="213" y="389"/>
                    </a:lnTo>
                    <a:lnTo>
                      <a:pt x="221" y="375"/>
                    </a:lnTo>
                    <a:lnTo>
                      <a:pt x="227" y="359"/>
                    </a:lnTo>
                    <a:lnTo>
                      <a:pt x="231" y="343"/>
                    </a:lnTo>
                    <a:lnTo>
                      <a:pt x="235" y="327"/>
                    </a:lnTo>
                    <a:lnTo>
                      <a:pt x="237" y="309"/>
                    </a:lnTo>
                    <a:lnTo>
                      <a:pt x="239" y="289"/>
                    </a:lnTo>
                    <a:lnTo>
                      <a:pt x="239" y="289"/>
                    </a:lnTo>
                    <a:lnTo>
                      <a:pt x="237" y="259"/>
                    </a:lnTo>
                    <a:lnTo>
                      <a:pt x="231" y="229"/>
                    </a:lnTo>
                    <a:lnTo>
                      <a:pt x="221" y="199"/>
                    </a:lnTo>
                    <a:lnTo>
                      <a:pt x="209" y="169"/>
                    </a:lnTo>
                    <a:lnTo>
                      <a:pt x="209" y="169"/>
                    </a:lnTo>
                    <a:close/>
                  </a:path>
                </a:pathLst>
              </a:custGeom>
              <a:solidFill>
                <a:srgbClr val="70B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4" name="Freeform 165">
                <a:extLst>
                  <a:ext uri="{FF2B5EF4-FFF2-40B4-BE49-F238E27FC236}">
                    <a16:creationId xmlns:a16="http://schemas.microsoft.com/office/drawing/2014/main" id="{C62DC3AE-154A-49B2-909A-9FE33E8BA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" y="2844"/>
                <a:ext cx="36" cy="22"/>
              </a:xfrm>
              <a:custGeom>
                <a:avLst/>
                <a:gdLst>
                  <a:gd name="T0" fmla="*/ 36 w 36"/>
                  <a:gd name="T1" fmla="*/ 22 h 22"/>
                  <a:gd name="T2" fmla="*/ 0 w 36"/>
                  <a:gd name="T3" fmla="*/ 12 h 22"/>
                  <a:gd name="T4" fmla="*/ 0 w 36"/>
                  <a:gd name="T5" fmla="*/ 0 h 22"/>
                  <a:gd name="T6" fmla="*/ 36 w 36"/>
                  <a:gd name="T7" fmla="*/ 8 h 22"/>
                  <a:gd name="T8" fmla="*/ 36 w 36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2">
                    <a:moveTo>
                      <a:pt x="36" y="22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36" y="8"/>
                    </a:lnTo>
                    <a:lnTo>
                      <a:pt x="36" y="22"/>
                    </a:lnTo>
                    <a:close/>
                  </a:path>
                </a:pathLst>
              </a:custGeom>
              <a:solidFill>
                <a:srgbClr val="DDDD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5" name="Freeform 166">
                <a:extLst>
                  <a:ext uri="{FF2B5EF4-FFF2-40B4-BE49-F238E27FC236}">
                    <a16:creationId xmlns:a16="http://schemas.microsoft.com/office/drawing/2014/main" id="{B3B2DDA2-45E7-448F-BD80-97A40D3A3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3035"/>
                <a:ext cx="68" cy="54"/>
              </a:xfrm>
              <a:custGeom>
                <a:avLst/>
                <a:gdLst>
                  <a:gd name="T0" fmla="*/ 68 w 68"/>
                  <a:gd name="T1" fmla="*/ 54 h 54"/>
                  <a:gd name="T2" fmla="*/ 0 w 68"/>
                  <a:gd name="T3" fmla="*/ 38 h 54"/>
                  <a:gd name="T4" fmla="*/ 0 w 68"/>
                  <a:gd name="T5" fmla="*/ 0 h 54"/>
                  <a:gd name="T6" fmla="*/ 68 w 68"/>
                  <a:gd name="T7" fmla="*/ 18 h 54"/>
                  <a:gd name="T8" fmla="*/ 68 w 68"/>
                  <a:gd name="T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54">
                    <a:moveTo>
                      <a:pt x="68" y="54"/>
                    </a:moveTo>
                    <a:lnTo>
                      <a:pt x="0" y="38"/>
                    </a:lnTo>
                    <a:lnTo>
                      <a:pt x="0" y="0"/>
                    </a:lnTo>
                    <a:lnTo>
                      <a:pt x="68" y="18"/>
                    </a:lnTo>
                    <a:lnTo>
                      <a:pt x="68" y="54"/>
                    </a:lnTo>
                    <a:close/>
                  </a:path>
                </a:pathLst>
              </a:custGeom>
              <a:solidFill>
                <a:srgbClr val="DDDD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6" name="Freeform 167">
                <a:extLst>
                  <a:ext uri="{FF2B5EF4-FFF2-40B4-BE49-F238E27FC236}">
                    <a16:creationId xmlns:a16="http://schemas.microsoft.com/office/drawing/2014/main" id="{AB6E5C22-86FE-46A1-98DC-3F5F42D8E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" y="3273"/>
                <a:ext cx="36" cy="22"/>
              </a:xfrm>
              <a:custGeom>
                <a:avLst/>
                <a:gdLst>
                  <a:gd name="T0" fmla="*/ 36 w 36"/>
                  <a:gd name="T1" fmla="*/ 22 h 22"/>
                  <a:gd name="T2" fmla="*/ 0 w 36"/>
                  <a:gd name="T3" fmla="*/ 12 h 22"/>
                  <a:gd name="T4" fmla="*/ 0 w 36"/>
                  <a:gd name="T5" fmla="*/ 0 h 22"/>
                  <a:gd name="T6" fmla="*/ 36 w 36"/>
                  <a:gd name="T7" fmla="*/ 8 h 22"/>
                  <a:gd name="T8" fmla="*/ 36 w 36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2">
                    <a:moveTo>
                      <a:pt x="36" y="22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36" y="8"/>
                    </a:lnTo>
                    <a:lnTo>
                      <a:pt x="36" y="22"/>
                    </a:lnTo>
                    <a:close/>
                  </a:path>
                </a:pathLst>
              </a:custGeom>
              <a:solidFill>
                <a:srgbClr val="DDDD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7" name="Freeform 168">
                <a:extLst>
                  <a:ext uri="{FF2B5EF4-FFF2-40B4-BE49-F238E27FC236}">
                    <a16:creationId xmlns:a16="http://schemas.microsoft.com/office/drawing/2014/main" id="{C7A055E3-ECA0-4DA5-B5DB-053049A35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" y="3157"/>
                <a:ext cx="38" cy="20"/>
              </a:xfrm>
              <a:custGeom>
                <a:avLst/>
                <a:gdLst>
                  <a:gd name="T0" fmla="*/ 38 w 38"/>
                  <a:gd name="T1" fmla="*/ 20 h 20"/>
                  <a:gd name="T2" fmla="*/ 0 w 38"/>
                  <a:gd name="T3" fmla="*/ 12 h 20"/>
                  <a:gd name="T4" fmla="*/ 0 w 38"/>
                  <a:gd name="T5" fmla="*/ 0 h 20"/>
                  <a:gd name="T6" fmla="*/ 38 w 38"/>
                  <a:gd name="T7" fmla="*/ 8 h 20"/>
                  <a:gd name="T8" fmla="*/ 38 w 38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0">
                    <a:moveTo>
                      <a:pt x="38" y="2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38" y="8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DDDD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8" name="Freeform 169">
                <a:extLst>
                  <a:ext uri="{FF2B5EF4-FFF2-40B4-BE49-F238E27FC236}">
                    <a16:creationId xmlns:a16="http://schemas.microsoft.com/office/drawing/2014/main" id="{F1E14B66-E8BC-4C2B-B078-379CEE067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" y="1975"/>
                <a:ext cx="30" cy="16"/>
              </a:xfrm>
              <a:custGeom>
                <a:avLst/>
                <a:gdLst>
                  <a:gd name="T0" fmla="*/ 0 w 30"/>
                  <a:gd name="T1" fmla="*/ 0 h 16"/>
                  <a:gd name="T2" fmla="*/ 0 w 30"/>
                  <a:gd name="T3" fmla="*/ 0 h 16"/>
                  <a:gd name="T4" fmla="*/ 0 w 30"/>
                  <a:gd name="T5" fmla="*/ 0 h 16"/>
                  <a:gd name="T6" fmla="*/ 30 w 30"/>
                  <a:gd name="T7" fmla="*/ 16 h 16"/>
                  <a:gd name="T8" fmla="*/ 30 w 30"/>
                  <a:gd name="T9" fmla="*/ 16 h 16"/>
                  <a:gd name="T10" fmla="*/ 8 w 30"/>
                  <a:gd name="T11" fmla="*/ 4 h 16"/>
                  <a:gd name="T12" fmla="*/ 8 w 30"/>
                  <a:gd name="T13" fmla="*/ 4 h 16"/>
                  <a:gd name="T14" fmla="*/ 0 w 30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C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9" name="Freeform 170">
                <a:extLst>
                  <a:ext uri="{FF2B5EF4-FFF2-40B4-BE49-F238E27FC236}">
                    <a16:creationId xmlns:a16="http://schemas.microsoft.com/office/drawing/2014/main" id="{F269F030-FF34-467C-86BC-DDD9BF01E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" y="1975"/>
                <a:ext cx="30" cy="16"/>
              </a:xfrm>
              <a:custGeom>
                <a:avLst/>
                <a:gdLst>
                  <a:gd name="T0" fmla="*/ 0 w 30"/>
                  <a:gd name="T1" fmla="*/ 0 h 16"/>
                  <a:gd name="T2" fmla="*/ 0 w 30"/>
                  <a:gd name="T3" fmla="*/ 0 h 16"/>
                  <a:gd name="T4" fmla="*/ 0 w 30"/>
                  <a:gd name="T5" fmla="*/ 0 h 16"/>
                  <a:gd name="T6" fmla="*/ 30 w 30"/>
                  <a:gd name="T7" fmla="*/ 16 h 16"/>
                  <a:gd name="T8" fmla="*/ 30 w 30"/>
                  <a:gd name="T9" fmla="*/ 16 h 16"/>
                  <a:gd name="T10" fmla="*/ 8 w 30"/>
                  <a:gd name="T11" fmla="*/ 4 h 16"/>
                  <a:gd name="T12" fmla="*/ 8 w 30"/>
                  <a:gd name="T13" fmla="*/ 4 h 16"/>
                  <a:gd name="T14" fmla="*/ 0 w 30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0" name="Freeform 171">
                <a:extLst>
                  <a:ext uri="{FF2B5EF4-FFF2-40B4-BE49-F238E27FC236}">
                    <a16:creationId xmlns:a16="http://schemas.microsoft.com/office/drawing/2014/main" id="{12F096F9-794A-4F76-AAB6-50874B889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2" y="1955"/>
                <a:ext cx="56" cy="20"/>
              </a:xfrm>
              <a:custGeom>
                <a:avLst/>
                <a:gdLst>
                  <a:gd name="T0" fmla="*/ 0 w 56"/>
                  <a:gd name="T1" fmla="*/ 0 h 20"/>
                  <a:gd name="T2" fmla="*/ 0 w 56"/>
                  <a:gd name="T3" fmla="*/ 0 h 20"/>
                  <a:gd name="T4" fmla="*/ 28 w 56"/>
                  <a:gd name="T5" fmla="*/ 8 h 20"/>
                  <a:gd name="T6" fmla="*/ 56 w 56"/>
                  <a:gd name="T7" fmla="*/ 20 h 20"/>
                  <a:gd name="T8" fmla="*/ 56 w 56"/>
                  <a:gd name="T9" fmla="*/ 20 h 20"/>
                  <a:gd name="T10" fmla="*/ 56 w 56"/>
                  <a:gd name="T11" fmla="*/ 20 h 20"/>
                  <a:gd name="T12" fmla="*/ 40 w 56"/>
                  <a:gd name="T13" fmla="*/ 12 h 20"/>
                  <a:gd name="T14" fmla="*/ 38 w 56"/>
                  <a:gd name="T15" fmla="*/ 12 h 20"/>
                  <a:gd name="T16" fmla="*/ 38 w 56"/>
                  <a:gd name="T17" fmla="*/ 12 h 20"/>
                  <a:gd name="T18" fmla="*/ 28 w 56"/>
                  <a:gd name="T19" fmla="*/ 8 h 20"/>
                  <a:gd name="T20" fmla="*/ 28 w 56"/>
                  <a:gd name="T21" fmla="*/ 8 h 20"/>
                  <a:gd name="T22" fmla="*/ 16 w 56"/>
                  <a:gd name="T23" fmla="*/ 4 h 20"/>
                  <a:gd name="T24" fmla="*/ 16 w 56"/>
                  <a:gd name="T25" fmla="*/ 4 h 20"/>
                  <a:gd name="T26" fmla="*/ 10 w 56"/>
                  <a:gd name="T27" fmla="*/ 2 h 20"/>
                  <a:gd name="T28" fmla="*/ 10 w 56"/>
                  <a:gd name="T29" fmla="*/ 2 h 20"/>
                  <a:gd name="T30" fmla="*/ 4 w 56"/>
                  <a:gd name="T31" fmla="*/ 0 h 20"/>
                  <a:gd name="T32" fmla="*/ 4 w 56"/>
                  <a:gd name="T33" fmla="*/ 0 h 20"/>
                  <a:gd name="T34" fmla="*/ 0 w 56"/>
                  <a:gd name="T3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lnTo>
                      <a:pt x="0" y="0"/>
                    </a:lnTo>
                    <a:lnTo>
                      <a:pt x="28" y="8"/>
                    </a:lnTo>
                    <a:lnTo>
                      <a:pt x="56" y="20"/>
                    </a:lnTo>
                    <a:lnTo>
                      <a:pt x="56" y="20"/>
                    </a:lnTo>
                    <a:lnTo>
                      <a:pt x="56" y="20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D6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1" name="Freeform 172">
                <a:extLst>
                  <a:ext uri="{FF2B5EF4-FFF2-40B4-BE49-F238E27FC236}">
                    <a16:creationId xmlns:a16="http://schemas.microsoft.com/office/drawing/2014/main" id="{AC7FBE87-4847-4155-B734-986F446F0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2" y="1955"/>
                <a:ext cx="56" cy="20"/>
              </a:xfrm>
              <a:custGeom>
                <a:avLst/>
                <a:gdLst>
                  <a:gd name="T0" fmla="*/ 0 w 56"/>
                  <a:gd name="T1" fmla="*/ 0 h 20"/>
                  <a:gd name="T2" fmla="*/ 0 w 56"/>
                  <a:gd name="T3" fmla="*/ 0 h 20"/>
                  <a:gd name="T4" fmla="*/ 28 w 56"/>
                  <a:gd name="T5" fmla="*/ 8 h 20"/>
                  <a:gd name="T6" fmla="*/ 56 w 56"/>
                  <a:gd name="T7" fmla="*/ 20 h 20"/>
                  <a:gd name="T8" fmla="*/ 56 w 56"/>
                  <a:gd name="T9" fmla="*/ 20 h 20"/>
                  <a:gd name="T10" fmla="*/ 56 w 56"/>
                  <a:gd name="T11" fmla="*/ 20 h 20"/>
                  <a:gd name="T12" fmla="*/ 40 w 56"/>
                  <a:gd name="T13" fmla="*/ 12 h 20"/>
                  <a:gd name="T14" fmla="*/ 38 w 56"/>
                  <a:gd name="T15" fmla="*/ 12 h 20"/>
                  <a:gd name="T16" fmla="*/ 38 w 56"/>
                  <a:gd name="T17" fmla="*/ 12 h 20"/>
                  <a:gd name="T18" fmla="*/ 28 w 56"/>
                  <a:gd name="T19" fmla="*/ 8 h 20"/>
                  <a:gd name="T20" fmla="*/ 28 w 56"/>
                  <a:gd name="T21" fmla="*/ 8 h 20"/>
                  <a:gd name="T22" fmla="*/ 16 w 56"/>
                  <a:gd name="T23" fmla="*/ 4 h 20"/>
                  <a:gd name="T24" fmla="*/ 16 w 56"/>
                  <a:gd name="T25" fmla="*/ 4 h 20"/>
                  <a:gd name="T26" fmla="*/ 10 w 56"/>
                  <a:gd name="T27" fmla="*/ 2 h 20"/>
                  <a:gd name="T28" fmla="*/ 10 w 56"/>
                  <a:gd name="T29" fmla="*/ 2 h 20"/>
                  <a:gd name="T30" fmla="*/ 4 w 56"/>
                  <a:gd name="T31" fmla="*/ 0 h 20"/>
                  <a:gd name="T32" fmla="*/ 4 w 56"/>
                  <a:gd name="T33" fmla="*/ 0 h 20"/>
                  <a:gd name="T34" fmla="*/ 0 w 56"/>
                  <a:gd name="T3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lnTo>
                      <a:pt x="0" y="0"/>
                    </a:lnTo>
                    <a:lnTo>
                      <a:pt x="28" y="8"/>
                    </a:lnTo>
                    <a:lnTo>
                      <a:pt x="56" y="20"/>
                    </a:lnTo>
                    <a:lnTo>
                      <a:pt x="56" y="20"/>
                    </a:lnTo>
                    <a:lnTo>
                      <a:pt x="56" y="20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" name="Freeform 173">
                <a:extLst>
                  <a:ext uri="{FF2B5EF4-FFF2-40B4-BE49-F238E27FC236}">
                    <a16:creationId xmlns:a16="http://schemas.microsoft.com/office/drawing/2014/main" id="{893CC626-93C2-41B5-8511-87E3C52E8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1" y="2668"/>
                <a:ext cx="132" cy="186"/>
              </a:xfrm>
              <a:custGeom>
                <a:avLst/>
                <a:gdLst>
                  <a:gd name="T0" fmla="*/ 132 w 132"/>
                  <a:gd name="T1" fmla="*/ 148 h 186"/>
                  <a:gd name="T2" fmla="*/ 40 w 132"/>
                  <a:gd name="T3" fmla="*/ 0 h 186"/>
                  <a:gd name="T4" fmla="*/ 0 w 132"/>
                  <a:gd name="T5" fmla="*/ 38 h 186"/>
                  <a:gd name="T6" fmla="*/ 92 w 132"/>
                  <a:gd name="T7" fmla="*/ 186 h 186"/>
                  <a:gd name="T8" fmla="*/ 132 w 132"/>
                  <a:gd name="T9" fmla="*/ 148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86">
                    <a:moveTo>
                      <a:pt x="132" y="148"/>
                    </a:moveTo>
                    <a:lnTo>
                      <a:pt x="40" y="0"/>
                    </a:lnTo>
                    <a:lnTo>
                      <a:pt x="0" y="38"/>
                    </a:lnTo>
                    <a:lnTo>
                      <a:pt x="92" y="186"/>
                    </a:lnTo>
                    <a:lnTo>
                      <a:pt x="132" y="148"/>
                    </a:lnTo>
                    <a:close/>
                  </a:path>
                </a:pathLst>
              </a:custGeom>
              <a:solidFill>
                <a:srgbClr val="BFC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3" name="Freeform 174">
                <a:extLst>
                  <a:ext uri="{FF2B5EF4-FFF2-40B4-BE49-F238E27FC236}">
                    <a16:creationId xmlns:a16="http://schemas.microsoft.com/office/drawing/2014/main" id="{892A2500-13D2-4C3C-9DFE-44381D04F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3" y="2784"/>
                <a:ext cx="465" cy="666"/>
              </a:xfrm>
              <a:custGeom>
                <a:avLst/>
                <a:gdLst>
                  <a:gd name="T0" fmla="*/ 461 w 465"/>
                  <a:gd name="T1" fmla="*/ 592 h 666"/>
                  <a:gd name="T2" fmla="*/ 76 w 465"/>
                  <a:gd name="T3" fmla="*/ 12 h 666"/>
                  <a:gd name="T4" fmla="*/ 76 w 465"/>
                  <a:gd name="T5" fmla="*/ 12 h 666"/>
                  <a:gd name="T6" fmla="*/ 74 w 465"/>
                  <a:gd name="T7" fmla="*/ 8 h 666"/>
                  <a:gd name="T8" fmla="*/ 68 w 465"/>
                  <a:gd name="T9" fmla="*/ 6 h 666"/>
                  <a:gd name="T10" fmla="*/ 68 w 465"/>
                  <a:gd name="T11" fmla="*/ 6 h 666"/>
                  <a:gd name="T12" fmla="*/ 28 w 465"/>
                  <a:gd name="T13" fmla="*/ 0 h 666"/>
                  <a:gd name="T14" fmla="*/ 4 w 465"/>
                  <a:gd name="T15" fmla="*/ 60 h 666"/>
                  <a:gd name="T16" fmla="*/ 4 w 465"/>
                  <a:gd name="T17" fmla="*/ 60 h 666"/>
                  <a:gd name="T18" fmla="*/ 2 w 465"/>
                  <a:gd name="T19" fmla="*/ 64 h 666"/>
                  <a:gd name="T20" fmla="*/ 0 w 465"/>
                  <a:gd name="T21" fmla="*/ 70 h 666"/>
                  <a:gd name="T22" fmla="*/ 0 w 465"/>
                  <a:gd name="T23" fmla="*/ 76 h 666"/>
                  <a:gd name="T24" fmla="*/ 2 w 465"/>
                  <a:gd name="T25" fmla="*/ 80 h 666"/>
                  <a:gd name="T26" fmla="*/ 355 w 465"/>
                  <a:gd name="T27" fmla="*/ 660 h 666"/>
                  <a:gd name="T28" fmla="*/ 355 w 465"/>
                  <a:gd name="T29" fmla="*/ 660 h 666"/>
                  <a:gd name="T30" fmla="*/ 395 w 465"/>
                  <a:gd name="T31" fmla="*/ 666 h 666"/>
                  <a:gd name="T32" fmla="*/ 395 w 465"/>
                  <a:gd name="T33" fmla="*/ 666 h 666"/>
                  <a:gd name="T34" fmla="*/ 401 w 465"/>
                  <a:gd name="T35" fmla="*/ 666 h 666"/>
                  <a:gd name="T36" fmla="*/ 405 w 465"/>
                  <a:gd name="T37" fmla="*/ 664 h 666"/>
                  <a:gd name="T38" fmla="*/ 459 w 465"/>
                  <a:gd name="T39" fmla="*/ 612 h 666"/>
                  <a:gd name="T40" fmla="*/ 459 w 465"/>
                  <a:gd name="T41" fmla="*/ 612 h 666"/>
                  <a:gd name="T42" fmla="*/ 463 w 465"/>
                  <a:gd name="T43" fmla="*/ 608 h 666"/>
                  <a:gd name="T44" fmla="*/ 465 w 465"/>
                  <a:gd name="T45" fmla="*/ 602 h 666"/>
                  <a:gd name="T46" fmla="*/ 465 w 465"/>
                  <a:gd name="T47" fmla="*/ 596 h 666"/>
                  <a:gd name="T48" fmla="*/ 461 w 465"/>
                  <a:gd name="T49" fmla="*/ 592 h 666"/>
                  <a:gd name="T50" fmla="*/ 461 w 465"/>
                  <a:gd name="T51" fmla="*/ 592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65" h="666">
                    <a:moveTo>
                      <a:pt x="461" y="592"/>
                    </a:moveTo>
                    <a:lnTo>
                      <a:pt x="76" y="12"/>
                    </a:lnTo>
                    <a:lnTo>
                      <a:pt x="76" y="12"/>
                    </a:lnTo>
                    <a:lnTo>
                      <a:pt x="74" y="8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28" y="0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6"/>
                    </a:lnTo>
                    <a:lnTo>
                      <a:pt x="2" y="80"/>
                    </a:lnTo>
                    <a:lnTo>
                      <a:pt x="355" y="660"/>
                    </a:lnTo>
                    <a:lnTo>
                      <a:pt x="355" y="660"/>
                    </a:lnTo>
                    <a:lnTo>
                      <a:pt x="395" y="666"/>
                    </a:lnTo>
                    <a:lnTo>
                      <a:pt x="395" y="666"/>
                    </a:lnTo>
                    <a:lnTo>
                      <a:pt x="401" y="666"/>
                    </a:lnTo>
                    <a:lnTo>
                      <a:pt x="405" y="664"/>
                    </a:lnTo>
                    <a:lnTo>
                      <a:pt x="459" y="612"/>
                    </a:lnTo>
                    <a:lnTo>
                      <a:pt x="459" y="612"/>
                    </a:lnTo>
                    <a:lnTo>
                      <a:pt x="463" y="608"/>
                    </a:lnTo>
                    <a:lnTo>
                      <a:pt x="465" y="602"/>
                    </a:lnTo>
                    <a:lnTo>
                      <a:pt x="465" y="596"/>
                    </a:lnTo>
                    <a:lnTo>
                      <a:pt x="461" y="592"/>
                    </a:lnTo>
                    <a:lnTo>
                      <a:pt x="461" y="592"/>
                    </a:lnTo>
                    <a:close/>
                  </a:path>
                </a:pathLst>
              </a:custGeom>
              <a:solidFill>
                <a:srgbClr val="4479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4" name="Freeform 175">
                <a:extLst>
                  <a:ext uri="{FF2B5EF4-FFF2-40B4-BE49-F238E27FC236}">
                    <a16:creationId xmlns:a16="http://schemas.microsoft.com/office/drawing/2014/main" id="{AF803A6B-0025-436B-BE20-C6E3CE3A1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6" y="2664"/>
                <a:ext cx="135" cy="184"/>
              </a:xfrm>
              <a:custGeom>
                <a:avLst/>
                <a:gdLst>
                  <a:gd name="T0" fmla="*/ 135 w 135"/>
                  <a:gd name="T1" fmla="*/ 148 h 184"/>
                  <a:gd name="T2" fmla="*/ 43 w 135"/>
                  <a:gd name="T3" fmla="*/ 0 h 184"/>
                  <a:gd name="T4" fmla="*/ 0 w 135"/>
                  <a:gd name="T5" fmla="*/ 36 h 184"/>
                  <a:gd name="T6" fmla="*/ 95 w 135"/>
                  <a:gd name="T7" fmla="*/ 184 h 184"/>
                  <a:gd name="T8" fmla="*/ 135 w 135"/>
                  <a:gd name="T9" fmla="*/ 148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184">
                    <a:moveTo>
                      <a:pt x="135" y="148"/>
                    </a:moveTo>
                    <a:lnTo>
                      <a:pt x="43" y="0"/>
                    </a:lnTo>
                    <a:lnTo>
                      <a:pt x="0" y="36"/>
                    </a:lnTo>
                    <a:lnTo>
                      <a:pt x="95" y="184"/>
                    </a:lnTo>
                    <a:lnTo>
                      <a:pt x="135" y="148"/>
                    </a:lnTo>
                    <a:close/>
                  </a:path>
                </a:pathLst>
              </a:custGeom>
              <a:solidFill>
                <a:srgbClr val="DAE5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5" name="Freeform 176">
                <a:extLst>
                  <a:ext uri="{FF2B5EF4-FFF2-40B4-BE49-F238E27FC236}">
                    <a16:creationId xmlns:a16="http://schemas.microsoft.com/office/drawing/2014/main" id="{16E68F4E-9D74-4D6C-9BCC-E64599387E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1" y="2784"/>
                <a:ext cx="465" cy="660"/>
              </a:xfrm>
              <a:custGeom>
                <a:avLst/>
                <a:gdLst>
                  <a:gd name="T0" fmla="*/ 463 w 465"/>
                  <a:gd name="T1" fmla="*/ 585 h 660"/>
                  <a:gd name="T2" fmla="*/ 78 w 465"/>
                  <a:gd name="T3" fmla="*/ 6 h 660"/>
                  <a:gd name="T4" fmla="*/ 78 w 465"/>
                  <a:gd name="T5" fmla="*/ 6 h 660"/>
                  <a:gd name="T6" fmla="*/ 74 w 465"/>
                  <a:gd name="T7" fmla="*/ 2 h 660"/>
                  <a:gd name="T8" fmla="*/ 70 w 465"/>
                  <a:gd name="T9" fmla="*/ 0 h 660"/>
                  <a:gd name="T10" fmla="*/ 64 w 465"/>
                  <a:gd name="T11" fmla="*/ 0 h 660"/>
                  <a:gd name="T12" fmla="*/ 60 w 465"/>
                  <a:gd name="T13" fmla="*/ 4 h 660"/>
                  <a:gd name="T14" fmla="*/ 6 w 465"/>
                  <a:gd name="T15" fmla="*/ 54 h 660"/>
                  <a:gd name="T16" fmla="*/ 6 w 465"/>
                  <a:gd name="T17" fmla="*/ 54 h 660"/>
                  <a:gd name="T18" fmla="*/ 2 w 465"/>
                  <a:gd name="T19" fmla="*/ 58 h 660"/>
                  <a:gd name="T20" fmla="*/ 0 w 465"/>
                  <a:gd name="T21" fmla="*/ 64 h 660"/>
                  <a:gd name="T22" fmla="*/ 2 w 465"/>
                  <a:gd name="T23" fmla="*/ 70 h 660"/>
                  <a:gd name="T24" fmla="*/ 4 w 465"/>
                  <a:gd name="T25" fmla="*/ 74 h 660"/>
                  <a:gd name="T26" fmla="*/ 389 w 465"/>
                  <a:gd name="T27" fmla="*/ 654 h 660"/>
                  <a:gd name="T28" fmla="*/ 389 w 465"/>
                  <a:gd name="T29" fmla="*/ 654 h 660"/>
                  <a:gd name="T30" fmla="*/ 393 w 465"/>
                  <a:gd name="T31" fmla="*/ 658 h 660"/>
                  <a:gd name="T32" fmla="*/ 397 w 465"/>
                  <a:gd name="T33" fmla="*/ 660 h 660"/>
                  <a:gd name="T34" fmla="*/ 401 w 465"/>
                  <a:gd name="T35" fmla="*/ 660 h 660"/>
                  <a:gd name="T36" fmla="*/ 405 w 465"/>
                  <a:gd name="T37" fmla="*/ 658 h 660"/>
                  <a:gd name="T38" fmla="*/ 461 w 465"/>
                  <a:gd name="T39" fmla="*/ 606 h 660"/>
                  <a:gd name="T40" fmla="*/ 461 w 465"/>
                  <a:gd name="T41" fmla="*/ 606 h 660"/>
                  <a:gd name="T42" fmla="*/ 463 w 465"/>
                  <a:gd name="T43" fmla="*/ 602 h 660"/>
                  <a:gd name="T44" fmla="*/ 465 w 465"/>
                  <a:gd name="T45" fmla="*/ 596 h 660"/>
                  <a:gd name="T46" fmla="*/ 465 w 465"/>
                  <a:gd name="T47" fmla="*/ 590 h 660"/>
                  <a:gd name="T48" fmla="*/ 463 w 465"/>
                  <a:gd name="T49" fmla="*/ 585 h 660"/>
                  <a:gd name="T50" fmla="*/ 463 w 465"/>
                  <a:gd name="T51" fmla="*/ 585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65" h="660">
                    <a:moveTo>
                      <a:pt x="463" y="585"/>
                    </a:moveTo>
                    <a:lnTo>
                      <a:pt x="78" y="6"/>
                    </a:lnTo>
                    <a:lnTo>
                      <a:pt x="78" y="6"/>
                    </a:lnTo>
                    <a:lnTo>
                      <a:pt x="74" y="2"/>
                    </a:lnTo>
                    <a:lnTo>
                      <a:pt x="70" y="0"/>
                    </a:lnTo>
                    <a:lnTo>
                      <a:pt x="64" y="0"/>
                    </a:lnTo>
                    <a:lnTo>
                      <a:pt x="60" y="4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2" y="70"/>
                    </a:lnTo>
                    <a:lnTo>
                      <a:pt x="4" y="74"/>
                    </a:lnTo>
                    <a:lnTo>
                      <a:pt x="389" y="654"/>
                    </a:lnTo>
                    <a:lnTo>
                      <a:pt x="389" y="654"/>
                    </a:lnTo>
                    <a:lnTo>
                      <a:pt x="393" y="658"/>
                    </a:lnTo>
                    <a:lnTo>
                      <a:pt x="397" y="660"/>
                    </a:lnTo>
                    <a:lnTo>
                      <a:pt x="401" y="660"/>
                    </a:lnTo>
                    <a:lnTo>
                      <a:pt x="405" y="658"/>
                    </a:lnTo>
                    <a:lnTo>
                      <a:pt x="461" y="606"/>
                    </a:lnTo>
                    <a:lnTo>
                      <a:pt x="461" y="606"/>
                    </a:lnTo>
                    <a:lnTo>
                      <a:pt x="463" y="602"/>
                    </a:lnTo>
                    <a:lnTo>
                      <a:pt x="465" y="596"/>
                    </a:lnTo>
                    <a:lnTo>
                      <a:pt x="465" y="590"/>
                    </a:lnTo>
                    <a:lnTo>
                      <a:pt x="463" y="585"/>
                    </a:lnTo>
                    <a:lnTo>
                      <a:pt x="463" y="585"/>
                    </a:lnTo>
                    <a:close/>
                  </a:path>
                </a:pathLst>
              </a:custGeom>
              <a:solidFill>
                <a:srgbClr val="538A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6" name="Freeform 177">
                <a:extLst>
                  <a:ext uri="{FF2B5EF4-FFF2-40B4-BE49-F238E27FC236}">
                    <a16:creationId xmlns:a16="http://schemas.microsoft.com/office/drawing/2014/main" id="{C178EC32-DEF5-44A5-BC47-BAD84459C4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49" y="1872"/>
                <a:ext cx="778" cy="890"/>
              </a:xfrm>
              <a:custGeom>
                <a:avLst/>
                <a:gdLst>
                  <a:gd name="T0" fmla="*/ 42 w 778"/>
                  <a:gd name="T1" fmla="*/ 584 h 890"/>
                  <a:gd name="T2" fmla="*/ 92 w 778"/>
                  <a:gd name="T3" fmla="*/ 672 h 890"/>
                  <a:gd name="T4" fmla="*/ 174 w 778"/>
                  <a:gd name="T5" fmla="*/ 760 h 890"/>
                  <a:gd name="T6" fmla="*/ 265 w 778"/>
                  <a:gd name="T7" fmla="*/ 826 h 890"/>
                  <a:gd name="T8" fmla="*/ 345 w 778"/>
                  <a:gd name="T9" fmla="*/ 870 h 890"/>
                  <a:gd name="T10" fmla="*/ 397 w 778"/>
                  <a:gd name="T11" fmla="*/ 888 h 890"/>
                  <a:gd name="T12" fmla="*/ 471 w 778"/>
                  <a:gd name="T13" fmla="*/ 878 h 890"/>
                  <a:gd name="T14" fmla="*/ 537 w 778"/>
                  <a:gd name="T15" fmla="*/ 866 h 890"/>
                  <a:gd name="T16" fmla="*/ 636 w 778"/>
                  <a:gd name="T17" fmla="*/ 810 h 890"/>
                  <a:gd name="T18" fmla="*/ 712 w 778"/>
                  <a:gd name="T19" fmla="*/ 726 h 890"/>
                  <a:gd name="T20" fmla="*/ 760 w 778"/>
                  <a:gd name="T21" fmla="*/ 618 h 890"/>
                  <a:gd name="T22" fmla="*/ 778 w 778"/>
                  <a:gd name="T23" fmla="*/ 495 h 890"/>
                  <a:gd name="T24" fmla="*/ 762 w 778"/>
                  <a:gd name="T25" fmla="*/ 365 h 890"/>
                  <a:gd name="T26" fmla="*/ 734 w 778"/>
                  <a:gd name="T27" fmla="*/ 283 h 890"/>
                  <a:gd name="T28" fmla="*/ 678 w 778"/>
                  <a:gd name="T29" fmla="*/ 183 h 890"/>
                  <a:gd name="T30" fmla="*/ 604 w 778"/>
                  <a:gd name="T31" fmla="*/ 103 h 890"/>
                  <a:gd name="T32" fmla="*/ 517 w 778"/>
                  <a:gd name="T33" fmla="*/ 42 h 890"/>
                  <a:gd name="T34" fmla="*/ 423 w 778"/>
                  <a:gd name="T35" fmla="*/ 8 h 890"/>
                  <a:gd name="T36" fmla="*/ 325 w 778"/>
                  <a:gd name="T37" fmla="*/ 2 h 890"/>
                  <a:gd name="T38" fmla="*/ 235 w 778"/>
                  <a:gd name="T39" fmla="*/ 14 h 890"/>
                  <a:gd name="T40" fmla="*/ 193 w 778"/>
                  <a:gd name="T41" fmla="*/ 26 h 890"/>
                  <a:gd name="T42" fmla="*/ 142 w 778"/>
                  <a:gd name="T43" fmla="*/ 53 h 890"/>
                  <a:gd name="T44" fmla="*/ 66 w 778"/>
                  <a:gd name="T45" fmla="*/ 129 h 890"/>
                  <a:gd name="T46" fmla="*/ 18 w 778"/>
                  <a:gd name="T47" fmla="*/ 229 h 890"/>
                  <a:gd name="T48" fmla="*/ 0 w 778"/>
                  <a:gd name="T49" fmla="*/ 347 h 890"/>
                  <a:gd name="T50" fmla="*/ 10 w 778"/>
                  <a:gd name="T51" fmla="*/ 475 h 890"/>
                  <a:gd name="T52" fmla="*/ 28 w 778"/>
                  <a:gd name="T53" fmla="*/ 558 h 890"/>
                  <a:gd name="T54" fmla="*/ 8 w 778"/>
                  <a:gd name="T55" fmla="*/ 479 h 890"/>
                  <a:gd name="T56" fmla="*/ 4 w 778"/>
                  <a:gd name="T57" fmla="*/ 361 h 890"/>
                  <a:gd name="T58" fmla="*/ 30 w 778"/>
                  <a:gd name="T59" fmla="*/ 255 h 890"/>
                  <a:gd name="T60" fmla="*/ 82 w 778"/>
                  <a:gd name="T61" fmla="*/ 163 h 890"/>
                  <a:gd name="T62" fmla="*/ 158 w 778"/>
                  <a:gd name="T63" fmla="*/ 95 h 890"/>
                  <a:gd name="T64" fmla="*/ 221 w 778"/>
                  <a:gd name="T65" fmla="*/ 65 h 890"/>
                  <a:gd name="T66" fmla="*/ 323 w 778"/>
                  <a:gd name="T67" fmla="*/ 49 h 890"/>
                  <a:gd name="T68" fmla="*/ 425 w 778"/>
                  <a:gd name="T69" fmla="*/ 69 h 890"/>
                  <a:gd name="T70" fmla="*/ 519 w 778"/>
                  <a:gd name="T71" fmla="*/ 119 h 890"/>
                  <a:gd name="T72" fmla="*/ 600 w 778"/>
                  <a:gd name="T73" fmla="*/ 197 h 890"/>
                  <a:gd name="T74" fmla="*/ 662 w 778"/>
                  <a:gd name="T75" fmla="*/ 299 h 890"/>
                  <a:gd name="T76" fmla="*/ 688 w 778"/>
                  <a:gd name="T77" fmla="*/ 379 h 890"/>
                  <a:gd name="T78" fmla="*/ 702 w 778"/>
                  <a:gd name="T79" fmla="*/ 497 h 890"/>
                  <a:gd name="T80" fmla="*/ 686 w 778"/>
                  <a:gd name="T81" fmla="*/ 608 h 890"/>
                  <a:gd name="T82" fmla="*/ 642 w 778"/>
                  <a:gd name="T83" fmla="*/ 706 h 890"/>
                  <a:gd name="T84" fmla="*/ 574 w 778"/>
                  <a:gd name="T85" fmla="*/ 782 h 890"/>
                  <a:gd name="T86" fmla="*/ 483 w 778"/>
                  <a:gd name="T87" fmla="*/ 832 h 890"/>
                  <a:gd name="T88" fmla="*/ 415 w 778"/>
                  <a:gd name="T89" fmla="*/ 846 h 890"/>
                  <a:gd name="T90" fmla="*/ 313 w 778"/>
                  <a:gd name="T91" fmla="*/ 838 h 890"/>
                  <a:gd name="T92" fmla="*/ 215 w 778"/>
                  <a:gd name="T93" fmla="*/ 798 h 890"/>
                  <a:gd name="T94" fmla="*/ 128 w 778"/>
                  <a:gd name="T95" fmla="*/ 728 h 890"/>
                  <a:gd name="T96" fmla="*/ 60 w 778"/>
                  <a:gd name="T97" fmla="*/ 634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78" h="890">
                    <a:moveTo>
                      <a:pt x="34" y="564"/>
                    </a:moveTo>
                    <a:lnTo>
                      <a:pt x="34" y="564"/>
                    </a:lnTo>
                    <a:lnTo>
                      <a:pt x="42" y="584"/>
                    </a:lnTo>
                    <a:lnTo>
                      <a:pt x="50" y="602"/>
                    </a:lnTo>
                    <a:lnTo>
                      <a:pt x="70" y="638"/>
                    </a:lnTo>
                    <a:lnTo>
                      <a:pt x="92" y="672"/>
                    </a:lnTo>
                    <a:lnTo>
                      <a:pt x="118" y="704"/>
                    </a:lnTo>
                    <a:lnTo>
                      <a:pt x="146" y="732"/>
                    </a:lnTo>
                    <a:lnTo>
                      <a:pt x="174" y="760"/>
                    </a:lnTo>
                    <a:lnTo>
                      <a:pt x="205" y="784"/>
                    </a:lnTo>
                    <a:lnTo>
                      <a:pt x="237" y="806"/>
                    </a:lnTo>
                    <a:lnTo>
                      <a:pt x="265" y="826"/>
                    </a:lnTo>
                    <a:lnTo>
                      <a:pt x="295" y="844"/>
                    </a:lnTo>
                    <a:lnTo>
                      <a:pt x="321" y="858"/>
                    </a:lnTo>
                    <a:lnTo>
                      <a:pt x="345" y="870"/>
                    </a:lnTo>
                    <a:lnTo>
                      <a:pt x="367" y="880"/>
                    </a:lnTo>
                    <a:lnTo>
                      <a:pt x="385" y="886"/>
                    </a:lnTo>
                    <a:lnTo>
                      <a:pt x="397" y="888"/>
                    </a:lnTo>
                    <a:lnTo>
                      <a:pt x="405" y="890"/>
                    </a:lnTo>
                    <a:lnTo>
                      <a:pt x="405" y="890"/>
                    </a:lnTo>
                    <a:lnTo>
                      <a:pt x="471" y="878"/>
                    </a:lnTo>
                    <a:lnTo>
                      <a:pt x="509" y="872"/>
                    </a:lnTo>
                    <a:lnTo>
                      <a:pt x="537" y="866"/>
                    </a:lnTo>
                    <a:lnTo>
                      <a:pt x="537" y="866"/>
                    </a:lnTo>
                    <a:lnTo>
                      <a:pt x="572" y="852"/>
                    </a:lnTo>
                    <a:lnTo>
                      <a:pt x="606" y="832"/>
                    </a:lnTo>
                    <a:lnTo>
                      <a:pt x="636" y="810"/>
                    </a:lnTo>
                    <a:lnTo>
                      <a:pt x="664" y="786"/>
                    </a:lnTo>
                    <a:lnTo>
                      <a:pt x="690" y="756"/>
                    </a:lnTo>
                    <a:lnTo>
                      <a:pt x="712" y="726"/>
                    </a:lnTo>
                    <a:lnTo>
                      <a:pt x="730" y="692"/>
                    </a:lnTo>
                    <a:lnTo>
                      <a:pt x="746" y="656"/>
                    </a:lnTo>
                    <a:lnTo>
                      <a:pt x="760" y="618"/>
                    </a:lnTo>
                    <a:lnTo>
                      <a:pt x="770" y="578"/>
                    </a:lnTo>
                    <a:lnTo>
                      <a:pt x="776" y="538"/>
                    </a:lnTo>
                    <a:lnTo>
                      <a:pt x="778" y="495"/>
                    </a:lnTo>
                    <a:lnTo>
                      <a:pt x="776" y="451"/>
                    </a:lnTo>
                    <a:lnTo>
                      <a:pt x="772" y="409"/>
                    </a:lnTo>
                    <a:lnTo>
                      <a:pt x="762" y="365"/>
                    </a:lnTo>
                    <a:lnTo>
                      <a:pt x="750" y="321"/>
                    </a:lnTo>
                    <a:lnTo>
                      <a:pt x="750" y="321"/>
                    </a:lnTo>
                    <a:lnTo>
                      <a:pt x="734" y="283"/>
                    </a:lnTo>
                    <a:lnTo>
                      <a:pt x="718" y="249"/>
                    </a:lnTo>
                    <a:lnTo>
                      <a:pt x="700" y="215"/>
                    </a:lnTo>
                    <a:lnTo>
                      <a:pt x="678" y="183"/>
                    </a:lnTo>
                    <a:lnTo>
                      <a:pt x="656" y="155"/>
                    </a:lnTo>
                    <a:lnTo>
                      <a:pt x="630" y="127"/>
                    </a:lnTo>
                    <a:lnTo>
                      <a:pt x="604" y="103"/>
                    </a:lnTo>
                    <a:lnTo>
                      <a:pt x="578" y="81"/>
                    </a:lnTo>
                    <a:lnTo>
                      <a:pt x="547" y="61"/>
                    </a:lnTo>
                    <a:lnTo>
                      <a:pt x="517" y="42"/>
                    </a:lnTo>
                    <a:lnTo>
                      <a:pt x="487" y="28"/>
                    </a:lnTo>
                    <a:lnTo>
                      <a:pt x="455" y="16"/>
                    </a:lnTo>
                    <a:lnTo>
                      <a:pt x="423" y="8"/>
                    </a:lnTo>
                    <a:lnTo>
                      <a:pt x="391" y="4"/>
                    </a:lnTo>
                    <a:lnTo>
                      <a:pt x="357" y="0"/>
                    </a:lnTo>
                    <a:lnTo>
                      <a:pt x="325" y="2"/>
                    </a:lnTo>
                    <a:lnTo>
                      <a:pt x="325" y="2"/>
                    </a:lnTo>
                    <a:lnTo>
                      <a:pt x="267" y="8"/>
                    </a:lnTo>
                    <a:lnTo>
                      <a:pt x="235" y="14"/>
                    </a:lnTo>
                    <a:lnTo>
                      <a:pt x="211" y="20"/>
                    </a:lnTo>
                    <a:lnTo>
                      <a:pt x="211" y="20"/>
                    </a:lnTo>
                    <a:lnTo>
                      <a:pt x="193" y="26"/>
                    </a:lnTo>
                    <a:lnTo>
                      <a:pt x="174" y="34"/>
                    </a:lnTo>
                    <a:lnTo>
                      <a:pt x="158" y="42"/>
                    </a:lnTo>
                    <a:lnTo>
                      <a:pt x="142" y="53"/>
                    </a:lnTo>
                    <a:lnTo>
                      <a:pt x="114" y="75"/>
                    </a:lnTo>
                    <a:lnTo>
                      <a:pt x="88" y="101"/>
                    </a:lnTo>
                    <a:lnTo>
                      <a:pt x="66" y="129"/>
                    </a:lnTo>
                    <a:lnTo>
                      <a:pt x="46" y="161"/>
                    </a:lnTo>
                    <a:lnTo>
                      <a:pt x="30" y="193"/>
                    </a:lnTo>
                    <a:lnTo>
                      <a:pt x="18" y="229"/>
                    </a:lnTo>
                    <a:lnTo>
                      <a:pt x="8" y="267"/>
                    </a:lnTo>
                    <a:lnTo>
                      <a:pt x="2" y="307"/>
                    </a:lnTo>
                    <a:lnTo>
                      <a:pt x="0" y="347"/>
                    </a:lnTo>
                    <a:lnTo>
                      <a:pt x="0" y="389"/>
                    </a:lnTo>
                    <a:lnTo>
                      <a:pt x="4" y="431"/>
                    </a:lnTo>
                    <a:lnTo>
                      <a:pt x="10" y="475"/>
                    </a:lnTo>
                    <a:lnTo>
                      <a:pt x="20" y="519"/>
                    </a:lnTo>
                    <a:lnTo>
                      <a:pt x="34" y="564"/>
                    </a:lnTo>
                    <a:close/>
                    <a:moveTo>
                      <a:pt x="28" y="558"/>
                    </a:moveTo>
                    <a:lnTo>
                      <a:pt x="28" y="558"/>
                    </a:lnTo>
                    <a:lnTo>
                      <a:pt x="16" y="519"/>
                    </a:lnTo>
                    <a:lnTo>
                      <a:pt x="8" y="479"/>
                    </a:lnTo>
                    <a:lnTo>
                      <a:pt x="2" y="439"/>
                    </a:lnTo>
                    <a:lnTo>
                      <a:pt x="2" y="399"/>
                    </a:lnTo>
                    <a:lnTo>
                      <a:pt x="4" y="361"/>
                    </a:lnTo>
                    <a:lnTo>
                      <a:pt x="10" y="325"/>
                    </a:lnTo>
                    <a:lnTo>
                      <a:pt x="18" y="289"/>
                    </a:lnTo>
                    <a:lnTo>
                      <a:pt x="30" y="255"/>
                    </a:lnTo>
                    <a:lnTo>
                      <a:pt x="44" y="221"/>
                    </a:lnTo>
                    <a:lnTo>
                      <a:pt x="62" y="191"/>
                    </a:lnTo>
                    <a:lnTo>
                      <a:pt x="82" y="163"/>
                    </a:lnTo>
                    <a:lnTo>
                      <a:pt x="104" y="137"/>
                    </a:lnTo>
                    <a:lnTo>
                      <a:pt x="130" y="115"/>
                    </a:lnTo>
                    <a:lnTo>
                      <a:pt x="158" y="95"/>
                    </a:lnTo>
                    <a:lnTo>
                      <a:pt x="189" y="77"/>
                    </a:lnTo>
                    <a:lnTo>
                      <a:pt x="221" y="65"/>
                    </a:lnTo>
                    <a:lnTo>
                      <a:pt x="221" y="65"/>
                    </a:lnTo>
                    <a:lnTo>
                      <a:pt x="255" y="55"/>
                    </a:lnTo>
                    <a:lnTo>
                      <a:pt x="289" y="51"/>
                    </a:lnTo>
                    <a:lnTo>
                      <a:pt x="323" y="49"/>
                    </a:lnTo>
                    <a:lnTo>
                      <a:pt x="357" y="51"/>
                    </a:lnTo>
                    <a:lnTo>
                      <a:pt x="391" y="59"/>
                    </a:lnTo>
                    <a:lnTo>
                      <a:pt x="425" y="69"/>
                    </a:lnTo>
                    <a:lnTo>
                      <a:pt x="457" y="83"/>
                    </a:lnTo>
                    <a:lnTo>
                      <a:pt x="487" y="99"/>
                    </a:lnTo>
                    <a:lnTo>
                      <a:pt x="519" y="119"/>
                    </a:lnTo>
                    <a:lnTo>
                      <a:pt x="547" y="143"/>
                    </a:lnTo>
                    <a:lnTo>
                      <a:pt x="574" y="169"/>
                    </a:lnTo>
                    <a:lnTo>
                      <a:pt x="600" y="197"/>
                    </a:lnTo>
                    <a:lnTo>
                      <a:pt x="622" y="229"/>
                    </a:lnTo>
                    <a:lnTo>
                      <a:pt x="644" y="263"/>
                    </a:lnTo>
                    <a:lnTo>
                      <a:pt x="662" y="299"/>
                    </a:lnTo>
                    <a:lnTo>
                      <a:pt x="676" y="339"/>
                    </a:lnTo>
                    <a:lnTo>
                      <a:pt x="676" y="339"/>
                    </a:lnTo>
                    <a:lnTo>
                      <a:pt x="688" y="379"/>
                    </a:lnTo>
                    <a:lnTo>
                      <a:pt x="696" y="417"/>
                    </a:lnTo>
                    <a:lnTo>
                      <a:pt x="700" y="457"/>
                    </a:lnTo>
                    <a:lnTo>
                      <a:pt x="702" y="497"/>
                    </a:lnTo>
                    <a:lnTo>
                      <a:pt x="700" y="536"/>
                    </a:lnTo>
                    <a:lnTo>
                      <a:pt x="694" y="572"/>
                    </a:lnTo>
                    <a:lnTo>
                      <a:pt x="686" y="608"/>
                    </a:lnTo>
                    <a:lnTo>
                      <a:pt x="674" y="642"/>
                    </a:lnTo>
                    <a:lnTo>
                      <a:pt x="660" y="676"/>
                    </a:lnTo>
                    <a:lnTo>
                      <a:pt x="642" y="706"/>
                    </a:lnTo>
                    <a:lnTo>
                      <a:pt x="622" y="734"/>
                    </a:lnTo>
                    <a:lnTo>
                      <a:pt x="600" y="760"/>
                    </a:lnTo>
                    <a:lnTo>
                      <a:pt x="574" y="782"/>
                    </a:lnTo>
                    <a:lnTo>
                      <a:pt x="545" y="802"/>
                    </a:lnTo>
                    <a:lnTo>
                      <a:pt x="515" y="820"/>
                    </a:lnTo>
                    <a:lnTo>
                      <a:pt x="483" y="832"/>
                    </a:lnTo>
                    <a:lnTo>
                      <a:pt x="483" y="832"/>
                    </a:lnTo>
                    <a:lnTo>
                      <a:pt x="449" y="842"/>
                    </a:lnTo>
                    <a:lnTo>
                      <a:pt x="415" y="846"/>
                    </a:lnTo>
                    <a:lnTo>
                      <a:pt x="381" y="848"/>
                    </a:lnTo>
                    <a:lnTo>
                      <a:pt x="347" y="846"/>
                    </a:lnTo>
                    <a:lnTo>
                      <a:pt x="313" y="838"/>
                    </a:lnTo>
                    <a:lnTo>
                      <a:pt x="279" y="828"/>
                    </a:lnTo>
                    <a:lnTo>
                      <a:pt x="247" y="814"/>
                    </a:lnTo>
                    <a:lnTo>
                      <a:pt x="215" y="798"/>
                    </a:lnTo>
                    <a:lnTo>
                      <a:pt x="185" y="778"/>
                    </a:lnTo>
                    <a:lnTo>
                      <a:pt x="156" y="754"/>
                    </a:lnTo>
                    <a:lnTo>
                      <a:pt x="128" y="728"/>
                    </a:lnTo>
                    <a:lnTo>
                      <a:pt x="104" y="700"/>
                    </a:lnTo>
                    <a:lnTo>
                      <a:pt x="80" y="668"/>
                    </a:lnTo>
                    <a:lnTo>
                      <a:pt x="60" y="634"/>
                    </a:lnTo>
                    <a:lnTo>
                      <a:pt x="42" y="598"/>
                    </a:lnTo>
                    <a:lnTo>
                      <a:pt x="28" y="5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7" name="Freeform 178">
                <a:extLst>
                  <a:ext uri="{FF2B5EF4-FFF2-40B4-BE49-F238E27FC236}">
                    <a16:creationId xmlns:a16="http://schemas.microsoft.com/office/drawing/2014/main" id="{FBD24D35-C52A-4A9C-A596-062CB5005A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1872"/>
                <a:ext cx="778" cy="890"/>
              </a:xfrm>
              <a:custGeom>
                <a:avLst/>
                <a:gdLst>
                  <a:gd name="T0" fmla="*/ 34 w 778"/>
                  <a:gd name="T1" fmla="*/ 564 h 890"/>
                  <a:gd name="T2" fmla="*/ 50 w 778"/>
                  <a:gd name="T3" fmla="*/ 602 h 890"/>
                  <a:gd name="T4" fmla="*/ 92 w 778"/>
                  <a:gd name="T5" fmla="*/ 672 h 890"/>
                  <a:gd name="T6" fmla="*/ 146 w 778"/>
                  <a:gd name="T7" fmla="*/ 732 h 890"/>
                  <a:gd name="T8" fmla="*/ 205 w 778"/>
                  <a:gd name="T9" fmla="*/ 784 h 890"/>
                  <a:gd name="T10" fmla="*/ 265 w 778"/>
                  <a:gd name="T11" fmla="*/ 826 h 890"/>
                  <a:gd name="T12" fmla="*/ 321 w 778"/>
                  <a:gd name="T13" fmla="*/ 858 h 890"/>
                  <a:gd name="T14" fmla="*/ 367 w 778"/>
                  <a:gd name="T15" fmla="*/ 880 h 890"/>
                  <a:gd name="T16" fmla="*/ 397 w 778"/>
                  <a:gd name="T17" fmla="*/ 888 h 890"/>
                  <a:gd name="T18" fmla="*/ 405 w 778"/>
                  <a:gd name="T19" fmla="*/ 890 h 890"/>
                  <a:gd name="T20" fmla="*/ 509 w 778"/>
                  <a:gd name="T21" fmla="*/ 872 h 890"/>
                  <a:gd name="T22" fmla="*/ 537 w 778"/>
                  <a:gd name="T23" fmla="*/ 866 h 890"/>
                  <a:gd name="T24" fmla="*/ 606 w 778"/>
                  <a:gd name="T25" fmla="*/ 832 h 890"/>
                  <a:gd name="T26" fmla="*/ 664 w 778"/>
                  <a:gd name="T27" fmla="*/ 786 h 890"/>
                  <a:gd name="T28" fmla="*/ 712 w 778"/>
                  <a:gd name="T29" fmla="*/ 726 h 890"/>
                  <a:gd name="T30" fmla="*/ 746 w 778"/>
                  <a:gd name="T31" fmla="*/ 656 h 890"/>
                  <a:gd name="T32" fmla="*/ 770 w 778"/>
                  <a:gd name="T33" fmla="*/ 578 h 890"/>
                  <a:gd name="T34" fmla="*/ 778 w 778"/>
                  <a:gd name="T35" fmla="*/ 495 h 890"/>
                  <a:gd name="T36" fmla="*/ 772 w 778"/>
                  <a:gd name="T37" fmla="*/ 409 h 890"/>
                  <a:gd name="T38" fmla="*/ 750 w 778"/>
                  <a:gd name="T39" fmla="*/ 321 h 890"/>
                  <a:gd name="T40" fmla="*/ 734 w 778"/>
                  <a:gd name="T41" fmla="*/ 283 h 890"/>
                  <a:gd name="T42" fmla="*/ 700 w 778"/>
                  <a:gd name="T43" fmla="*/ 215 h 890"/>
                  <a:gd name="T44" fmla="*/ 656 w 778"/>
                  <a:gd name="T45" fmla="*/ 155 h 890"/>
                  <a:gd name="T46" fmla="*/ 604 w 778"/>
                  <a:gd name="T47" fmla="*/ 103 h 890"/>
                  <a:gd name="T48" fmla="*/ 547 w 778"/>
                  <a:gd name="T49" fmla="*/ 61 h 890"/>
                  <a:gd name="T50" fmla="*/ 487 w 778"/>
                  <a:gd name="T51" fmla="*/ 28 h 890"/>
                  <a:gd name="T52" fmla="*/ 423 w 778"/>
                  <a:gd name="T53" fmla="*/ 8 h 890"/>
                  <a:gd name="T54" fmla="*/ 357 w 778"/>
                  <a:gd name="T55" fmla="*/ 0 h 890"/>
                  <a:gd name="T56" fmla="*/ 325 w 778"/>
                  <a:gd name="T57" fmla="*/ 2 h 890"/>
                  <a:gd name="T58" fmla="*/ 235 w 778"/>
                  <a:gd name="T59" fmla="*/ 14 h 890"/>
                  <a:gd name="T60" fmla="*/ 211 w 778"/>
                  <a:gd name="T61" fmla="*/ 20 h 890"/>
                  <a:gd name="T62" fmla="*/ 174 w 778"/>
                  <a:gd name="T63" fmla="*/ 34 h 890"/>
                  <a:gd name="T64" fmla="*/ 142 w 778"/>
                  <a:gd name="T65" fmla="*/ 53 h 890"/>
                  <a:gd name="T66" fmla="*/ 88 w 778"/>
                  <a:gd name="T67" fmla="*/ 101 h 890"/>
                  <a:gd name="T68" fmla="*/ 46 w 778"/>
                  <a:gd name="T69" fmla="*/ 161 h 890"/>
                  <a:gd name="T70" fmla="*/ 18 w 778"/>
                  <a:gd name="T71" fmla="*/ 229 h 890"/>
                  <a:gd name="T72" fmla="*/ 2 w 778"/>
                  <a:gd name="T73" fmla="*/ 307 h 890"/>
                  <a:gd name="T74" fmla="*/ 0 w 778"/>
                  <a:gd name="T75" fmla="*/ 389 h 890"/>
                  <a:gd name="T76" fmla="*/ 10 w 778"/>
                  <a:gd name="T77" fmla="*/ 475 h 890"/>
                  <a:gd name="T78" fmla="*/ 34 w 778"/>
                  <a:gd name="T79" fmla="*/ 564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78" h="890">
                    <a:moveTo>
                      <a:pt x="34" y="564"/>
                    </a:moveTo>
                    <a:lnTo>
                      <a:pt x="34" y="564"/>
                    </a:lnTo>
                    <a:lnTo>
                      <a:pt x="42" y="584"/>
                    </a:lnTo>
                    <a:lnTo>
                      <a:pt x="50" y="602"/>
                    </a:lnTo>
                    <a:lnTo>
                      <a:pt x="70" y="638"/>
                    </a:lnTo>
                    <a:lnTo>
                      <a:pt x="92" y="672"/>
                    </a:lnTo>
                    <a:lnTo>
                      <a:pt x="118" y="704"/>
                    </a:lnTo>
                    <a:lnTo>
                      <a:pt x="146" y="732"/>
                    </a:lnTo>
                    <a:lnTo>
                      <a:pt x="174" y="760"/>
                    </a:lnTo>
                    <a:lnTo>
                      <a:pt x="205" y="784"/>
                    </a:lnTo>
                    <a:lnTo>
                      <a:pt x="237" y="806"/>
                    </a:lnTo>
                    <a:lnTo>
                      <a:pt x="265" y="826"/>
                    </a:lnTo>
                    <a:lnTo>
                      <a:pt x="295" y="844"/>
                    </a:lnTo>
                    <a:lnTo>
                      <a:pt x="321" y="858"/>
                    </a:lnTo>
                    <a:lnTo>
                      <a:pt x="345" y="870"/>
                    </a:lnTo>
                    <a:lnTo>
                      <a:pt x="367" y="880"/>
                    </a:lnTo>
                    <a:lnTo>
                      <a:pt x="385" y="886"/>
                    </a:lnTo>
                    <a:lnTo>
                      <a:pt x="397" y="888"/>
                    </a:lnTo>
                    <a:lnTo>
                      <a:pt x="405" y="890"/>
                    </a:lnTo>
                    <a:lnTo>
                      <a:pt x="405" y="890"/>
                    </a:lnTo>
                    <a:lnTo>
                      <a:pt x="471" y="878"/>
                    </a:lnTo>
                    <a:lnTo>
                      <a:pt x="509" y="872"/>
                    </a:lnTo>
                    <a:lnTo>
                      <a:pt x="537" y="866"/>
                    </a:lnTo>
                    <a:lnTo>
                      <a:pt x="537" y="866"/>
                    </a:lnTo>
                    <a:lnTo>
                      <a:pt x="572" y="852"/>
                    </a:lnTo>
                    <a:lnTo>
                      <a:pt x="606" y="832"/>
                    </a:lnTo>
                    <a:lnTo>
                      <a:pt x="636" y="810"/>
                    </a:lnTo>
                    <a:lnTo>
                      <a:pt x="664" y="786"/>
                    </a:lnTo>
                    <a:lnTo>
                      <a:pt x="690" y="756"/>
                    </a:lnTo>
                    <a:lnTo>
                      <a:pt x="712" y="726"/>
                    </a:lnTo>
                    <a:lnTo>
                      <a:pt x="730" y="692"/>
                    </a:lnTo>
                    <a:lnTo>
                      <a:pt x="746" y="656"/>
                    </a:lnTo>
                    <a:lnTo>
                      <a:pt x="760" y="618"/>
                    </a:lnTo>
                    <a:lnTo>
                      <a:pt x="770" y="578"/>
                    </a:lnTo>
                    <a:lnTo>
                      <a:pt x="776" y="538"/>
                    </a:lnTo>
                    <a:lnTo>
                      <a:pt x="778" y="495"/>
                    </a:lnTo>
                    <a:lnTo>
                      <a:pt x="776" y="451"/>
                    </a:lnTo>
                    <a:lnTo>
                      <a:pt x="772" y="409"/>
                    </a:lnTo>
                    <a:lnTo>
                      <a:pt x="762" y="365"/>
                    </a:lnTo>
                    <a:lnTo>
                      <a:pt x="750" y="321"/>
                    </a:lnTo>
                    <a:lnTo>
                      <a:pt x="750" y="321"/>
                    </a:lnTo>
                    <a:lnTo>
                      <a:pt x="734" y="283"/>
                    </a:lnTo>
                    <a:lnTo>
                      <a:pt x="718" y="249"/>
                    </a:lnTo>
                    <a:lnTo>
                      <a:pt x="700" y="215"/>
                    </a:lnTo>
                    <a:lnTo>
                      <a:pt x="678" y="183"/>
                    </a:lnTo>
                    <a:lnTo>
                      <a:pt x="656" y="155"/>
                    </a:lnTo>
                    <a:lnTo>
                      <a:pt x="630" y="127"/>
                    </a:lnTo>
                    <a:lnTo>
                      <a:pt x="604" y="103"/>
                    </a:lnTo>
                    <a:lnTo>
                      <a:pt x="578" y="81"/>
                    </a:lnTo>
                    <a:lnTo>
                      <a:pt x="547" y="61"/>
                    </a:lnTo>
                    <a:lnTo>
                      <a:pt x="517" y="42"/>
                    </a:lnTo>
                    <a:lnTo>
                      <a:pt x="487" y="28"/>
                    </a:lnTo>
                    <a:lnTo>
                      <a:pt x="455" y="16"/>
                    </a:lnTo>
                    <a:lnTo>
                      <a:pt x="423" y="8"/>
                    </a:lnTo>
                    <a:lnTo>
                      <a:pt x="391" y="4"/>
                    </a:lnTo>
                    <a:lnTo>
                      <a:pt x="357" y="0"/>
                    </a:lnTo>
                    <a:lnTo>
                      <a:pt x="325" y="2"/>
                    </a:lnTo>
                    <a:lnTo>
                      <a:pt x="325" y="2"/>
                    </a:lnTo>
                    <a:lnTo>
                      <a:pt x="267" y="8"/>
                    </a:lnTo>
                    <a:lnTo>
                      <a:pt x="235" y="14"/>
                    </a:lnTo>
                    <a:lnTo>
                      <a:pt x="211" y="20"/>
                    </a:lnTo>
                    <a:lnTo>
                      <a:pt x="211" y="20"/>
                    </a:lnTo>
                    <a:lnTo>
                      <a:pt x="193" y="26"/>
                    </a:lnTo>
                    <a:lnTo>
                      <a:pt x="174" y="34"/>
                    </a:lnTo>
                    <a:lnTo>
                      <a:pt x="158" y="42"/>
                    </a:lnTo>
                    <a:lnTo>
                      <a:pt x="142" y="53"/>
                    </a:lnTo>
                    <a:lnTo>
                      <a:pt x="114" y="75"/>
                    </a:lnTo>
                    <a:lnTo>
                      <a:pt x="88" y="101"/>
                    </a:lnTo>
                    <a:lnTo>
                      <a:pt x="66" y="129"/>
                    </a:lnTo>
                    <a:lnTo>
                      <a:pt x="46" y="161"/>
                    </a:lnTo>
                    <a:lnTo>
                      <a:pt x="30" y="193"/>
                    </a:lnTo>
                    <a:lnTo>
                      <a:pt x="18" y="229"/>
                    </a:lnTo>
                    <a:lnTo>
                      <a:pt x="8" y="267"/>
                    </a:lnTo>
                    <a:lnTo>
                      <a:pt x="2" y="307"/>
                    </a:lnTo>
                    <a:lnTo>
                      <a:pt x="0" y="347"/>
                    </a:lnTo>
                    <a:lnTo>
                      <a:pt x="0" y="389"/>
                    </a:lnTo>
                    <a:lnTo>
                      <a:pt x="4" y="431"/>
                    </a:lnTo>
                    <a:lnTo>
                      <a:pt x="10" y="475"/>
                    </a:lnTo>
                    <a:lnTo>
                      <a:pt x="20" y="519"/>
                    </a:lnTo>
                    <a:lnTo>
                      <a:pt x="34" y="56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8" name="Freeform 179">
                <a:extLst>
                  <a:ext uri="{FF2B5EF4-FFF2-40B4-BE49-F238E27FC236}">
                    <a16:creationId xmlns:a16="http://schemas.microsoft.com/office/drawing/2014/main" id="{4133704C-17B0-4028-8E0A-753A6E414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1921"/>
                <a:ext cx="700" cy="799"/>
              </a:xfrm>
              <a:custGeom>
                <a:avLst/>
                <a:gdLst>
                  <a:gd name="T0" fmla="*/ 26 w 700"/>
                  <a:gd name="T1" fmla="*/ 509 h 799"/>
                  <a:gd name="T2" fmla="*/ 6 w 700"/>
                  <a:gd name="T3" fmla="*/ 430 h 799"/>
                  <a:gd name="T4" fmla="*/ 0 w 700"/>
                  <a:gd name="T5" fmla="*/ 350 h 799"/>
                  <a:gd name="T6" fmla="*/ 8 w 700"/>
                  <a:gd name="T7" fmla="*/ 276 h 799"/>
                  <a:gd name="T8" fmla="*/ 28 w 700"/>
                  <a:gd name="T9" fmla="*/ 206 h 799"/>
                  <a:gd name="T10" fmla="*/ 60 w 700"/>
                  <a:gd name="T11" fmla="*/ 142 h 799"/>
                  <a:gd name="T12" fmla="*/ 102 w 700"/>
                  <a:gd name="T13" fmla="*/ 88 h 799"/>
                  <a:gd name="T14" fmla="*/ 156 w 700"/>
                  <a:gd name="T15" fmla="*/ 46 h 799"/>
                  <a:gd name="T16" fmla="*/ 219 w 700"/>
                  <a:gd name="T17" fmla="*/ 16 h 799"/>
                  <a:gd name="T18" fmla="*/ 253 w 700"/>
                  <a:gd name="T19" fmla="*/ 6 h 799"/>
                  <a:gd name="T20" fmla="*/ 321 w 700"/>
                  <a:gd name="T21" fmla="*/ 0 h 799"/>
                  <a:gd name="T22" fmla="*/ 389 w 700"/>
                  <a:gd name="T23" fmla="*/ 10 h 799"/>
                  <a:gd name="T24" fmla="*/ 455 w 700"/>
                  <a:gd name="T25" fmla="*/ 34 h 799"/>
                  <a:gd name="T26" fmla="*/ 517 w 700"/>
                  <a:gd name="T27" fmla="*/ 70 h 799"/>
                  <a:gd name="T28" fmla="*/ 572 w 700"/>
                  <a:gd name="T29" fmla="*/ 120 h 799"/>
                  <a:gd name="T30" fmla="*/ 620 w 700"/>
                  <a:gd name="T31" fmla="*/ 180 h 799"/>
                  <a:gd name="T32" fmla="*/ 660 w 700"/>
                  <a:gd name="T33" fmla="*/ 250 h 799"/>
                  <a:gd name="T34" fmla="*/ 674 w 700"/>
                  <a:gd name="T35" fmla="*/ 290 h 799"/>
                  <a:gd name="T36" fmla="*/ 694 w 700"/>
                  <a:gd name="T37" fmla="*/ 368 h 799"/>
                  <a:gd name="T38" fmla="*/ 700 w 700"/>
                  <a:gd name="T39" fmla="*/ 448 h 799"/>
                  <a:gd name="T40" fmla="*/ 692 w 700"/>
                  <a:gd name="T41" fmla="*/ 523 h 799"/>
                  <a:gd name="T42" fmla="*/ 672 w 700"/>
                  <a:gd name="T43" fmla="*/ 593 h 799"/>
                  <a:gd name="T44" fmla="*/ 640 w 700"/>
                  <a:gd name="T45" fmla="*/ 657 h 799"/>
                  <a:gd name="T46" fmla="*/ 598 w 700"/>
                  <a:gd name="T47" fmla="*/ 711 h 799"/>
                  <a:gd name="T48" fmla="*/ 543 w 700"/>
                  <a:gd name="T49" fmla="*/ 753 h 799"/>
                  <a:gd name="T50" fmla="*/ 481 w 700"/>
                  <a:gd name="T51" fmla="*/ 783 h 799"/>
                  <a:gd name="T52" fmla="*/ 447 w 700"/>
                  <a:gd name="T53" fmla="*/ 793 h 799"/>
                  <a:gd name="T54" fmla="*/ 379 w 700"/>
                  <a:gd name="T55" fmla="*/ 799 h 799"/>
                  <a:gd name="T56" fmla="*/ 311 w 700"/>
                  <a:gd name="T57" fmla="*/ 789 h 799"/>
                  <a:gd name="T58" fmla="*/ 245 w 700"/>
                  <a:gd name="T59" fmla="*/ 765 h 799"/>
                  <a:gd name="T60" fmla="*/ 183 w 700"/>
                  <a:gd name="T61" fmla="*/ 729 h 799"/>
                  <a:gd name="T62" fmla="*/ 126 w 700"/>
                  <a:gd name="T63" fmla="*/ 679 h 799"/>
                  <a:gd name="T64" fmla="*/ 78 w 700"/>
                  <a:gd name="T65" fmla="*/ 619 h 799"/>
                  <a:gd name="T66" fmla="*/ 40 w 700"/>
                  <a:gd name="T67" fmla="*/ 549 h 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00" h="799">
                    <a:moveTo>
                      <a:pt x="26" y="509"/>
                    </a:moveTo>
                    <a:lnTo>
                      <a:pt x="26" y="509"/>
                    </a:lnTo>
                    <a:lnTo>
                      <a:pt x="14" y="470"/>
                    </a:lnTo>
                    <a:lnTo>
                      <a:pt x="6" y="430"/>
                    </a:lnTo>
                    <a:lnTo>
                      <a:pt x="0" y="390"/>
                    </a:lnTo>
                    <a:lnTo>
                      <a:pt x="0" y="350"/>
                    </a:lnTo>
                    <a:lnTo>
                      <a:pt x="2" y="312"/>
                    </a:lnTo>
                    <a:lnTo>
                      <a:pt x="8" y="276"/>
                    </a:lnTo>
                    <a:lnTo>
                      <a:pt x="16" y="240"/>
                    </a:lnTo>
                    <a:lnTo>
                      <a:pt x="28" y="206"/>
                    </a:lnTo>
                    <a:lnTo>
                      <a:pt x="42" y="172"/>
                    </a:lnTo>
                    <a:lnTo>
                      <a:pt x="60" y="142"/>
                    </a:lnTo>
                    <a:lnTo>
                      <a:pt x="80" y="114"/>
                    </a:lnTo>
                    <a:lnTo>
                      <a:pt x="102" y="88"/>
                    </a:lnTo>
                    <a:lnTo>
                      <a:pt x="128" y="66"/>
                    </a:lnTo>
                    <a:lnTo>
                      <a:pt x="156" y="46"/>
                    </a:lnTo>
                    <a:lnTo>
                      <a:pt x="187" y="28"/>
                    </a:lnTo>
                    <a:lnTo>
                      <a:pt x="219" y="16"/>
                    </a:lnTo>
                    <a:lnTo>
                      <a:pt x="219" y="16"/>
                    </a:lnTo>
                    <a:lnTo>
                      <a:pt x="253" y="6"/>
                    </a:lnTo>
                    <a:lnTo>
                      <a:pt x="287" y="2"/>
                    </a:lnTo>
                    <a:lnTo>
                      <a:pt x="321" y="0"/>
                    </a:lnTo>
                    <a:lnTo>
                      <a:pt x="355" y="2"/>
                    </a:lnTo>
                    <a:lnTo>
                      <a:pt x="389" y="10"/>
                    </a:lnTo>
                    <a:lnTo>
                      <a:pt x="423" y="20"/>
                    </a:lnTo>
                    <a:lnTo>
                      <a:pt x="455" y="34"/>
                    </a:lnTo>
                    <a:lnTo>
                      <a:pt x="485" y="50"/>
                    </a:lnTo>
                    <a:lnTo>
                      <a:pt x="517" y="70"/>
                    </a:lnTo>
                    <a:lnTo>
                      <a:pt x="545" y="94"/>
                    </a:lnTo>
                    <a:lnTo>
                      <a:pt x="572" y="120"/>
                    </a:lnTo>
                    <a:lnTo>
                      <a:pt x="598" y="148"/>
                    </a:lnTo>
                    <a:lnTo>
                      <a:pt x="620" y="180"/>
                    </a:lnTo>
                    <a:lnTo>
                      <a:pt x="642" y="214"/>
                    </a:lnTo>
                    <a:lnTo>
                      <a:pt x="660" y="250"/>
                    </a:lnTo>
                    <a:lnTo>
                      <a:pt x="674" y="290"/>
                    </a:lnTo>
                    <a:lnTo>
                      <a:pt x="674" y="290"/>
                    </a:lnTo>
                    <a:lnTo>
                      <a:pt x="686" y="330"/>
                    </a:lnTo>
                    <a:lnTo>
                      <a:pt x="694" y="368"/>
                    </a:lnTo>
                    <a:lnTo>
                      <a:pt x="698" y="408"/>
                    </a:lnTo>
                    <a:lnTo>
                      <a:pt x="700" y="448"/>
                    </a:lnTo>
                    <a:lnTo>
                      <a:pt x="698" y="487"/>
                    </a:lnTo>
                    <a:lnTo>
                      <a:pt x="692" y="523"/>
                    </a:lnTo>
                    <a:lnTo>
                      <a:pt x="684" y="559"/>
                    </a:lnTo>
                    <a:lnTo>
                      <a:pt x="672" y="593"/>
                    </a:lnTo>
                    <a:lnTo>
                      <a:pt x="658" y="627"/>
                    </a:lnTo>
                    <a:lnTo>
                      <a:pt x="640" y="657"/>
                    </a:lnTo>
                    <a:lnTo>
                      <a:pt x="620" y="685"/>
                    </a:lnTo>
                    <a:lnTo>
                      <a:pt x="598" y="711"/>
                    </a:lnTo>
                    <a:lnTo>
                      <a:pt x="572" y="733"/>
                    </a:lnTo>
                    <a:lnTo>
                      <a:pt x="543" y="753"/>
                    </a:lnTo>
                    <a:lnTo>
                      <a:pt x="513" y="771"/>
                    </a:lnTo>
                    <a:lnTo>
                      <a:pt x="481" y="783"/>
                    </a:lnTo>
                    <a:lnTo>
                      <a:pt x="481" y="783"/>
                    </a:lnTo>
                    <a:lnTo>
                      <a:pt x="447" y="793"/>
                    </a:lnTo>
                    <a:lnTo>
                      <a:pt x="413" y="797"/>
                    </a:lnTo>
                    <a:lnTo>
                      <a:pt x="379" y="799"/>
                    </a:lnTo>
                    <a:lnTo>
                      <a:pt x="345" y="797"/>
                    </a:lnTo>
                    <a:lnTo>
                      <a:pt x="311" y="789"/>
                    </a:lnTo>
                    <a:lnTo>
                      <a:pt x="277" y="779"/>
                    </a:lnTo>
                    <a:lnTo>
                      <a:pt x="245" y="765"/>
                    </a:lnTo>
                    <a:lnTo>
                      <a:pt x="213" y="749"/>
                    </a:lnTo>
                    <a:lnTo>
                      <a:pt x="183" y="729"/>
                    </a:lnTo>
                    <a:lnTo>
                      <a:pt x="154" y="705"/>
                    </a:lnTo>
                    <a:lnTo>
                      <a:pt x="126" y="679"/>
                    </a:lnTo>
                    <a:lnTo>
                      <a:pt x="102" y="651"/>
                    </a:lnTo>
                    <a:lnTo>
                      <a:pt x="78" y="619"/>
                    </a:lnTo>
                    <a:lnTo>
                      <a:pt x="58" y="585"/>
                    </a:lnTo>
                    <a:lnTo>
                      <a:pt x="40" y="549"/>
                    </a:lnTo>
                    <a:lnTo>
                      <a:pt x="26" y="50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9" name="Freeform 180">
                <a:extLst>
                  <a:ext uri="{FF2B5EF4-FFF2-40B4-BE49-F238E27FC236}">
                    <a16:creationId xmlns:a16="http://schemas.microsoft.com/office/drawing/2014/main" id="{65730684-84DE-4AE8-A48C-86856C75B9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77" y="1955"/>
                <a:ext cx="233" cy="348"/>
              </a:xfrm>
              <a:custGeom>
                <a:avLst/>
                <a:gdLst>
                  <a:gd name="T0" fmla="*/ 0 w 233"/>
                  <a:gd name="T1" fmla="*/ 338 h 348"/>
                  <a:gd name="T2" fmla="*/ 4 w 233"/>
                  <a:gd name="T3" fmla="*/ 348 h 348"/>
                  <a:gd name="T4" fmla="*/ 0 w 233"/>
                  <a:gd name="T5" fmla="*/ 338 h 348"/>
                  <a:gd name="T6" fmla="*/ 4 w 233"/>
                  <a:gd name="T7" fmla="*/ 284 h 348"/>
                  <a:gd name="T8" fmla="*/ 2 w 233"/>
                  <a:gd name="T9" fmla="*/ 308 h 348"/>
                  <a:gd name="T10" fmla="*/ 12 w 233"/>
                  <a:gd name="T11" fmla="*/ 334 h 348"/>
                  <a:gd name="T12" fmla="*/ 24 w 233"/>
                  <a:gd name="T13" fmla="*/ 250 h 348"/>
                  <a:gd name="T14" fmla="*/ 28 w 233"/>
                  <a:gd name="T15" fmla="*/ 244 h 348"/>
                  <a:gd name="T16" fmla="*/ 66 w 233"/>
                  <a:gd name="T17" fmla="*/ 252 h 348"/>
                  <a:gd name="T18" fmla="*/ 68 w 233"/>
                  <a:gd name="T19" fmla="*/ 242 h 348"/>
                  <a:gd name="T20" fmla="*/ 68 w 233"/>
                  <a:gd name="T21" fmla="*/ 242 h 348"/>
                  <a:gd name="T22" fmla="*/ 84 w 233"/>
                  <a:gd name="T23" fmla="*/ 176 h 348"/>
                  <a:gd name="T24" fmla="*/ 84 w 233"/>
                  <a:gd name="T25" fmla="*/ 174 h 348"/>
                  <a:gd name="T26" fmla="*/ 74 w 233"/>
                  <a:gd name="T27" fmla="*/ 166 h 348"/>
                  <a:gd name="T28" fmla="*/ 40 w 233"/>
                  <a:gd name="T29" fmla="*/ 158 h 348"/>
                  <a:gd name="T30" fmla="*/ 24 w 233"/>
                  <a:gd name="T31" fmla="*/ 198 h 348"/>
                  <a:gd name="T32" fmla="*/ 24 w 233"/>
                  <a:gd name="T33" fmla="*/ 198 h 348"/>
                  <a:gd name="T34" fmla="*/ 12 w 233"/>
                  <a:gd name="T35" fmla="*/ 240 h 348"/>
                  <a:gd name="T36" fmla="*/ 40 w 233"/>
                  <a:gd name="T37" fmla="*/ 158 h 348"/>
                  <a:gd name="T38" fmla="*/ 78 w 233"/>
                  <a:gd name="T39" fmla="*/ 160 h 348"/>
                  <a:gd name="T40" fmla="*/ 88 w 233"/>
                  <a:gd name="T41" fmla="*/ 164 h 348"/>
                  <a:gd name="T42" fmla="*/ 100 w 233"/>
                  <a:gd name="T43" fmla="*/ 124 h 348"/>
                  <a:gd name="T44" fmla="*/ 98 w 233"/>
                  <a:gd name="T45" fmla="*/ 78 h 348"/>
                  <a:gd name="T46" fmla="*/ 72 w 233"/>
                  <a:gd name="T47" fmla="*/ 106 h 348"/>
                  <a:gd name="T48" fmla="*/ 60 w 233"/>
                  <a:gd name="T49" fmla="*/ 124 h 348"/>
                  <a:gd name="T50" fmla="*/ 50 w 233"/>
                  <a:gd name="T51" fmla="*/ 142 h 348"/>
                  <a:gd name="T52" fmla="*/ 62 w 233"/>
                  <a:gd name="T53" fmla="*/ 158 h 348"/>
                  <a:gd name="T54" fmla="*/ 110 w 233"/>
                  <a:gd name="T55" fmla="*/ 118 h 348"/>
                  <a:gd name="T56" fmla="*/ 132 w 233"/>
                  <a:gd name="T57" fmla="*/ 86 h 348"/>
                  <a:gd name="T58" fmla="*/ 205 w 233"/>
                  <a:gd name="T59" fmla="*/ 8 h 348"/>
                  <a:gd name="T60" fmla="*/ 193 w 233"/>
                  <a:gd name="T61" fmla="*/ 12 h 348"/>
                  <a:gd name="T62" fmla="*/ 165 w 233"/>
                  <a:gd name="T63" fmla="*/ 26 h 348"/>
                  <a:gd name="T64" fmla="*/ 136 w 233"/>
                  <a:gd name="T65" fmla="*/ 44 h 348"/>
                  <a:gd name="T66" fmla="*/ 120 w 233"/>
                  <a:gd name="T67" fmla="*/ 56 h 348"/>
                  <a:gd name="T68" fmla="*/ 104 w 233"/>
                  <a:gd name="T69" fmla="*/ 70 h 348"/>
                  <a:gd name="T70" fmla="*/ 104 w 233"/>
                  <a:gd name="T71" fmla="*/ 72 h 348"/>
                  <a:gd name="T72" fmla="*/ 136 w 233"/>
                  <a:gd name="T73" fmla="*/ 80 h 348"/>
                  <a:gd name="T74" fmla="*/ 167 w 233"/>
                  <a:gd name="T75" fmla="*/ 48 h 348"/>
                  <a:gd name="T76" fmla="*/ 167 w 233"/>
                  <a:gd name="T77" fmla="*/ 48 h 348"/>
                  <a:gd name="T78" fmla="*/ 199 w 233"/>
                  <a:gd name="T79" fmla="*/ 20 h 348"/>
                  <a:gd name="T80" fmla="*/ 213 w 233"/>
                  <a:gd name="T81" fmla="*/ 10 h 348"/>
                  <a:gd name="T82" fmla="*/ 233 w 233"/>
                  <a:gd name="T83" fmla="*/ 0 h 348"/>
                  <a:gd name="T84" fmla="*/ 217 w 233"/>
                  <a:gd name="T85" fmla="*/ 4 h 348"/>
                  <a:gd name="T86" fmla="*/ 223 w 233"/>
                  <a:gd name="T87" fmla="*/ 6 h 348"/>
                  <a:gd name="T88" fmla="*/ 225 w 233"/>
                  <a:gd name="T89" fmla="*/ 4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33" h="348">
                    <a:moveTo>
                      <a:pt x="0" y="338"/>
                    </a:moveTo>
                    <a:lnTo>
                      <a:pt x="0" y="338"/>
                    </a:lnTo>
                    <a:lnTo>
                      <a:pt x="0" y="344"/>
                    </a:lnTo>
                    <a:lnTo>
                      <a:pt x="4" y="348"/>
                    </a:lnTo>
                    <a:lnTo>
                      <a:pt x="8" y="340"/>
                    </a:lnTo>
                    <a:lnTo>
                      <a:pt x="0" y="338"/>
                    </a:lnTo>
                    <a:close/>
                    <a:moveTo>
                      <a:pt x="24" y="250"/>
                    </a:moveTo>
                    <a:lnTo>
                      <a:pt x="4" y="284"/>
                    </a:lnTo>
                    <a:lnTo>
                      <a:pt x="4" y="284"/>
                    </a:lnTo>
                    <a:lnTo>
                      <a:pt x="2" y="308"/>
                    </a:lnTo>
                    <a:lnTo>
                      <a:pt x="0" y="332"/>
                    </a:lnTo>
                    <a:lnTo>
                      <a:pt x="12" y="334"/>
                    </a:lnTo>
                    <a:lnTo>
                      <a:pt x="62" y="258"/>
                    </a:lnTo>
                    <a:lnTo>
                      <a:pt x="24" y="250"/>
                    </a:lnTo>
                    <a:close/>
                    <a:moveTo>
                      <a:pt x="74" y="166"/>
                    </a:moveTo>
                    <a:lnTo>
                      <a:pt x="28" y="244"/>
                    </a:lnTo>
                    <a:lnTo>
                      <a:pt x="66" y="252"/>
                    </a:lnTo>
                    <a:lnTo>
                      <a:pt x="66" y="252"/>
                    </a:lnTo>
                    <a:lnTo>
                      <a:pt x="66" y="252"/>
                    </a:lnTo>
                    <a:lnTo>
                      <a:pt x="68" y="242"/>
                    </a:lnTo>
                    <a:lnTo>
                      <a:pt x="68" y="242"/>
                    </a:lnTo>
                    <a:lnTo>
                      <a:pt x="68" y="242"/>
                    </a:lnTo>
                    <a:lnTo>
                      <a:pt x="74" y="208"/>
                    </a:lnTo>
                    <a:lnTo>
                      <a:pt x="84" y="176"/>
                    </a:lnTo>
                    <a:lnTo>
                      <a:pt x="84" y="174"/>
                    </a:lnTo>
                    <a:lnTo>
                      <a:pt x="84" y="174"/>
                    </a:lnTo>
                    <a:lnTo>
                      <a:pt x="86" y="170"/>
                    </a:lnTo>
                    <a:lnTo>
                      <a:pt x="74" y="166"/>
                    </a:lnTo>
                    <a:close/>
                    <a:moveTo>
                      <a:pt x="40" y="158"/>
                    </a:moveTo>
                    <a:lnTo>
                      <a:pt x="40" y="158"/>
                    </a:lnTo>
                    <a:lnTo>
                      <a:pt x="32" y="178"/>
                    </a:lnTo>
                    <a:lnTo>
                      <a:pt x="24" y="198"/>
                    </a:lnTo>
                    <a:lnTo>
                      <a:pt x="24" y="198"/>
                    </a:lnTo>
                    <a:lnTo>
                      <a:pt x="24" y="198"/>
                    </a:lnTo>
                    <a:lnTo>
                      <a:pt x="12" y="240"/>
                    </a:lnTo>
                    <a:lnTo>
                      <a:pt x="12" y="240"/>
                    </a:lnTo>
                    <a:lnTo>
                      <a:pt x="60" y="162"/>
                    </a:lnTo>
                    <a:lnTo>
                      <a:pt x="40" y="158"/>
                    </a:lnTo>
                    <a:close/>
                    <a:moveTo>
                      <a:pt x="100" y="124"/>
                    </a:moveTo>
                    <a:lnTo>
                      <a:pt x="78" y="160"/>
                    </a:lnTo>
                    <a:lnTo>
                      <a:pt x="88" y="164"/>
                    </a:lnTo>
                    <a:lnTo>
                      <a:pt x="88" y="164"/>
                    </a:lnTo>
                    <a:lnTo>
                      <a:pt x="104" y="132"/>
                    </a:lnTo>
                    <a:lnTo>
                      <a:pt x="100" y="124"/>
                    </a:lnTo>
                    <a:close/>
                    <a:moveTo>
                      <a:pt x="98" y="78"/>
                    </a:moveTo>
                    <a:lnTo>
                      <a:pt x="98" y="78"/>
                    </a:lnTo>
                    <a:lnTo>
                      <a:pt x="84" y="92"/>
                    </a:lnTo>
                    <a:lnTo>
                      <a:pt x="72" y="106"/>
                    </a:lnTo>
                    <a:lnTo>
                      <a:pt x="72" y="106"/>
                    </a:lnTo>
                    <a:lnTo>
                      <a:pt x="60" y="124"/>
                    </a:lnTo>
                    <a:lnTo>
                      <a:pt x="50" y="142"/>
                    </a:lnTo>
                    <a:lnTo>
                      <a:pt x="50" y="142"/>
                    </a:lnTo>
                    <a:lnTo>
                      <a:pt x="44" y="152"/>
                    </a:lnTo>
                    <a:lnTo>
                      <a:pt x="62" y="158"/>
                    </a:lnTo>
                    <a:lnTo>
                      <a:pt x="100" y="94"/>
                    </a:lnTo>
                    <a:lnTo>
                      <a:pt x="110" y="118"/>
                    </a:lnTo>
                    <a:lnTo>
                      <a:pt x="110" y="118"/>
                    </a:lnTo>
                    <a:lnTo>
                      <a:pt x="132" y="86"/>
                    </a:lnTo>
                    <a:lnTo>
                      <a:pt x="98" y="78"/>
                    </a:lnTo>
                    <a:close/>
                    <a:moveTo>
                      <a:pt x="205" y="8"/>
                    </a:moveTo>
                    <a:lnTo>
                      <a:pt x="205" y="8"/>
                    </a:lnTo>
                    <a:lnTo>
                      <a:pt x="193" y="12"/>
                    </a:lnTo>
                    <a:lnTo>
                      <a:pt x="193" y="12"/>
                    </a:lnTo>
                    <a:lnTo>
                      <a:pt x="165" y="26"/>
                    </a:lnTo>
                    <a:lnTo>
                      <a:pt x="165" y="26"/>
                    </a:lnTo>
                    <a:lnTo>
                      <a:pt x="136" y="44"/>
                    </a:lnTo>
                    <a:lnTo>
                      <a:pt x="136" y="44"/>
                    </a:lnTo>
                    <a:lnTo>
                      <a:pt x="120" y="56"/>
                    </a:lnTo>
                    <a:lnTo>
                      <a:pt x="104" y="70"/>
                    </a:lnTo>
                    <a:lnTo>
                      <a:pt x="104" y="70"/>
                    </a:lnTo>
                    <a:lnTo>
                      <a:pt x="104" y="70"/>
                    </a:lnTo>
                    <a:lnTo>
                      <a:pt x="104" y="72"/>
                    </a:lnTo>
                    <a:lnTo>
                      <a:pt x="136" y="80"/>
                    </a:lnTo>
                    <a:lnTo>
                      <a:pt x="136" y="80"/>
                    </a:lnTo>
                    <a:lnTo>
                      <a:pt x="150" y="64"/>
                    </a:lnTo>
                    <a:lnTo>
                      <a:pt x="167" y="48"/>
                    </a:lnTo>
                    <a:lnTo>
                      <a:pt x="167" y="48"/>
                    </a:lnTo>
                    <a:lnTo>
                      <a:pt x="167" y="48"/>
                    </a:lnTo>
                    <a:lnTo>
                      <a:pt x="181" y="34"/>
                    </a:lnTo>
                    <a:lnTo>
                      <a:pt x="199" y="20"/>
                    </a:lnTo>
                    <a:lnTo>
                      <a:pt x="199" y="20"/>
                    </a:lnTo>
                    <a:lnTo>
                      <a:pt x="213" y="10"/>
                    </a:lnTo>
                    <a:lnTo>
                      <a:pt x="205" y="8"/>
                    </a:lnTo>
                    <a:close/>
                    <a:moveTo>
                      <a:pt x="233" y="0"/>
                    </a:moveTo>
                    <a:lnTo>
                      <a:pt x="233" y="0"/>
                    </a:lnTo>
                    <a:lnTo>
                      <a:pt x="217" y="4"/>
                    </a:lnTo>
                    <a:lnTo>
                      <a:pt x="223" y="6"/>
                    </a:lnTo>
                    <a:lnTo>
                      <a:pt x="223" y="6"/>
                    </a:lnTo>
                    <a:lnTo>
                      <a:pt x="225" y="4"/>
                    </a:lnTo>
                    <a:lnTo>
                      <a:pt x="225" y="4"/>
                    </a:lnTo>
                    <a:lnTo>
                      <a:pt x="233" y="0"/>
                    </a:lnTo>
                    <a:close/>
                  </a:path>
                </a:pathLst>
              </a:custGeom>
              <a:solidFill>
                <a:srgbClr val="D1E4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0" name="Freeform 181">
                <a:extLst>
                  <a:ext uri="{FF2B5EF4-FFF2-40B4-BE49-F238E27FC236}">
                    <a16:creationId xmlns:a16="http://schemas.microsoft.com/office/drawing/2014/main" id="{01A60BA3-DC56-463B-A226-61FAA135F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7" y="2293"/>
                <a:ext cx="8" cy="10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0 h 10"/>
                  <a:gd name="T4" fmla="*/ 0 w 8"/>
                  <a:gd name="T5" fmla="*/ 6 h 10"/>
                  <a:gd name="T6" fmla="*/ 4 w 8"/>
                  <a:gd name="T7" fmla="*/ 10 h 10"/>
                  <a:gd name="T8" fmla="*/ 8 w 8"/>
                  <a:gd name="T9" fmla="*/ 2 h 10"/>
                  <a:gd name="T10" fmla="*/ 0 w 8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4" y="10"/>
                    </a:lnTo>
                    <a:lnTo>
                      <a:pt x="8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1" name="Freeform 182">
                <a:extLst>
                  <a:ext uri="{FF2B5EF4-FFF2-40B4-BE49-F238E27FC236}">
                    <a16:creationId xmlns:a16="http://schemas.microsoft.com/office/drawing/2014/main" id="{DC928A7F-4DCF-4463-B34D-DE9254154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7" y="2205"/>
                <a:ext cx="62" cy="84"/>
              </a:xfrm>
              <a:custGeom>
                <a:avLst/>
                <a:gdLst>
                  <a:gd name="T0" fmla="*/ 24 w 62"/>
                  <a:gd name="T1" fmla="*/ 0 h 84"/>
                  <a:gd name="T2" fmla="*/ 4 w 62"/>
                  <a:gd name="T3" fmla="*/ 34 h 84"/>
                  <a:gd name="T4" fmla="*/ 4 w 62"/>
                  <a:gd name="T5" fmla="*/ 34 h 84"/>
                  <a:gd name="T6" fmla="*/ 2 w 62"/>
                  <a:gd name="T7" fmla="*/ 58 h 84"/>
                  <a:gd name="T8" fmla="*/ 0 w 62"/>
                  <a:gd name="T9" fmla="*/ 82 h 84"/>
                  <a:gd name="T10" fmla="*/ 12 w 62"/>
                  <a:gd name="T11" fmla="*/ 84 h 84"/>
                  <a:gd name="T12" fmla="*/ 62 w 62"/>
                  <a:gd name="T13" fmla="*/ 8 h 84"/>
                  <a:gd name="T14" fmla="*/ 24 w 62"/>
                  <a:gd name="T1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" h="84">
                    <a:moveTo>
                      <a:pt x="24" y="0"/>
                    </a:moveTo>
                    <a:lnTo>
                      <a:pt x="4" y="34"/>
                    </a:lnTo>
                    <a:lnTo>
                      <a:pt x="4" y="34"/>
                    </a:lnTo>
                    <a:lnTo>
                      <a:pt x="2" y="58"/>
                    </a:lnTo>
                    <a:lnTo>
                      <a:pt x="0" y="82"/>
                    </a:lnTo>
                    <a:lnTo>
                      <a:pt x="12" y="84"/>
                    </a:lnTo>
                    <a:lnTo>
                      <a:pt x="62" y="8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2" name="Freeform 183">
                <a:extLst>
                  <a:ext uri="{FF2B5EF4-FFF2-40B4-BE49-F238E27FC236}">
                    <a16:creationId xmlns:a16="http://schemas.microsoft.com/office/drawing/2014/main" id="{37702934-D68E-4890-8E80-6DB6EE222F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5" y="2121"/>
                <a:ext cx="58" cy="86"/>
              </a:xfrm>
              <a:custGeom>
                <a:avLst/>
                <a:gdLst>
                  <a:gd name="T0" fmla="*/ 46 w 58"/>
                  <a:gd name="T1" fmla="*/ 0 h 86"/>
                  <a:gd name="T2" fmla="*/ 0 w 58"/>
                  <a:gd name="T3" fmla="*/ 78 h 86"/>
                  <a:gd name="T4" fmla="*/ 38 w 58"/>
                  <a:gd name="T5" fmla="*/ 86 h 86"/>
                  <a:gd name="T6" fmla="*/ 38 w 58"/>
                  <a:gd name="T7" fmla="*/ 86 h 86"/>
                  <a:gd name="T8" fmla="*/ 38 w 58"/>
                  <a:gd name="T9" fmla="*/ 86 h 86"/>
                  <a:gd name="T10" fmla="*/ 40 w 58"/>
                  <a:gd name="T11" fmla="*/ 76 h 86"/>
                  <a:gd name="T12" fmla="*/ 40 w 58"/>
                  <a:gd name="T13" fmla="*/ 76 h 86"/>
                  <a:gd name="T14" fmla="*/ 40 w 58"/>
                  <a:gd name="T15" fmla="*/ 76 h 86"/>
                  <a:gd name="T16" fmla="*/ 46 w 58"/>
                  <a:gd name="T17" fmla="*/ 42 h 86"/>
                  <a:gd name="T18" fmla="*/ 56 w 58"/>
                  <a:gd name="T19" fmla="*/ 10 h 86"/>
                  <a:gd name="T20" fmla="*/ 56 w 58"/>
                  <a:gd name="T21" fmla="*/ 8 h 86"/>
                  <a:gd name="T22" fmla="*/ 56 w 58"/>
                  <a:gd name="T23" fmla="*/ 8 h 86"/>
                  <a:gd name="T24" fmla="*/ 58 w 58"/>
                  <a:gd name="T25" fmla="*/ 4 h 86"/>
                  <a:gd name="T26" fmla="*/ 46 w 58"/>
                  <a:gd name="T27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86">
                    <a:moveTo>
                      <a:pt x="46" y="0"/>
                    </a:moveTo>
                    <a:lnTo>
                      <a:pt x="0" y="78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40" y="76"/>
                    </a:lnTo>
                    <a:lnTo>
                      <a:pt x="40" y="76"/>
                    </a:lnTo>
                    <a:lnTo>
                      <a:pt x="40" y="76"/>
                    </a:lnTo>
                    <a:lnTo>
                      <a:pt x="46" y="42"/>
                    </a:lnTo>
                    <a:lnTo>
                      <a:pt x="56" y="10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8" y="4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3" name="Freeform 184">
                <a:extLst>
                  <a:ext uri="{FF2B5EF4-FFF2-40B4-BE49-F238E27FC236}">
                    <a16:creationId xmlns:a16="http://schemas.microsoft.com/office/drawing/2014/main" id="{DB2D8307-146C-4F29-BD75-5079744E2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9" y="2113"/>
                <a:ext cx="48" cy="82"/>
              </a:xfrm>
              <a:custGeom>
                <a:avLst/>
                <a:gdLst>
                  <a:gd name="T0" fmla="*/ 28 w 48"/>
                  <a:gd name="T1" fmla="*/ 0 h 82"/>
                  <a:gd name="T2" fmla="*/ 28 w 48"/>
                  <a:gd name="T3" fmla="*/ 0 h 82"/>
                  <a:gd name="T4" fmla="*/ 20 w 48"/>
                  <a:gd name="T5" fmla="*/ 20 h 82"/>
                  <a:gd name="T6" fmla="*/ 12 w 48"/>
                  <a:gd name="T7" fmla="*/ 40 h 82"/>
                  <a:gd name="T8" fmla="*/ 12 w 48"/>
                  <a:gd name="T9" fmla="*/ 40 h 82"/>
                  <a:gd name="T10" fmla="*/ 12 w 48"/>
                  <a:gd name="T11" fmla="*/ 40 h 82"/>
                  <a:gd name="T12" fmla="*/ 0 w 48"/>
                  <a:gd name="T13" fmla="*/ 82 h 82"/>
                  <a:gd name="T14" fmla="*/ 0 w 48"/>
                  <a:gd name="T15" fmla="*/ 82 h 82"/>
                  <a:gd name="T16" fmla="*/ 48 w 48"/>
                  <a:gd name="T17" fmla="*/ 4 h 82"/>
                  <a:gd name="T18" fmla="*/ 28 w 48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82">
                    <a:moveTo>
                      <a:pt x="28" y="0"/>
                    </a:moveTo>
                    <a:lnTo>
                      <a:pt x="28" y="0"/>
                    </a:lnTo>
                    <a:lnTo>
                      <a:pt x="20" y="20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48" y="4"/>
                    </a:lnTo>
                    <a:lnTo>
                      <a:pt x="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4" name="Freeform 185">
                <a:extLst>
                  <a:ext uri="{FF2B5EF4-FFF2-40B4-BE49-F238E27FC236}">
                    <a16:creationId xmlns:a16="http://schemas.microsoft.com/office/drawing/2014/main" id="{D595BE70-4EDD-43C7-9E77-1BA987BC5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" y="2079"/>
                <a:ext cx="26" cy="40"/>
              </a:xfrm>
              <a:custGeom>
                <a:avLst/>
                <a:gdLst>
                  <a:gd name="T0" fmla="*/ 22 w 26"/>
                  <a:gd name="T1" fmla="*/ 0 h 40"/>
                  <a:gd name="T2" fmla="*/ 0 w 26"/>
                  <a:gd name="T3" fmla="*/ 36 h 40"/>
                  <a:gd name="T4" fmla="*/ 10 w 26"/>
                  <a:gd name="T5" fmla="*/ 40 h 40"/>
                  <a:gd name="T6" fmla="*/ 10 w 26"/>
                  <a:gd name="T7" fmla="*/ 40 h 40"/>
                  <a:gd name="T8" fmla="*/ 26 w 26"/>
                  <a:gd name="T9" fmla="*/ 8 h 40"/>
                  <a:gd name="T10" fmla="*/ 22 w 26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40">
                    <a:moveTo>
                      <a:pt x="22" y="0"/>
                    </a:moveTo>
                    <a:lnTo>
                      <a:pt x="0" y="36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26" y="8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5" name="Freeform 186">
                <a:extLst>
                  <a:ext uri="{FF2B5EF4-FFF2-40B4-BE49-F238E27FC236}">
                    <a16:creationId xmlns:a16="http://schemas.microsoft.com/office/drawing/2014/main" id="{DB2B9C3E-C656-4A32-81B6-8DC65977D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1" y="2033"/>
                <a:ext cx="88" cy="80"/>
              </a:xfrm>
              <a:custGeom>
                <a:avLst/>
                <a:gdLst>
                  <a:gd name="T0" fmla="*/ 54 w 88"/>
                  <a:gd name="T1" fmla="*/ 0 h 80"/>
                  <a:gd name="T2" fmla="*/ 54 w 88"/>
                  <a:gd name="T3" fmla="*/ 0 h 80"/>
                  <a:gd name="T4" fmla="*/ 40 w 88"/>
                  <a:gd name="T5" fmla="*/ 14 h 80"/>
                  <a:gd name="T6" fmla="*/ 28 w 88"/>
                  <a:gd name="T7" fmla="*/ 28 h 80"/>
                  <a:gd name="T8" fmla="*/ 28 w 88"/>
                  <a:gd name="T9" fmla="*/ 28 h 80"/>
                  <a:gd name="T10" fmla="*/ 16 w 88"/>
                  <a:gd name="T11" fmla="*/ 46 h 80"/>
                  <a:gd name="T12" fmla="*/ 6 w 88"/>
                  <a:gd name="T13" fmla="*/ 64 h 80"/>
                  <a:gd name="T14" fmla="*/ 6 w 88"/>
                  <a:gd name="T15" fmla="*/ 64 h 80"/>
                  <a:gd name="T16" fmla="*/ 0 w 88"/>
                  <a:gd name="T17" fmla="*/ 74 h 80"/>
                  <a:gd name="T18" fmla="*/ 18 w 88"/>
                  <a:gd name="T19" fmla="*/ 80 h 80"/>
                  <a:gd name="T20" fmla="*/ 56 w 88"/>
                  <a:gd name="T21" fmla="*/ 16 h 80"/>
                  <a:gd name="T22" fmla="*/ 66 w 88"/>
                  <a:gd name="T23" fmla="*/ 40 h 80"/>
                  <a:gd name="T24" fmla="*/ 66 w 88"/>
                  <a:gd name="T25" fmla="*/ 40 h 80"/>
                  <a:gd name="T26" fmla="*/ 88 w 88"/>
                  <a:gd name="T27" fmla="*/ 8 h 80"/>
                  <a:gd name="T28" fmla="*/ 54 w 88"/>
                  <a:gd name="T2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80">
                    <a:moveTo>
                      <a:pt x="54" y="0"/>
                    </a:moveTo>
                    <a:lnTo>
                      <a:pt x="54" y="0"/>
                    </a:lnTo>
                    <a:lnTo>
                      <a:pt x="40" y="14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16" y="46"/>
                    </a:lnTo>
                    <a:lnTo>
                      <a:pt x="6" y="64"/>
                    </a:lnTo>
                    <a:lnTo>
                      <a:pt x="6" y="64"/>
                    </a:lnTo>
                    <a:lnTo>
                      <a:pt x="0" y="74"/>
                    </a:lnTo>
                    <a:lnTo>
                      <a:pt x="18" y="80"/>
                    </a:lnTo>
                    <a:lnTo>
                      <a:pt x="56" y="16"/>
                    </a:lnTo>
                    <a:lnTo>
                      <a:pt x="66" y="40"/>
                    </a:lnTo>
                    <a:lnTo>
                      <a:pt x="66" y="40"/>
                    </a:lnTo>
                    <a:lnTo>
                      <a:pt x="88" y="8"/>
                    </a:lnTo>
                    <a:lnTo>
                      <a:pt x="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" name="Freeform 187">
                <a:extLst>
                  <a:ext uri="{FF2B5EF4-FFF2-40B4-BE49-F238E27FC236}">
                    <a16:creationId xmlns:a16="http://schemas.microsoft.com/office/drawing/2014/main" id="{66475FD0-9C4C-4AD3-B55B-A32345211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" y="1963"/>
                <a:ext cx="109" cy="72"/>
              </a:xfrm>
              <a:custGeom>
                <a:avLst/>
                <a:gdLst>
                  <a:gd name="T0" fmla="*/ 101 w 109"/>
                  <a:gd name="T1" fmla="*/ 0 h 72"/>
                  <a:gd name="T2" fmla="*/ 101 w 109"/>
                  <a:gd name="T3" fmla="*/ 0 h 72"/>
                  <a:gd name="T4" fmla="*/ 89 w 109"/>
                  <a:gd name="T5" fmla="*/ 4 h 72"/>
                  <a:gd name="T6" fmla="*/ 89 w 109"/>
                  <a:gd name="T7" fmla="*/ 4 h 72"/>
                  <a:gd name="T8" fmla="*/ 61 w 109"/>
                  <a:gd name="T9" fmla="*/ 18 h 72"/>
                  <a:gd name="T10" fmla="*/ 61 w 109"/>
                  <a:gd name="T11" fmla="*/ 18 h 72"/>
                  <a:gd name="T12" fmla="*/ 32 w 109"/>
                  <a:gd name="T13" fmla="*/ 36 h 72"/>
                  <a:gd name="T14" fmla="*/ 32 w 109"/>
                  <a:gd name="T15" fmla="*/ 36 h 72"/>
                  <a:gd name="T16" fmla="*/ 16 w 109"/>
                  <a:gd name="T17" fmla="*/ 48 h 72"/>
                  <a:gd name="T18" fmla="*/ 0 w 109"/>
                  <a:gd name="T19" fmla="*/ 62 h 72"/>
                  <a:gd name="T20" fmla="*/ 0 w 109"/>
                  <a:gd name="T21" fmla="*/ 62 h 72"/>
                  <a:gd name="T22" fmla="*/ 0 w 109"/>
                  <a:gd name="T23" fmla="*/ 62 h 72"/>
                  <a:gd name="T24" fmla="*/ 0 w 109"/>
                  <a:gd name="T25" fmla="*/ 64 h 72"/>
                  <a:gd name="T26" fmla="*/ 32 w 109"/>
                  <a:gd name="T27" fmla="*/ 72 h 72"/>
                  <a:gd name="T28" fmla="*/ 32 w 109"/>
                  <a:gd name="T29" fmla="*/ 72 h 72"/>
                  <a:gd name="T30" fmla="*/ 46 w 109"/>
                  <a:gd name="T31" fmla="*/ 56 h 72"/>
                  <a:gd name="T32" fmla="*/ 63 w 109"/>
                  <a:gd name="T33" fmla="*/ 40 h 72"/>
                  <a:gd name="T34" fmla="*/ 63 w 109"/>
                  <a:gd name="T35" fmla="*/ 40 h 72"/>
                  <a:gd name="T36" fmla="*/ 63 w 109"/>
                  <a:gd name="T37" fmla="*/ 40 h 72"/>
                  <a:gd name="T38" fmla="*/ 77 w 109"/>
                  <a:gd name="T39" fmla="*/ 26 h 72"/>
                  <a:gd name="T40" fmla="*/ 95 w 109"/>
                  <a:gd name="T41" fmla="*/ 12 h 72"/>
                  <a:gd name="T42" fmla="*/ 95 w 109"/>
                  <a:gd name="T43" fmla="*/ 12 h 72"/>
                  <a:gd name="T44" fmla="*/ 109 w 109"/>
                  <a:gd name="T45" fmla="*/ 2 h 72"/>
                  <a:gd name="T46" fmla="*/ 101 w 109"/>
                  <a:gd name="T4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9" h="72">
                    <a:moveTo>
                      <a:pt x="101" y="0"/>
                    </a:moveTo>
                    <a:lnTo>
                      <a:pt x="101" y="0"/>
                    </a:lnTo>
                    <a:lnTo>
                      <a:pt x="89" y="4"/>
                    </a:lnTo>
                    <a:lnTo>
                      <a:pt x="89" y="4"/>
                    </a:lnTo>
                    <a:lnTo>
                      <a:pt x="61" y="18"/>
                    </a:lnTo>
                    <a:lnTo>
                      <a:pt x="61" y="18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16" y="48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32" y="72"/>
                    </a:lnTo>
                    <a:lnTo>
                      <a:pt x="32" y="72"/>
                    </a:lnTo>
                    <a:lnTo>
                      <a:pt x="46" y="56"/>
                    </a:lnTo>
                    <a:lnTo>
                      <a:pt x="63" y="40"/>
                    </a:lnTo>
                    <a:lnTo>
                      <a:pt x="63" y="40"/>
                    </a:lnTo>
                    <a:lnTo>
                      <a:pt x="63" y="40"/>
                    </a:lnTo>
                    <a:lnTo>
                      <a:pt x="77" y="26"/>
                    </a:lnTo>
                    <a:lnTo>
                      <a:pt x="95" y="12"/>
                    </a:lnTo>
                    <a:lnTo>
                      <a:pt x="95" y="12"/>
                    </a:lnTo>
                    <a:lnTo>
                      <a:pt x="109" y="2"/>
                    </a:lnTo>
                    <a:lnTo>
                      <a:pt x="1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7" name="Freeform 188">
                <a:extLst>
                  <a:ext uri="{FF2B5EF4-FFF2-40B4-BE49-F238E27FC236}">
                    <a16:creationId xmlns:a16="http://schemas.microsoft.com/office/drawing/2014/main" id="{65374F9F-8D4F-4775-826D-54BCBDA16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" y="1955"/>
                <a:ext cx="16" cy="6"/>
              </a:xfrm>
              <a:custGeom>
                <a:avLst/>
                <a:gdLst>
                  <a:gd name="T0" fmla="*/ 16 w 16"/>
                  <a:gd name="T1" fmla="*/ 0 h 6"/>
                  <a:gd name="T2" fmla="*/ 16 w 16"/>
                  <a:gd name="T3" fmla="*/ 0 h 6"/>
                  <a:gd name="T4" fmla="*/ 0 w 16"/>
                  <a:gd name="T5" fmla="*/ 4 h 6"/>
                  <a:gd name="T6" fmla="*/ 6 w 16"/>
                  <a:gd name="T7" fmla="*/ 6 h 6"/>
                  <a:gd name="T8" fmla="*/ 6 w 16"/>
                  <a:gd name="T9" fmla="*/ 6 h 6"/>
                  <a:gd name="T10" fmla="*/ 8 w 16"/>
                  <a:gd name="T11" fmla="*/ 4 h 6"/>
                  <a:gd name="T12" fmla="*/ 8 w 16"/>
                  <a:gd name="T13" fmla="*/ 4 h 6"/>
                  <a:gd name="T14" fmla="*/ 16 w 16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6">
                    <a:moveTo>
                      <a:pt x="16" y="0"/>
                    </a:moveTo>
                    <a:lnTo>
                      <a:pt x="16" y="0"/>
                    </a:lnTo>
                    <a:lnTo>
                      <a:pt x="0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8" name="Freeform 189">
                <a:extLst>
                  <a:ext uri="{FF2B5EF4-FFF2-40B4-BE49-F238E27FC236}">
                    <a16:creationId xmlns:a16="http://schemas.microsoft.com/office/drawing/2014/main" id="{1F7F2704-82FF-4011-AA6A-6297D0213F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77" y="1959"/>
                <a:ext cx="223" cy="336"/>
              </a:xfrm>
              <a:custGeom>
                <a:avLst/>
                <a:gdLst>
                  <a:gd name="T0" fmla="*/ 0 w 223"/>
                  <a:gd name="T1" fmla="*/ 328 h 336"/>
                  <a:gd name="T2" fmla="*/ 0 w 223"/>
                  <a:gd name="T3" fmla="*/ 328 h 336"/>
                  <a:gd name="T4" fmla="*/ 0 w 223"/>
                  <a:gd name="T5" fmla="*/ 334 h 336"/>
                  <a:gd name="T6" fmla="*/ 8 w 223"/>
                  <a:gd name="T7" fmla="*/ 336 h 336"/>
                  <a:gd name="T8" fmla="*/ 12 w 223"/>
                  <a:gd name="T9" fmla="*/ 330 h 336"/>
                  <a:gd name="T10" fmla="*/ 0 w 223"/>
                  <a:gd name="T11" fmla="*/ 328 h 336"/>
                  <a:gd name="T12" fmla="*/ 28 w 223"/>
                  <a:gd name="T13" fmla="*/ 240 h 336"/>
                  <a:gd name="T14" fmla="*/ 24 w 223"/>
                  <a:gd name="T15" fmla="*/ 246 h 336"/>
                  <a:gd name="T16" fmla="*/ 62 w 223"/>
                  <a:gd name="T17" fmla="*/ 254 h 336"/>
                  <a:gd name="T18" fmla="*/ 66 w 223"/>
                  <a:gd name="T19" fmla="*/ 248 h 336"/>
                  <a:gd name="T20" fmla="*/ 28 w 223"/>
                  <a:gd name="T21" fmla="*/ 240 h 336"/>
                  <a:gd name="T22" fmla="*/ 12 w 223"/>
                  <a:gd name="T23" fmla="*/ 236 h 336"/>
                  <a:gd name="T24" fmla="*/ 12 w 223"/>
                  <a:gd name="T25" fmla="*/ 236 h 336"/>
                  <a:gd name="T26" fmla="*/ 10 w 223"/>
                  <a:gd name="T27" fmla="*/ 238 h 336"/>
                  <a:gd name="T28" fmla="*/ 12 w 223"/>
                  <a:gd name="T29" fmla="*/ 236 h 336"/>
                  <a:gd name="T30" fmla="*/ 12 w 223"/>
                  <a:gd name="T31" fmla="*/ 236 h 336"/>
                  <a:gd name="T32" fmla="*/ 78 w 223"/>
                  <a:gd name="T33" fmla="*/ 156 h 336"/>
                  <a:gd name="T34" fmla="*/ 74 w 223"/>
                  <a:gd name="T35" fmla="*/ 162 h 336"/>
                  <a:gd name="T36" fmla="*/ 86 w 223"/>
                  <a:gd name="T37" fmla="*/ 166 h 336"/>
                  <a:gd name="T38" fmla="*/ 86 w 223"/>
                  <a:gd name="T39" fmla="*/ 166 h 336"/>
                  <a:gd name="T40" fmla="*/ 88 w 223"/>
                  <a:gd name="T41" fmla="*/ 160 h 336"/>
                  <a:gd name="T42" fmla="*/ 78 w 223"/>
                  <a:gd name="T43" fmla="*/ 156 h 336"/>
                  <a:gd name="T44" fmla="*/ 44 w 223"/>
                  <a:gd name="T45" fmla="*/ 148 h 336"/>
                  <a:gd name="T46" fmla="*/ 44 w 223"/>
                  <a:gd name="T47" fmla="*/ 148 h 336"/>
                  <a:gd name="T48" fmla="*/ 40 w 223"/>
                  <a:gd name="T49" fmla="*/ 154 h 336"/>
                  <a:gd name="T50" fmla="*/ 60 w 223"/>
                  <a:gd name="T51" fmla="*/ 158 h 336"/>
                  <a:gd name="T52" fmla="*/ 62 w 223"/>
                  <a:gd name="T53" fmla="*/ 154 h 336"/>
                  <a:gd name="T54" fmla="*/ 44 w 223"/>
                  <a:gd name="T55" fmla="*/ 148 h 336"/>
                  <a:gd name="T56" fmla="*/ 104 w 223"/>
                  <a:gd name="T57" fmla="*/ 68 h 336"/>
                  <a:gd name="T58" fmla="*/ 104 w 223"/>
                  <a:gd name="T59" fmla="*/ 68 h 336"/>
                  <a:gd name="T60" fmla="*/ 98 w 223"/>
                  <a:gd name="T61" fmla="*/ 74 h 336"/>
                  <a:gd name="T62" fmla="*/ 132 w 223"/>
                  <a:gd name="T63" fmla="*/ 82 h 336"/>
                  <a:gd name="T64" fmla="*/ 132 w 223"/>
                  <a:gd name="T65" fmla="*/ 82 h 336"/>
                  <a:gd name="T66" fmla="*/ 134 w 223"/>
                  <a:gd name="T67" fmla="*/ 80 h 336"/>
                  <a:gd name="T68" fmla="*/ 134 w 223"/>
                  <a:gd name="T69" fmla="*/ 80 h 336"/>
                  <a:gd name="T70" fmla="*/ 136 w 223"/>
                  <a:gd name="T71" fmla="*/ 76 h 336"/>
                  <a:gd name="T72" fmla="*/ 104 w 223"/>
                  <a:gd name="T73" fmla="*/ 68 h 336"/>
                  <a:gd name="T74" fmla="*/ 217 w 223"/>
                  <a:gd name="T75" fmla="*/ 0 h 336"/>
                  <a:gd name="T76" fmla="*/ 217 w 223"/>
                  <a:gd name="T77" fmla="*/ 0 h 336"/>
                  <a:gd name="T78" fmla="*/ 205 w 223"/>
                  <a:gd name="T79" fmla="*/ 4 h 336"/>
                  <a:gd name="T80" fmla="*/ 213 w 223"/>
                  <a:gd name="T81" fmla="*/ 6 h 336"/>
                  <a:gd name="T82" fmla="*/ 213 w 223"/>
                  <a:gd name="T83" fmla="*/ 6 h 336"/>
                  <a:gd name="T84" fmla="*/ 223 w 223"/>
                  <a:gd name="T85" fmla="*/ 2 h 336"/>
                  <a:gd name="T86" fmla="*/ 217 w 223"/>
                  <a:gd name="T8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23" h="336">
                    <a:moveTo>
                      <a:pt x="0" y="328"/>
                    </a:moveTo>
                    <a:lnTo>
                      <a:pt x="0" y="328"/>
                    </a:lnTo>
                    <a:lnTo>
                      <a:pt x="0" y="334"/>
                    </a:lnTo>
                    <a:lnTo>
                      <a:pt x="8" y="336"/>
                    </a:lnTo>
                    <a:lnTo>
                      <a:pt x="12" y="330"/>
                    </a:lnTo>
                    <a:lnTo>
                      <a:pt x="0" y="328"/>
                    </a:lnTo>
                    <a:close/>
                    <a:moveTo>
                      <a:pt x="28" y="240"/>
                    </a:moveTo>
                    <a:lnTo>
                      <a:pt x="24" y="246"/>
                    </a:lnTo>
                    <a:lnTo>
                      <a:pt x="62" y="254"/>
                    </a:lnTo>
                    <a:lnTo>
                      <a:pt x="66" y="248"/>
                    </a:lnTo>
                    <a:lnTo>
                      <a:pt x="28" y="240"/>
                    </a:lnTo>
                    <a:close/>
                    <a:moveTo>
                      <a:pt x="12" y="236"/>
                    </a:moveTo>
                    <a:lnTo>
                      <a:pt x="12" y="236"/>
                    </a:lnTo>
                    <a:lnTo>
                      <a:pt x="10" y="238"/>
                    </a:lnTo>
                    <a:lnTo>
                      <a:pt x="12" y="236"/>
                    </a:lnTo>
                    <a:lnTo>
                      <a:pt x="12" y="236"/>
                    </a:lnTo>
                    <a:close/>
                    <a:moveTo>
                      <a:pt x="78" y="156"/>
                    </a:moveTo>
                    <a:lnTo>
                      <a:pt x="74" y="162"/>
                    </a:lnTo>
                    <a:lnTo>
                      <a:pt x="86" y="166"/>
                    </a:lnTo>
                    <a:lnTo>
                      <a:pt x="86" y="166"/>
                    </a:lnTo>
                    <a:lnTo>
                      <a:pt x="88" y="160"/>
                    </a:lnTo>
                    <a:lnTo>
                      <a:pt x="78" y="156"/>
                    </a:lnTo>
                    <a:close/>
                    <a:moveTo>
                      <a:pt x="44" y="148"/>
                    </a:moveTo>
                    <a:lnTo>
                      <a:pt x="44" y="148"/>
                    </a:lnTo>
                    <a:lnTo>
                      <a:pt x="40" y="154"/>
                    </a:lnTo>
                    <a:lnTo>
                      <a:pt x="60" y="158"/>
                    </a:lnTo>
                    <a:lnTo>
                      <a:pt x="62" y="154"/>
                    </a:lnTo>
                    <a:lnTo>
                      <a:pt x="44" y="148"/>
                    </a:lnTo>
                    <a:close/>
                    <a:moveTo>
                      <a:pt x="104" y="68"/>
                    </a:moveTo>
                    <a:lnTo>
                      <a:pt x="104" y="68"/>
                    </a:lnTo>
                    <a:lnTo>
                      <a:pt x="98" y="74"/>
                    </a:lnTo>
                    <a:lnTo>
                      <a:pt x="132" y="82"/>
                    </a:lnTo>
                    <a:lnTo>
                      <a:pt x="132" y="82"/>
                    </a:lnTo>
                    <a:lnTo>
                      <a:pt x="134" y="80"/>
                    </a:lnTo>
                    <a:lnTo>
                      <a:pt x="134" y="80"/>
                    </a:lnTo>
                    <a:lnTo>
                      <a:pt x="136" y="76"/>
                    </a:lnTo>
                    <a:lnTo>
                      <a:pt x="104" y="68"/>
                    </a:lnTo>
                    <a:close/>
                    <a:moveTo>
                      <a:pt x="217" y="0"/>
                    </a:moveTo>
                    <a:lnTo>
                      <a:pt x="217" y="0"/>
                    </a:lnTo>
                    <a:lnTo>
                      <a:pt x="205" y="4"/>
                    </a:lnTo>
                    <a:lnTo>
                      <a:pt x="213" y="6"/>
                    </a:lnTo>
                    <a:lnTo>
                      <a:pt x="213" y="6"/>
                    </a:lnTo>
                    <a:lnTo>
                      <a:pt x="223" y="2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C4D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9" name="Freeform 190">
                <a:extLst>
                  <a:ext uri="{FF2B5EF4-FFF2-40B4-BE49-F238E27FC236}">
                    <a16:creationId xmlns:a16="http://schemas.microsoft.com/office/drawing/2014/main" id="{748C85F9-4475-4C62-BCD5-E2D69980F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7" y="2287"/>
                <a:ext cx="12" cy="8"/>
              </a:xfrm>
              <a:custGeom>
                <a:avLst/>
                <a:gdLst>
                  <a:gd name="T0" fmla="*/ 0 w 12"/>
                  <a:gd name="T1" fmla="*/ 0 h 8"/>
                  <a:gd name="T2" fmla="*/ 0 w 12"/>
                  <a:gd name="T3" fmla="*/ 0 h 8"/>
                  <a:gd name="T4" fmla="*/ 0 w 12"/>
                  <a:gd name="T5" fmla="*/ 6 h 8"/>
                  <a:gd name="T6" fmla="*/ 8 w 12"/>
                  <a:gd name="T7" fmla="*/ 8 h 8"/>
                  <a:gd name="T8" fmla="*/ 12 w 12"/>
                  <a:gd name="T9" fmla="*/ 2 h 8"/>
                  <a:gd name="T10" fmla="*/ 0 w 12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8" y="8"/>
                    </a:lnTo>
                    <a:lnTo>
                      <a:pt x="12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0" name="Freeform 191">
                <a:extLst>
                  <a:ext uri="{FF2B5EF4-FFF2-40B4-BE49-F238E27FC236}">
                    <a16:creationId xmlns:a16="http://schemas.microsoft.com/office/drawing/2014/main" id="{7269A7D6-AA89-4E53-AC5A-9ADCF0B43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1" y="2199"/>
                <a:ext cx="42" cy="14"/>
              </a:xfrm>
              <a:custGeom>
                <a:avLst/>
                <a:gdLst>
                  <a:gd name="T0" fmla="*/ 4 w 42"/>
                  <a:gd name="T1" fmla="*/ 0 h 14"/>
                  <a:gd name="T2" fmla="*/ 0 w 42"/>
                  <a:gd name="T3" fmla="*/ 6 h 14"/>
                  <a:gd name="T4" fmla="*/ 38 w 42"/>
                  <a:gd name="T5" fmla="*/ 14 h 14"/>
                  <a:gd name="T6" fmla="*/ 42 w 42"/>
                  <a:gd name="T7" fmla="*/ 8 h 14"/>
                  <a:gd name="T8" fmla="*/ 4 w 4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4">
                    <a:moveTo>
                      <a:pt x="4" y="0"/>
                    </a:moveTo>
                    <a:lnTo>
                      <a:pt x="0" y="6"/>
                    </a:lnTo>
                    <a:lnTo>
                      <a:pt x="38" y="14"/>
                    </a:lnTo>
                    <a:lnTo>
                      <a:pt x="42" y="8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1" name="Freeform 192">
                <a:extLst>
                  <a:ext uri="{FF2B5EF4-FFF2-40B4-BE49-F238E27FC236}">
                    <a16:creationId xmlns:a16="http://schemas.microsoft.com/office/drawing/2014/main" id="{5762C526-39ED-4F28-96EE-B402F3925C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7" y="219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2" name="Freeform 193">
                <a:extLst>
                  <a:ext uri="{FF2B5EF4-FFF2-40B4-BE49-F238E27FC236}">
                    <a16:creationId xmlns:a16="http://schemas.microsoft.com/office/drawing/2014/main" id="{45BB812E-CF72-4DE6-8DD9-4D1790A3E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2115"/>
                <a:ext cx="14" cy="10"/>
              </a:xfrm>
              <a:custGeom>
                <a:avLst/>
                <a:gdLst>
                  <a:gd name="T0" fmla="*/ 4 w 14"/>
                  <a:gd name="T1" fmla="*/ 0 h 10"/>
                  <a:gd name="T2" fmla="*/ 0 w 14"/>
                  <a:gd name="T3" fmla="*/ 6 h 10"/>
                  <a:gd name="T4" fmla="*/ 12 w 14"/>
                  <a:gd name="T5" fmla="*/ 10 h 10"/>
                  <a:gd name="T6" fmla="*/ 12 w 14"/>
                  <a:gd name="T7" fmla="*/ 10 h 10"/>
                  <a:gd name="T8" fmla="*/ 14 w 14"/>
                  <a:gd name="T9" fmla="*/ 4 h 10"/>
                  <a:gd name="T10" fmla="*/ 4 w 14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0">
                    <a:moveTo>
                      <a:pt x="4" y="0"/>
                    </a:moveTo>
                    <a:lnTo>
                      <a:pt x="0" y="6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4" y="4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3" name="Freeform 194">
                <a:extLst>
                  <a:ext uri="{FF2B5EF4-FFF2-40B4-BE49-F238E27FC236}">
                    <a16:creationId xmlns:a16="http://schemas.microsoft.com/office/drawing/2014/main" id="{81F90992-94E1-43AF-9EA7-F06CF7A76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2107"/>
                <a:ext cx="22" cy="10"/>
              </a:xfrm>
              <a:custGeom>
                <a:avLst/>
                <a:gdLst>
                  <a:gd name="T0" fmla="*/ 4 w 22"/>
                  <a:gd name="T1" fmla="*/ 0 h 10"/>
                  <a:gd name="T2" fmla="*/ 4 w 22"/>
                  <a:gd name="T3" fmla="*/ 0 h 10"/>
                  <a:gd name="T4" fmla="*/ 0 w 22"/>
                  <a:gd name="T5" fmla="*/ 6 h 10"/>
                  <a:gd name="T6" fmla="*/ 20 w 22"/>
                  <a:gd name="T7" fmla="*/ 10 h 10"/>
                  <a:gd name="T8" fmla="*/ 22 w 22"/>
                  <a:gd name="T9" fmla="*/ 6 h 10"/>
                  <a:gd name="T10" fmla="*/ 4 w 22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0">
                    <a:moveTo>
                      <a:pt x="4" y="0"/>
                    </a:moveTo>
                    <a:lnTo>
                      <a:pt x="4" y="0"/>
                    </a:lnTo>
                    <a:lnTo>
                      <a:pt x="0" y="6"/>
                    </a:lnTo>
                    <a:lnTo>
                      <a:pt x="20" y="10"/>
                    </a:lnTo>
                    <a:lnTo>
                      <a:pt x="22" y="6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4" name="Freeform 195">
                <a:extLst>
                  <a:ext uri="{FF2B5EF4-FFF2-40B4-BE49-F238E27FC236}">
                    <a16:creationId xmlns:a16="http://schemas.microsoft.com/office/drawing/2014/main" id="{7E4DC423-496B-4DF5-A794-336A5C1EA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2027"/>
                <a:ext cx="38" cy="14"/>
              </a:xfrm>
              <a:custGeom>
                <a:avLst/>
                <a:gdLst>
                  <a:gd name="T0" fmla="*/ 6 w 38"/>
                  <a:gd name="T1" fmla="*/ 0 h 14"/>
                  <a:gd name="T2" fmla="*/ 6 w 38"/>
                  <a:gd name="T3" fmla="*/ 0 h 14"/>
                  <a:gd name="T4" fmla="*/ 0 w 38"/>
                  <a:gd name="T5" fmla="*/ 6 h 14"/>
                  <a:gd name="T6" fmla="*/ 34 w 38"/>
                  <a:gd name="T7" fmla="*/ 14 h 14"/>
                  <a:gd name="T8" fmla="*/ 34 w 38"/>
                  <a:gd name="T9" fmla="*/ 14 h 14"/>
                  <a:gd name="T10" fmla="*/ 36 w 38"/>
                  <a:gd name="T11" fmla="*/ 12 h 14"/>
                  <a:gd name="T12" fmla="*/ 36 w 38"/>
                  <a:gd name="T13" fmla="*/ 12 h 14"/>
                  <a:gd name="T14" fmla="*/ 38 w 38"/>
                  <a:gd name="T15" fmla="*/ 8 h 14"/>
                  <a:gd name="T16" fmla="*/ 6 w 38"/>
                  <a:gd name="T1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14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8" y="8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5" name="Freeform 196">
                <a:extLst>
                  <a:ext uri="{FF2B5EF4-FFF2-40B4-BE49-F238E27FC236}">
                    <a16:creationId xmlns:a16="http://schemas.microsoft.com/office/drawing/2014/main" id="{A4CF0194-DB89-4CD9-A285-882F1C610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" y="1959"/>
                <a:ext cx="18" cy="6"/>
              </a:xfrm>
              <a:custGeom>
                <a:avLst/>
                <a:gdLst>
                  <a:gd name="T0" fmla="*/ 12 w 18"/>
                  <a:gd name="T1" fmla="*/ 0 h 6"/>
                  <a:gd name="T2" fmla="*/ 12 w 18"/>
                  <a:gd name="T3" fmla="*/ 0 h 6"/>
                  <a:gd name="T4" fmla="*/ 0 w 18"/>
                  <a:gd name="T5" fmla="*/ 4 h 6"/>
                  <a:gd name="T6" fmla="*/ 8 w 18"/>
                  <a:gd name="T7" fmla="*/ 6 h 6"/>
                  <a:gd name="T8" fmla="*/ 8 w 18"/>
                  <a:gd name="T9" fmla="*/ 6 h 6"/>
                  <a:gd name="T10" fmla="*/ 18 w 18"/>
                  <a:gd name="T11" fmla="*/ 2 h 6"/>
                  <a:gd name="T12" fmla="*/ 12 w 1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0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8" y="2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6" name="Freeform 197">
                <a:extLst>
                  <a:ext uri="{FF2B5EF4-FFF2-40B4-BE49-F238E27FC236}">
                    <a16:creationId xmlns:a16="http://schemas.microsoft.com/office/drawing/2014/main" id="{B1B862AC-FB99-4DF6-816B-BA32F7439E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7" y="2207"/>
                <a:ext cx="66" cy="112"/>
              </a:xfrm>
              <a:custGeom>
                <a:avLst/>
                <a:gdLst>
                  <a:gd name="T0" fmla="*/ 66 w 66"/>
                  <a:gd name="T1" fmla="*/ 0 h 112"/>
                  <a:gd name="T2" fmla="*/ 66 w 66"/>
                  <a:gd name="T3" fmla="*/ 0 h 112"/>
                  <a:gd name="T4" fmla="*/ 62 w 66"/>
                  <a:gd name="T5" fmla="*/ 6 h 112"/>
                  <a:gd name="T6" fmla="*/ 12 w 66"/>
                  <a:gd name="T7" fmla="*/ 82 h 112"/>
                  <a:gd name="T8" fmla="*/ 8 w 66"/>
                  <a:gd name="T9" fmla="*/ 88 h 112"/>
                  <a:gd name="T10" fmla="*/ 4 w 66"/>
                  <a:gd name="T11" fmla="*/ 96 h 112"/>
                  <a:gd name="T12" fmla="*/ 0 w 66"/>
                  <a:gd name="T13" fmla="*/ 92 h 112"/>
                  <a:gd name="T14" fmla="*/ 0 w 66"/>
                  <a:gd name="T15" fmla="*/ 92 h 112"/>
                  <a:gd name="T16" fmla="*/ 2 w 66"/>
                  <a:gd name="T17" fmla="*/ 112 h 112"/>
                  <a:gd name="T18" fmla="*/ 64 w 66"/>
                  <a:gd name="T19" fmla="*/ 20 h 112"/>
                  <a:gd name="T20" fmla="*/ 64 w 66"/>
                  <a:gd name="T21" fmla="*/ 20 h 112"/>
                  <a:gd name="T22" fmla="*/ 66 w 66"/>
                  <a:gd name="T2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" h="112">
                    <a:moveTo>
                      <a:pt x="66" y="0"/>
                    </a:moveTo>
                    <a:lnTo>
                      <a:pt x="66" y="0"/>
                    </a:lnTo>
                    <a:lnTo>
                      <a:pt x="62" y="6"/>
                    </a:lnTo>
                    <a:lnTo>
                      <a:pt x="12" y="82"/>
                    </a:lnTo>
                    <a:lnTo>
                      <a:pt x="8" y="88"/>
                    </a:lnTo>
                    <a:lnTo>
                      <a:pt x="4" y="96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2" y="112"/>
                    </a:lnTo>
                    <a:lnTo>
                      <a:pt x="64" y="20"/>
                    </a:lnTo>
                    <a:lnTo>
                      <a:pt x="64" y="2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669F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7" name="Freeform 198">
                <a:extLst>
                  <a:ext uri="{FF2B5EF4-FFF2-40B4-BE49-F238E27FC236}">
                    <a16:creationId xmlns:a16="http://schemas.microsoft.com/office/drawing/2014/main" id="{5A558038-370E-4996-B611-7FB9C8214C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7" y="2207"/>
                <a:ext cx="66" cy="112"/>
              </a:xfrm>
              <a:custGeom>
                <a:avLst/>
                <a:gdLst>
                  <a:gd name="T0" fmla="*/ 66 w 66"/>
                  <a:gd name="T1" fmla="*/ 0 h 112"/>
                  <a:gd name="T2" fmla="*/ 66 w 66"/>
                  <a:gd name="T3" fmla="*/ 0 h 112"/>
                  <a:gd name="T4" fmla="*/ 62 w 66"/>
                  <a:gd name="T5" fmla="*/ 6 h 112"/>
                  <a:gd name="T6" fmla="*/ 12 w 66"/>
                  <a:gd name="T7" fmla="*/ 82 h 112"/>
                  <a:gd name="T8" fmla="*/ 8 w 66"/>
                  <a:gd name="T9" fmla="*/ 88 h 112"/>
                  <a:gd name="T10" fmla="*/ 4 w 66"/>
                  <a:gd name="T11" fmla="*/ 96 h 112"/>
                  <a:gd name="T12" fmla="*/ 0 w 66"/>
                  <a:gd name="T13" fmla="*/ 92 h 112"/>
                  <a:gd name="T14" fmla="*/ 0 w 66"/>
                  <a:gd name="T15" fmla="*/ 92 h 112"/>
                  <a:gd name="T16" fmla="*/ 2 w 66"/>
                  <a:gd name="T17" fmla="*/ 112 h 112"/>
                  <a:gd name="T18" fmla="*/ 64 w 66"/>
                  <a:gd name="T19" fmla="*/ 20 h 112"/>
                  <a:gd name="T20" fmla="*/ 64 w 66"/>
                  <a:gd name="T21" fmla="*/ 20 h 112"/>
                  <a:gd name="T22" fmla="*/ 66 w 66"/>
                  <a:gd name="T2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" h="112">
                    <a:moveTo>
                      <a:pt x="66" y="0"/>
                    </a:moveTo>
                    <a:lnTo>
                      <a:pt x="66" y="0"/>
                    </a:lnTo>
                    <a:lnTo>
                      <a:pt x="62" y="6"/>
                    </a:lnTo>
                    <a:lnTo>
                      <a:pt x="12" y="82"/>
                    </a:lnTo>
                    <a:lnTo>
                      <a:pt x="8" y="88"/>
                    </a:lnTo>
                    <a:lnTo>
                      <a:pt x="4" y="96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2" y="112"/>
                    </a:lnTo>
                    <a:lnTo>
                      <a:pt x="64" y="20"/>
                    </a:lnTo>
                    <a:lnTo>
                      <a:pt x="64" y="20"/>
                    </a:lnTo>
                    <a:lnTo>
                      <a:pt x="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8" name="Freeform 199">
                <a:extLst>
                  <a:ext uri="{FF2B5EF4-FFF2-40B4-BE49-F238E27FC236}">
                    <a16:creationId xmlns:a16="http://schemas.microsoft.com/office/drawing/2014/main" id="{690A0D27-1D5F-4E4C-84F7-7C8F80CB76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1" y="2049"/>
                <a:ext cx="106" cy="190"/>
              </a:xfrm>
              <a:custGeom>
                <a:avLst/>
                <a:gdLst>
                  <a:gd name="T0" fmla="*/ 96 w 106"/>
                  <a:gd name="T1" fmla="*/ 0 h 190"/>
                  <a:gd name="T2" fmla="*/ 58 w 106"/>
                  <a:gd name="T3" fmla="*/ 64 h 190"/>
                  <a:gd name="T4" fmla="*/ 56 w 106"/>
                  <a:gd name="T5" fmla="*/ 68 h 190"/>
                  <a:gd name="T6" fmla="*/ 8 w 106"/>
                  <a:gd name="T7" fmla="*/ 146 h 190"/>
                  <a:gd name="T8" fmla="*/ 6 w 106"/>
                  <a:gd name="T9" fmla="*/ 148 h 190"/>
                  <a:gd name="T10" fmla="*/ 6 w 106"/>
                  <a:gd name="T11" fmla="*/ 148 h 190"/>
                  <a:gd name="T12" fmla="*/ 2 w 106"/>
                  <a:gd name="T13" fmla="*/ 170 h 190"/>
                  <a:gd name="T14" fmla="*/ 2 w 106"/>
                  <a:gd name="T15" fmla="*/ 170 h 190"/>
                  <a:gd name="T16" fmla="*/ 2 w 106"/>
                  <a:gd name="T17" fmla="*/ 170 h 190"/>
                  <a:gd name="T18" fmla="*/ 0 w 106"/>
                  <a:gd name="T19" fmla="*/ 190 h 190"/>
                  <a:gd name="T20" fmla="*/ 20 w 106"/>
                  <a:gd name="T21" fmla="*/ 156 h 190"/>
                  <a:gd name="T22" fmla="*/ 24 w 106"/>
                  <a:gd name="T23" fmla="*/ 150 h 190"/>
                  <a:gd name="T24" fmla="*/ 70 w 106"/>
                  <a:gd name="T25" fmla="*/ 72 h 190"/>
                  <a:gd name="T26" fmla="*/ 74 w 106"/>
                  <a:gd name="T27" fmla="*/ 66 h 190"/>
                  <a:gd name="T28" fmla="*/ 96 w 106"/>
                  <a:gd name="T29" fmla="*/ 30 h 190"/>
                  <a:gd name="T30" fmla="*/ 100 w 106"/>
                  <a:gd name="T31" fmla="*/ 38 h 190"/>
                  <a:gd name="T32" fmla="*/ 100 w 106"/>
                  <a:gd name="T33" fmla="*/ 38 h 190"/>
                  <a:gd name="T34" fmla="*/ 106 w 106"/>
                  <a:gd name="T35" fmla="*/ 26 h 190"/>
                  <a:gd name="T36" fmla="*/ 106 w 106"/>
                  <a:gd name="T37" fmla="*/ 26 h 190"/>
                  <a:gd name="T38" fmla="*/ 106 w 106"/>
                  <a:gd name="T39" fmla="*/ 24 h 190"/>
                  <a:gd name="T40" fmla="*/ 96 w 106"/>
                  <a:gd name="T4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6" h="190">
                    <a:moveTo>
                      <a:pt x="96" y="0"/>
                    </a:moveTo>
                    <a:lnTo>
                      <a:pt x="58" y="64"/>
                    </a:lnTo>
                    <a:lnTo>
                      <a:pt x="56" y="68"/>
                    </a:lnTo>
                    <a:lnTo>
                      <a:pt x="8" y="146"/>
                    </a:lnTo>
                    <a:lnTo>
                      <a:pt x="6" y="148"/>
                    </a:lnTo>
                    <a:lnTo>
                      <a:pt x="6" y="148"/>
                    </a:lnTo>
                    <a:lnTo>
                      <a:pt x="2" y="170"/>
                    </a:lnTo>
                    <a:lnTo>
                      <a:pt x="2" y="170"/>
                    </a:lnTo>
                    <a:lnTo>
                      <a:pt x="2" y="170"/>
                    </a:lnTo>
                    <a:lnTo>
                      <a:pt x="0" y="190"/>
                    </a:lnTo>
                    <a:lnTo>
                      <a:pt x="20" y="156"/>
                    </a:lnTo>
                    <a:lnTo>
                      <a:pt x="24" y="150"/>
                    </a:lnTo>
                    <a:lnTo>
                      <a:pt x="70" y="72"/>
                    </a:lnTo>
                    <a:lnTo>
                      <a:pt x="74" y="66"/>
                    </a:lnTo>
                    <a:lnTo>
                      <a:pt x="96" y="30"/>
                    </a:lnTo>
                    <a:lnTo>
                      <a:pt x="100" y="38"/>
                    </a:lnTo>
                    <a:lnTo>
                      <a:pt x="100" y="38"/>
                    </a:lnTo>
                    <a:lnTo>
                      <a:pt x="106" y="26"/>
                    </a:lnTo>
                    <a:lnTo>
                      <a:pt x="106" y="26"/>
                    </a:lnTo>
                    <a:lnTo>
                      <a:pt x="106" y="24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80BE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9" name="Freeform 200">
                <a:extLst>
                  <a:ext uri="{FF2B5EF4-FFF2-40B4-BE49-F238E27FC236}">
                    <a16:creationId xmlns:a16="http://schemas.microsoft.com/office/drawing/2014/main" id="{20A31E85-55D8-4E3F-8E38-59DE56409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1" y="2049"/>
                <a:ext cx="106" cy="190"/>
              </a:xfrm>
              <a:custGeom>
                <a:avLst/>
                <a:gdLst>
                  <a:gd name="T0" fmla="*/ 96 w 106"/>
                  <a:gd name="T1" fmla="*/ 0 h 190"/>
                  <a:gd name="T2" fmla="*/ 58 w 106"/>
                  <a:gd name="T3" fmla="*/ 64 h 190"/>
                  <a:gd name="T4" fmla="*/ 56 w 106"/>
                  <a:gd name="T5" fmla="*/ 68 h 190"/>
                  <a:gd name="T6" fmla="*/ 8 w 106"/>
                  <a:gd name="T7" fmla="*/ 146 h 190"/>
                  <a:gd name="T8" fmla="*/ 6 w 106"/>
                  <a:gd name="T9" fmla="*/ 148 h 190"/>
                  <a:gd name="T10" fmla="*/ 6 w 106"/>
                  <a:gd name="T11" fmla="*/ 148 h 190"/>
                  <a:gd name="T12" fmla="*/ 2 w 106"/>
                  <a:gd name="T13" fmla="*/ 170 h 190"/>
                  <a:gd name="T14" fmla="*/ 2 w 106"/>
                  <a:gd name="T15" fmla="*/ 170 h 190"/>
                  <a:gd name="T16" fmla="*/ 2 w 106"/>
                  <a:gd name="T17" fmla="*/ 170 h 190"/>
                  <a:gd name="T18" fmla="*/ 0 w 106"/>
                  <a:gd name="T19" fmla="*/ 190 h 190"/>
                  <a:gd name="T20" fmla="*/ 20 w 106"/>
                  <a:gd name="T21" fmla="*/ 156 h 190"/>
                  <a:gd name="T22" fmla="*/ 24 w 106"/>
                  <a:gd name="T23" fmla="*/ 150 h 190"/>
                  <a:gd name="T24" fmla="*/ 70 w 106"/>
                  <a:gd name="T25" fmla="*/ 72 h 190"/>
                  <a:gd name="T26" fmla="*/ 74 w 106"/>
                  <a:gd name="T27" fmla="*/ 66 h 190"/>
                  <a:gd name="T28" fmla="*/ 96 w 106"/>
                  <a:gd name="T29" fmla="*/ 30 h 190"/>
                  <a:gd name="T30" fmla="*/ 100 w 106"/>
                  <a:gd name="T31" fmla="*/ 38 h 190"/>
                  <a:gd name="T32" fmla="*/ 100 w 106"/>
                  <a:gd name="T33" fmla="*/ 38 h 190"/>
                  <a:gd name="T34" fmla="*/ 106 w 106"/>
                  <a:gd name="T35" fmla="*/ 26 h 190"/>
                  <a:gd name="T36" fmla="*/ 106 w 106"/>
                  <a:gd name="T37" fmla="*/ 26 h 190"/>
                  <a:gd name="T38" fmla="*/ 106 w 106"/>
                  <a:gd name="T39" fmla="*/ 24 h 190"/>
                  <a:gd name="T40" fmla="*/ 96 w 106"/>
                  <a:gd name="T4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6" h="190">
                    <a:moveTo>
                      <a:pt x="96" y="0"/>
                    </a:moveTo>
                    <a:lnTo>
                      <a:pt x="58" y="64"/>
                    </a:lnTo>
                    <a:lnTo>
                      <a:pt x="56" y="68"/>
                    </a:lnTo>
                    <a:lnTo>
                      <a:pt x="8" y="146"/>
                    </a:lnTo>
                    <a:lnTo>
                      <a:pt x="6" y="148"/>
                    </a:lnTo>
                    <a:lnTo>
                      <a:pt x="6" y="148"/>
                    </a:lnTo>
                    <a:lnTo>
                      <a:pt x="2" y="170"/>
                    </a:lnTo>
                    <a:lnTo>
                      <a:pt x="2" y="170"/>
                    </a:lnTo>
                    <a:lnTo>
                      <a:pt x="2" y="170"/>
                    </a:lnTo>
                    <a:lnTo>
                      <a:pt x="0" y="190"/>
                    </a:lnTo>
                    <a:lnTo>
                      <a:pt x="20" y="156"/>
                    </a:lnTo>
                    <a:lnTo>
                      <a:pt x="24" y="150"/>
                    </a:lnTo>
                    <a:lnTo>
                      <a:pt x="70" y="72"/>
                    </a:lnTo>
                    <a:lnTo>
                      <a:pt x="74" y="66"/>
                    </a:lnTo>
                    <a:lnTo>
                      <a:pt x="96" y="30"/>
                    </a:lnTo>
                    <a:lnTo>
                      <a:pt x="100" y="38"/>
                    </a:lnTo>
                    <a:lnTo>
                      <a:pt x="100" y="38"/>
                    </a:lnTo>
                    <a:lnTo>
                      <a:pt x="106" y="26"/>
                    </a:lnTo>
                    <a:lnTo>
                      <a:pt x="106" y="26"/>
                    </a:lnTo>
                    <a:lnTo>
                      <a:pt x="106" y="24"/>
                    </a:lnTo>
                    <a:lnTo>
                      <a:pt x="9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0" name="Freeform 201">
                <a:extLst>
                  <a:ext uri="{FF2B5EF4-FFF2-40B4-BE49-F238E27FC236}">
                    <a16:creationId xmlns:a16="http://schemas.microsoft.com/office/drawing/2014/main" id="{899BDA38-A000-4623-8342-97DF5746C8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91" y="2319"/>
                <a:ext cx="145" cy="273"/>
              </a:xfrm>
              <a:custGeom>
                <a:avLst/>
                <a:gdLst>
                  <a:gd name="T0" fmla="*/ 72 w 145"/>
                  <a:gd name="T1" fmla="*/ 235 h 273"/>
                  <a:gd name="T2" fmla="*/ 72 w 145"/>
                  <a:gd name="T3" fmla="*/ 235 h 273"/>
                  <a:gd name="T4" fmla="*/ 98 w 145"/>
                  <a:gd name="T5" fmla="*/ 269 h 273"/>
                  <a:gd name="T6" fmla="*/ 98 w 145"/>
                  <a:gd name="T7" fmla="*/ 269 h 273"/>
                  <a:gd name="T8" fmla="*/ 100 w 145"/>
                  <a:gd name="T9" fmla="*/ 271 h 273"/>
                  <a:gd name="T10" fmla="*/ 112 w 145"/>
                  <a:gd name="T11" fmla="*/ 273 h 273"/>
                  <a:gd name="T12" fmla="*/ 130 w 145"/>
                  <a:gd name="T13" fmla="*/ 249 h 273"/>
                  <a:gd name="T14" fmla="*/ 72 w 145"/>
                  <a:gd name="T15" fmla="*/ 235 h 273"/>
                  <a:gd name="T16" fmla="*/ 36 w 145"/>
                  <a:gd name="T17" fmla="*/ 175 h 273"/>
                  <a:gd name="T18" fmla="*/ 36 w 145"/>
                  <a:gd name="T19" fmla="*/ 175 h 273"/>
                  <a:gd name="T20" fmla="*/ 36 w 145"/>
                  <a:gd name="T21" fmla="*/ 177 h 273"/>
                  <a:gd name="T22" fmla="*/ 36 w 145"/>
                  <a:gd name="T23" fmla="*/ 177 h 273"/>
                  <a:gd name="T24" fmla="*/ 50 w 145"/>
                  <a:gd name="T25" fmla="*/ 203 h 273"/>
                  <a:gd name="T26" fmla="*/ 66 w 145"/>
                  <a:gd name="T27" fmla="*/ 227 h 273"/>
                  <a:gd name="T28" fmla="*/ 134 w 145"/>
                  <a:gd name="T29" fmla="*/ 243 h 273"/>
                  <a:gd name="T30" fmla="*/ 145 w 145"/>
                  <a:gd name="T31" fmla="*/ 229 h 273"/>
                  <a:gd name="T32" fmla="*/ 145 w 145"/>
                  <a:gd name="T33" fmla="*/ 229 h 273"/>
                  <a:gd name="T34" fmla="*/ 130 w 145"/>
                  <a:gd name="T35" fmla="*/ 209 h 273"/>
                  <a:gd name="T36" fmla="*/ 130 w 145"/>
                  <a:gd name="T37" fmla="*/ 209 h 273"/>
                  <a:gd name="T38" fmla="*/ 120 w 145"/>
                  <a:gd name="T39" fmla="*/ 195 h 273"/>
                  <a:gd name="T40" fmla="*/ 36 w 145"/>
                  <a:gd name="T41" fmla="*/ 175 h 273"/>
                  <a:gd name="T42" fmla="*/ 2 w 145"/>
                  <a:gd name="T43" fmla="*/ 72 h 273"/>
                  <a:gd name="T44" fmla="*/ 0 w 145"/>
                  <a:gd name="T45" fmla="*/ 76 h 273"/>
                  <a:gd name="T46" fmla="*/ 0 w 145"/>
                  <a:gd name="T47" fmla="*/ 76 h 273"/>
                  <a:gd name="T48" fmla="*/ 4 w 145"/>
                  <a:gd name="T49" fmla="*/ 91 h 273"/>
                  <a:gd name="T50" fmla="*/ 4 w 145"/>
                  <a:gd name="T51" fmla="*/ 91 h 273"/>
                  <a:gd name="T52" fmla="*/ 10 w 145"/>
                  <a:gd name="T53" fmla="*/ 113 h 273"/>
                  <a:gd name="T54" fmla="*/ 10 w 145"/>
                  <a:gd name="T55" fmla="*/ 113 h 273"/>
                  <a:gd name="T56" fmla="*/ 20 w 145"/>
                  <a:gd name="T57" fmla="*/ 141 h 273"/>
                  <a:gd name="T58" fmla="*/ 32 w 145"/>
                  <a:gd name="T59" fmla="*/ 167 h 273"/>
                  <a:gd name="T60" fmla="*/ 116 w 145"/>
                  <a:gd name="T61" fmla="*/ 187 h 273"/>
                  <a:gd name="T62" fmla="*/ 116 w 145"/>
                  <a:gd name="T63" fmla="*/ 187 h 273"/>
                  <a:gd name="T64" fmla="*/ 96 w 145"/>
                  <a:gd name="T65" fmla="*/ 153 h 273"/>
                  <a:gd name="T66" fmla="*/ 96 w 145"/>
                  <a:gd name="T67" fmla="*/ 153 h 273"/>
                  <a:gd name="T68" fmla="*/ 82 w 145"/>
                  <a:gd name="T69" fmla="*/ 123 h 273"/>
                  <a:gd name="T70" fmla="*/ 70 w 145"/>
                  <a:gd name="T71" fmla="*/ 91 h 273"/>
                  <a:gd name="T72" fmla="*/ 70 w 145"/>
                  <a:gd name="T73" fmla="*/ 91 h 273"/>
                  <a:gd name="T74" fmla="*/ 70 w 145"/>
                  <a:gd name="T75" fmla="*/ 89 h 273"/>
                  <a:gd name="T76" fmla="*/ 2 w 145"/>
                  <a:gd name="T77" fmla="*/ 72 h 273"/>
                  <a:gd name="T78" fmla="*/ 50 w 145"/>
                  <a:gd name="T79" fmla="*/ 0 h 273"/>
                  <a:gd name="T80" fmla="*/ 6 w 145"/>
                  <a:gd name="T81" fmla="*/ 66 h 273"/>
                  <a:gd name="T82" fmla="*/ 68 w 145"/>
                  <a:gd name="T83" fmla="*/ 80 h 273"/>
                  <a:gd name="T84" fmla="*/ 68 w 145"/>
                  <a:gd name="T85" fmla="*/ 80 h 273"/>
                  <a:gd name="T86" fmla="*/ 64 w 145"/>
                  <a:gd name="T87" fmla="*/ 66 h 273"/>
                  <a:gd name="T88" fmla="*/ 64 w 145"/>
                  <a:gd name="T89" fmla="*/ 66 h 273"/>
                  <a:gd name="T90" fmla="*/ 58 w 145"/>
                  <a:gd name="T91" fmla="*/ 42 h 273"/>
                  <a:gd name="T92" fmla="*/ 58 w 145"/>
                  <a:gd name="T93" fmla="*/ 42 h 273"/>
                  <a:gd name="T94" fmla="*/ 56 w 145"/>
                  <a:gd name="T95" fmla="*/ 34 h 273"/>
                  <a:gd name="T96" fmla="*/ 56 w 145"/>
                  <a:gd name="T97" fmla="*/ 34 h 273"/>
                  <a:gd name="T98" fmla="*/ 50 w 145"/>
                  <a:gd name="T99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5" h="273">
                    <a:moveTo>
                      <a:pt x="72" y="235"/>
                    </a:moveTo>
                    <a:lnTo>
                      <a:pt x="72" y="235"/>
                    </a:lnTo>
                    <a:lnTo>
                      <a:pt x="98" y="269"/>
                    </a:lnTo>
                    <a:lnTo>
                      <a:pt x="98" y="269"/>
                    </a:lnTo>
                    <a:lnTo>
                      <a:pt x="100" y="271"/>
                    </a:lnTo>
                    <a:lnTo>
                      <a:pt x="112" y="273"/>
                    </a:lnTo>
                    <a:lnTo>
                      <a:pt x="130" y="249"/>
                    </a:lnTo>
                    <a:lnTo>
                      <a:pt x="72" y="235"/>
                    </a:lnTo>
                    <a:close/>
                    <a:moveTo>
                      <a:pt x="36" y="175"/>
                    </a:moveTo>
                    <a:lnTo>
                      <a:pt x="36" y="175"/>
                    </a:lnTo>
                    <a:lnTo>
                      <a:pt x="36" y="177"/>
                    </a:lnTo>
                    <a:lnTo>
                      <a:pt x="36" y="177"/>
                    </a:lnTo>
                    <a:lnTo>
                      <a:pt x="50" y="203"/>
                    </a:lnTo>
                    <a:lnTo>
                      <a:pt x="66" y="227"/>
                    </a:lnTo>
                    <a:lnTo>
                      <a:pt x="134" y="243"/>
                    </a:lnTo>
                    <a:lnTo>
                      <a:pt x="145" y="229"/>
                    </a:lnTo>
                    <a:lnTo>
                      <a:pt x="145" y="229"/>
                    </a:lnTo>
                    <a:lnTo>
                      <a:pt x="130" y="209"/>
                    </a:lnTo>
                    <a:lnTo>
                      <a:pt x="130" y="209"/>
                    </a:lnTo>
                    <a:lnTo>
                      <a:pt x="120" y="195"/>
                    </a:lnTo>
                    <a:lnTo>
                      <a:pt x="36" y="175"/>
                    </a:lnTo>
                    <a:close/>
                    <a:moveTo>
                      <a:pt x="2" y="72"/>
                    </a:moveTo>
                    <a:lnTo>
                      <a:pt x="0" y="76"/>
                    </a:lnTo>
                    <a:lnTo>
                      <a:pt x="0" y="76"/>
                    </a:lnTo>
                    <a:lnTo>
                      <a:pt x="4" y="91"/>
                    </a:lnTo>
                    <a:lnTo>
                      <a:pt x="4" y="91"/>
                    </a:lnTo>
                    <a:lnTo>
                      <a:pt x="10" y="113"/>
                    </a:lnTo>
                    <a:lnTo>
                      <a:pt x="10" y="113"/>
                    </a:lnTo>
                    <a:lnTo>
                      <a:pt x="20" y="141"/>
                    </a:lnTo>
                    <a:lnTo>
                      <a:pt x="32" y="167"/>
                    </a:lnTo>
                    <a:lnTo>
                      <a:pt x="116" y="187"/>
                    </a:lnTo>
                    <a:lnTo>
                      <a:pt x="116" y="187"/>
                    </a:lnTo>
                    <a:lnTo>
                      <a:pt x="96" y="153"/>
                    </a:lnTo>
                    <a:lnTo>
                      <a:pt x="96" y="153"/>
                    </a:lnTo>
                    <a:lnTo>
                      <a:pt x="82" y="123"/>
                    </a:lnTo>
                    <a:lnTo>
                      <a:pt x="70" y="91"/>
                    </a:lnTo>
                    <a:lnTo>
                      <a:pt x="70" y="91"/>
                    </a:lnTo>
                    <a:lnTo>
                      <a:pt x="70" y="89"/>
                    </a:lnTo>
                    <a:lnTo>
                      <a:pt x="2" y="72"/>
                    </a:lnTo>
                    <a:close/>
                    <a:moveTo>
                      <a:pt x="50" y="0"/>
                    </a:moveTo>
                    <a:lnTo>
                      <a:pt x="6" y="66"/>
                    </a:lnTo>
                    <a:lnTo>
                      <a:pt x="68" y="80"/>
                    </a:lnTo>
                    <a:lnTo>
                      <a:pt x="68" y="80"/>
                    </a:lnTo>
                    <a:lnTo>
                      <a:pt x="64" y="66"/>
                    </a:lnTo>
                    <a:lnTo>
                      <a:pt x="64" y="66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56" y="34"/>
                    </a:lnTo>
                    <a:lnTo>
                      <a:pt x="56" y="3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D1E4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1" name="Freeform 202">
                <a:extLst>
                  <a:ext uri="{FF2B5EF4-FFF2-40B4-BE49-F238E27FC236}">
                    <a16:creationId xmlns:a16="http://schemas.microsoft.com/office/drawing/2014/main" id="{C41F1EF9-05E4-4508-847A-1D27CC948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3" y="2554"/>
                <a:ext cx="58" cy="38"/>
              </a:xfrm>
              <a:custGeom>
                <a:avLst/>
                <a:gdLst>
                  <a:gd name="T0" fmla="*/ 0 w 58"/>
                  <a:gd name="T1" fmla="*/ 0 h 38"/>
                  <a:gd name="T2" fmla="*/ 0 w 58"/>
                  <a:gd name="T3" fmla="*/ 0 h 38"/>
                  <a:gd name="T4" fmla="*/ 26 w 58"/>
                  <a:gd name="T5" fmla="*/ 34 h 38"/>
                  <a:gd name="T6" fmla="*/ 26 w 58"/>
                  <a:gd name="T7" fmla="*/ 34 h 38"/>
                  <a:gd name="T8" fmla="*/ 28 w 58"/>
                  <a:gd name="T9" fmla="*/ 36 h 38"/>
                  <a:gd name="T10" fmla="*/ 40 w 58"/>
                  <a:gd name="T11" fmla="*/ 38 h 38"/>
                  <a:gd name="T12" fmla="*/ 58 w 58"/>
                  <a:gd name="T13" fmla="*/ 14 h 38"/>
                  <a:gd name="T14" fmla="*/ 0 w 58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38">
                    <a:moveTo>
                      <a:pt x="0" y="0"/>
                    </a:moveTo>
                    <a:lnTo>
                      <a:pt x="0" y="0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8" y="36"/>
                    </a:lnTo>
                    <a:lnTo>
                      <a:pt x="40" y="38"/>
                    </a:lnTo>
                    <a:lnTo>
                      <a:pt x="58" y="1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2" name="Freeform 203">
                <a:extLst>
                  <a:ext uri="{FF2B5EF4-FFF2-40B4-BE49-F238E27FC236}">
                    <a16:creationId xmlns:a16="http://schemas.microsoft.com/office/drawing/2014/main" id="{4B8383F4-9E84-4759-9DCC-69490FCE3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7" y="2494"/>
                <a:ext cx="109" cy="68"/>
              </a:xfrm>
              <a:custGeom>
                <a:avLst/>
                <a:gdLst>
                  <a:gd name="T0" fmla="*/ 0 w 109"/>
                  <a:gd name="T1" fmla="*/ 0 h 68"/>
                  <a:gd name="T2" fmla="*/ 0 w 109"/>
                  <a:gd name="T3" fmla="*/ 0 h 68"/>
                  <a:gd name="T4" fmla="*/ 0 w 109"/>
                  <a:gd name="T5" fmla="*/ 2 h 68"/>
                  <a:gd name="T6" fmla="*/ 0 w 109"/>
                  <a:gd name="T7" fmla="*/ 2 h 68"/>
                  <a:gd name="T8" fmla="*/ 14 w 109"/>
                  <a:gd name="T9" fmla="*/ 28 h 68"/>
                  <a:gd name="T10" fmla="*/ 30 w 109"/>
                  <a:gd name="T11" fmla="*/ 52 h 68"/>
                  <a:gd name="T12" fmla="*/ 98 w 109"/>
                  <a:gd name="T13" fmla="*/ 68 h 68"/>
                  <a:gd name="T14" fmla="*/ 109 w 109"/>
                  <a:gd name="T15" fmla="*/ 54 h 68"/>
                  <a:gd name="T16" fmla="*/ 109 w 109"/>
                  <a:gd name="T17" fmla="*/ 54 h 68"/>
                  <a:gd name="T18" fmla="*/ 94 w 109"/>
                  <a:gd name="T19" fmla="*/ 34 h 68"/>
                  <a:gd name="T20" fmla="*/ 94 w 109"/>
                  <a:gd name="T21" fmla="*/ 34 h 68"/>
                  <a:gd name="T22" fmla="*/ 84 w 109"/>
                  <a:gd name="T23" fmla="*/ 20 h 68"/>
                  <a:gd name="T24" fmla="*/ 0 w 109"/>
                  <a:gd name="T2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68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4" y="28"/>
                    </a:lnTo>
                    <a:lnTo>
                      <a:pt x="30" y="52"/>
                    </a:lnTo>
                    <a:lnTo>
                      <a:pt x="98" y="68"/>
                    </a:lnTo>
                    <a:lnTo>
                      <a:pt x="109" y="54"/>
                    </a:lnTo>
                    <a:lnTo>
                      <a:pt x="109" y="54"/>
                    </a:lnTo>
                    <a:lnTo>
                      <a:pt x="94" y="34"/>
                    </a:lnTo>
                    <a:lnTo>
                      <a:pt x="94" y="34"/>
                    </a:lnTo>
                    <a:lnTo>
                      <a:pt x="84" y="2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3" name="Freeform 204">
                <a:extLst>
                  <a:ext uri="{FF2B5EF4-FFF2-40B4-BE49-F238E27FC236}">
                    <a16:creationId xmlns:a16="http://schemas.microsoft.com/office/drawing/2014/main" id="{17A8E5E5-8768-46C7-88F2-0EBFFEED2D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1" y="2391"/>
                <a:ext cx="116" cy="115"/>
              </a:xfrm>
              <a:custGeom>
                <a:avLst/>
                <a:gdLst>
                  <a:gd name="T0" fmla="*/ 2 w 116"/>
                  <a:gd name="T1" fmla="*/ 0 h 115"/>
                  <a:gd name="T2" fmla="*/ 0 w 116"/>
                  <a:gd name="T3" fmla="*/ 4 h 115"/>
                  <a:gd name="T4" fmla="*/ 0 w 116"/>
                  <a:gd name="T5" fmla="*/ 4 h 115"/>
                  <a:gd name="T6" fmla="*/ 4 w 116"/>
                  <a:gd name="T7" fmla="*/ 19 h 115"/>
                  <a:gd name="T8" fmla="*/ 4 w 116"/>
                  <a:gd name="T9" fmla="*/ 19 h 115"/>
                  <a:gd name="T10" fmla="*/ 10 w 116"/>
                  <a:gd name="T11" fmla="*/ 41 h 115"/>
                  <a:gd name="T12" fmla="*/ 10 w 116"/>
                  <a:gd name="T13" fmla="*/ 41 h 115"/>
                  <a:gd name="T14" fmla="*/ 20 w 116"/>
                  <a:gd name="T15" fmla="*/ 69 h 115"/>
                  <a:gd name="T16" fmla="*/ 32 w 116"/>
                  <a:gd name="T17" fmla="*/ 95 h 115"/>
                  <a:gd name="T18" fmla="*/ 116 w 116"/>
                  <a:gd name="T19" fmla="*/ 115 h 115"/>
                  <a:gd name="T20" fmla="*/ 116 w 116"/>
                  <a:gd name="T21" fmla="*/ 115 h 115"/>
                  <a:gd name="T22" fmla="*/ 96 w 116"/>
                  <a:gd name="T23" fmla="*/ 81 h 115"/>
                  <a:gd name="T24" fmla="*/ 96 w 116"/>
                  <a:gd name="T25" fmla="*/ 81 h 115"/>
                  <a:gd name="T26" fmla="*/ 82 w 116"/>
                  <a:gd name="T27" fmla="*/ 51 h 115"/>
                  <a:gd name="T28" fmla="*/ 70 w 116"/>
                  <a:gd name="T29" fmla="*/ 19 h 115"/>
                  <a:gd name="T30" fmla="*/ 70 w 116"/>
                  <a:gd name="T31" fmla="*/ 19 h 115"/>
                  <a:gd name="T32" fmla="*/ 70 w 116"/>
                  <a:gd name="T33" fmla="*/ 17 h 115"/>
                  <a:gd name="T34" fmla="*/ 2 w 116"/>
                  <a:gd name="T3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6" h="115">
                    <a:moveTo>
                      <a:pt x="2" y="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10" y="41"/>
                    </a:lnTo>
                    <a:lnTo>
                      <a:pt x="10" y="41"/>
                    </a:lnTo>
                    <a:lnTo>
                      <a:pt x="20" y="69"/>
                    </a:lnTo>
                    <a:lnTo>
                      <a:pt x="32" y="95"/>
                    </a:lnTo>
                    <a:lnTo>
                      <a:pt x="116" y="115"/>
                    </a:lnTo>
                    <a:lnTo>
                      <a:pt x="116" y="115"/>
                    </a:lnTo>
                    <a:lnTo>
                      <a:pt x="96" y="81"/>
                    </a:lnTo>
                    <a:lnTo>
                      <a:pt x="96" y="81"/>
                    </a:lnTo>
                    <a:lnTo>
                      <a:pt x="82" y="51"/>
                    </a:lnTo>
                    <a:lnTo>
                      <a:pt x="70" y="19"/>
                    </a:lnTo>
                    <a:lnTo>
                      <a:pt x="70" y="19"/>
                    </a:lnTo>
                    <a:lnTo>
                      <a:pt x="70" y="17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81" name="Freeform 206">
              <a:extLst>
                <a:ext uri="{FF2B5EF4-FFF2-40B4-BE49-F238E27FC236}">
                  <a16:creationId xmlns:a16="http://schemas.microsoft.com/office/drawing/2014/main" id="{47C167CC-5BDD-4874-BEC3-D7228D437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7" y="2319"/>
              <a:ext cx="62" cy="80"/>
            </a:xfrm>
            <a:custGeom>
              <a:avLst/>
              <a:gdLst>
                <a:gd name="T0" fmla="*/ 44 w 62"/>
                <a:gd name="T1" fmla="*/ 0 h 80"/>
                <a:gd name="T2" fmla="*/ 0 w 62"/>
                <a:gd name="T3" fmla="*/ 66 h 80"/>
                <a:gd name="T4" fmla="*/ 62 w 62"/>
                <a:gd name="T5" fmla="*/ 80 h 80"/>
                <a:gd name="T6" fmla="*/ 62 w 62"/>
                <a:gd name="T7" fmla="*/ 80 h 80"/>
                <a:gd name="T8" fmla="*/ 58 w 62"/>
                <a:gd name="T9" fmla="*/ 66 h 80"/>
                <a:gd name="T10" fmla="*/ 58 w 62"/>
                <a:gd name="T11" fmla="*/ 66 h 80"/>
                <a:gd name="T12" fmla="*/ 52 w 62"/>
                <a:gd name="T13" fmla="*/ 42 h 80"/>
                <a:gd name="T14" fmla="*/ 52 w 62"/>
                <a:gd name="T15" fmla="*/ 42 h 80"/>
                <a:gd name="T16" fmla="*/ 50 w 62"/>
                <a:gd name="T17" fmla="*/ 34 h 80"/>
                <a:gd name="T18" fmla="*/ 50 w 62"/>
                <a:gd name="T19" fmla="*/ 34 h 80"/>
                <a:gd name="T20" fmla="*/ 44 w 62"/>
                <a:gd name="T2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80">
                  <a:moveTo>
                    <a:pt x="44" y="0"/>
                  </a:moveTo>
                  <a:lnTo>
                    <a:pt x="0" y="66"/>
                  </a:lnTo>
                  <a:lnTo>
                    <a:pt x="62" y="80"/>
                  </a:lnTo>
                  <a:lnTo>
                    <a:pt x="62" y="80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2" name="Freeform 207">
              <a:extLst>
                <a:ext uri="{FF2B5EF4-FFF2-40B4-BE49-F238E27FC236}">
                  <a16:creationId xmlns:a16="http://schemas.microsoft.com/office/drawing/2014/main" id="{A60F8C32-576B-43C6-A192-B2E1F55FB3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3" y="2385"/>
              <a:ext cx="132" cy="183"/>
            </a:xfrm>
            <a:custGeom>
              <a:avLst/>
              <a:gdLst>
                <a:gd name="T0" fmla="*/ 64 w 132"/>
                <a:gd name="T1" fmla="*/ 161 h 183"/>
                <a:gd name="T2" fmla="*/ 64 w 132"/>
                <a:gd name="T3" fmla="*/ 161 h 183"/>
                <a:gd name="T4" fmla="*/ 68 w 132"/>
                <a:gd name="T5" fmla="*/ 167 h 183"/>
                <a:gd name="T6" fmla="*/ 68 w 132"/>
                <a:gd name="T7" fmla="*/ 167 h 183"/>
                <a:gd name="T8" fmla="*/ 70 w 132"/>
                <a:gd name="T9" fmla="*/ 169 h 183"/>
                <a:gd name="T10" fmla="*/ 128 w 132"/>
                <a:gd name="T11" fmla="*/ 183 h 183"/>
                <a:gd name="T12" fmla="*/ 132 w 132"/>
                <a:gd name="T13" fmla="*/ 177 h 183"/>
                <a:gd name="T14" fmla="*/ 64 w 132"/>
                <a:gd name="T15" fmla="*/ 161 h 183"/>
                <a:gd name="T16" fmla="*/ 30 w 132"/>
                <a:gd name="T17" fmla="*/ 101 h 183"/>
                <a:gd name="T18" fmla="*/ 30 w 132"/>
                <a:gd name="T19" fmla="*/ 101 h 183"/>
                <a:gd name="T20" fmla="*/ 34 w 132"/>
                <a:gd name="T21" fmla="*/ 109 h 183"/>
                <a:gd name="T22" fmla="*/ 118 w 132"/>
                <a:gd name="T23" fmla="*/ 129 h 183"/>
                <a:gd name="T24" fmla="*/ 118 w 132"/>
                <a:gd name="T25" fmla="*/ 129 h 183"/>
                <a:gd name="T26" fmla="*/ 114 w 132"/>
                <a:gd name="T27" fmla="*/ 121 h 183"/>
                <a:gd name="T28" fmla="*/ 30 w 132"/>
                <a:gd name="T29" fmla="*/ 101 h 183"/>
                <a:gd name="T30" fmla="*/ 4 w 132"/>
                <a:gd name="T31" fmla="*/ 0 h 183"/>
                <a:gd name="T32" fmla="*/ 0 w 132"/>
                <a:gd name="T33" fmla="*/ 6 h 183"/>
                <a:gd name="T34" fmla="*/ 68 w 132"/>
                <a:gd name="T35" fmla="*/ 23 h 183"/>
                <a:gd name="T36" fmla="*/ 68 w 132"/>
                <a:gd name="T37" fmla="*/ 23 h 183"/>
                <a:gd name="T38" fmla="*/ 66 w 132"/>
                <a:gd name="T39" fmla="*/ 14 h 183"/>
                <a:gd name="T40" fmla="*/ 4 w 132"/>
                <a:gd name="T4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2" h="183">
                  <a:moveTo>
                    <a:pt x="64" y="161"/>
                  </a:moveTo>
                  <a:lnTo>
                    <a:pt x="64" y="161"/>
                  </a:lnTo>
                  <a:lnTo>
                    <a:pt x="68" y="167"/>
                  </a:lnTo>
                  <a:lnTo>
                    <a:pt x="68" y="167"/>
                  </a:lnTo>
                  <a:lnTo>
                    <a:pt x="70" y="169"/>
                  </a:lnTo>
                  <a:lnTo>
                    <a:pt x="128" y="183"/>
                  </a:lnTo>
                  <a:lnTo>
                    <a:pt x="132" y="177"/>
                  </a:lnTo>
                  <a:lnTo>
                    <a:pt x="64" y="161"/>
                  </a:lnTo>
                  <a:close/>
                  <a:moveTo>
                    <a:pt x="30" y="101"/>
                  </a:moveTo>
                  <a:lnTo>
                    <a:pt x="30" y="101"/>
                  </a:lnTo>
                  <a:lnTo>
                    <a:pt x="34" y="109"/>
                  </a:lnTo>
                  <a:lnTo>
                    <a:pt x="118" y="129"/>
                  </a:lnTo>
                  <a:lnTo>
                    <a:pt x="118" y="129"/>
                  </a:lnTo>
                  <a:lnTo>
                    <a:pt x="114" y="121"/>
                  </a:lnTo>
                  <a:lnTo>
                    <a:pt x="30" y="101"/>
                  </a:lnTo>
                  <a:close/>
                  <a:moveTo>
                    <a:pt x="4" y="0"/>
                  </a:moveTo>
                  <a:lnTo>
                    <a:pt x="0" y="6"/>
                  </a:lnTo>
                  <a:lnTo>
                    <a:pt x="68" y="23"/>
                  </a:lnTo>
                  <a:lnTo>
                    <a:pt x="68" y="23"/>
                  </a:lnTo>
                  <a:lnTo>
                    <a:pt x="66" y="1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4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3" name="Freeform 208">
              <a:extLst>
                <a:ext uri="{FF2B5EF4-FFF2-40B4-BE49-F238E27FC236}">
                  <a16:creationId xmlns:a16="http://schemas.microsoft.com/office/drawing/2014/main" id="{1961157E-2177-4601-9225-E65EEC26C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" y="2546"/>
              <a:ext cx="68" cy="22"/>
            </a:xfrm>
            <a:custGeom>
              <a:avLst/>
              <a:gdLst>
                <a:gd name="T0" fmla="*/ 0 w 68"/>
                <a:gd name="T1" fmla="*/ 0 h 22"/>
                <a:gd name="T2" fmla="*/ 0 w 68"/>
                <a:gd name="T3" fmla="*/ 0 h 22"/>
                <a:gd name="T4" fmla="*/ 4 w 68"/>
                <a:gd name="T5" fmla="*/ 6 h 22"/>
                <a:gd name="T6" fmla="*/ 4 w 68"/>
                <a:gd name="T7" fmla="*/ 6 h 22"/>
                <a:gd name="T8" fmla="*/ 6 w 68"/>
                <a:gd name="T9" fmla="*/ 8 h 22"/>
                <a:gd name="T10" fmla="*/ 64 w 68"/>
                <a:gd name="T11" fmla="*/ 22 h 22"/>
                <a:gd name="T12" fmla="*/ 68 w 68"/>
                <a:gd name="T13" fmla="*/ 16 h 22"/>
                <a:gd name="T14" fmla="*/ 0 w 68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22">
                  <a:moveTo>
                    <a:pt x="0" y="0"/>
                  </a:moveTo>
                  <a:lnTo>
                    <a:pt x="0" y="0"/>
                  </a:lnTo>
                  <a:lnTo>
                    <a:pt x="4" y="6"/>
                  </a:lnTo>
                  <a:lnTo>
                    <a:pt x="4" y="6"/>
                  </a:lnTo>
                  <a:lnTo>
                    <a:pt x="6" y="8"/>
                  </a:lnTo>
                  <a:lnTo>
                    <a:pt x="64" y="22"/>
                  </a:lnTo>
                  <a:lnTo>
                    <a:pt x="68" y="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4" name="Freeform 209">
              <a:extLst>
                <a:ext uri="{FF2B5EF4-FFF2-40B4-BE49-F238E27FC236}">
                  <a16:creationId xmlns:a16="http://schemas.microsoft.com/office/drawing/2014/main" id="{F4A530DE-21BD-4E63-92EF-C5D6B5585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3" y="2486"/>
              <a:ext cx="88" cy="28"/>
            </a:xfrm>
            <a:custGeom>
              <a:avLst/>
              <a:gdLst>
                <a:gd name="T0" fmla="*/ 0 w 88"/>
                <a:gd name="T1" fmla="*/ 0 h 28"/>
                <a:gd name="T2" fmla="*/ 0 w 88"/>
                <a:gd name="T3" fmla="*/ 0 h 28"/>
                <a:gd name="T4" fmla="*/ 4 w 88"/>
                <a:gd name="T5" fmla="*/ 8 h 28"/>
                <a:gd name="T6" fmla="*/ 88 w 88"/>
                <a:gd name="T7" fmla="*/ 28 h 28"/>
                <a:gd name="T8" fmla="*/ 88 w 88"/>
                <a:gd name="T9" fmla="*/ 28 h 28"/>
                <a:gd name="T10" fmla="*/ 84 w 88"/>
                <a:gd name="T11" fmla="*/ 20 h 28"/>
                <a:gd name="T12" fmla="*/ 0 w 88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28">
                  <a:moveTo>
                    <a:pt x="0" y="0"/>
                  </a:moveTo>
                  <a:lnTo>
                    <a:pt x="0" y="0"/>
                  </a:lnTo>
                  <a:lnTo>
                    <a:pt x="4" y="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4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5" name="Freeform 210">
              <a:extLst>
                <a:ext uri="{FF2B5EF4-FFF2-40B4-BE49-F238E27FC236}">
                  <a16:creationId xmlns:a16="http://schemas.microsoft.com/office/drawing/2014/main" id="{8B5CA5E5-B365-45AA-BF0B-F8006E927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" y="2385"/>
              <a:ext cx="68" cy="23"/>
            </a:xfrm>
            <a:custGeom>
              <a:avLst/>
              <a:gdLst>
                <a:gd name="T0" fmla="*/ 4 w 68"/>
                <a:gd name="T1" fmla="*/ 0 h 23"/>
                <a:gd name="T2" fmla="*/ 0 w 68"/>
                <a:gd name="T3" fmla="*/ 6 h 23"/>
                <a:gd name="T4" fmla="*/ 68 w 68"/>
                <a:gd name="T5" fmla="*/ 23 h 23"/>
                <a:gd name="T6" fmla="*/ 68 w 68"/>
                <a:gd name="T7" fmla="*/ 23 h 23"/>
                <a:gd name="T8" fmla="*/ 66 w 68"/>
                <a:gd name="T9" fmla="*/ 14 h 23"/>
                <a:gd name="T10" fmla="*/ 4 w 68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23">
                  <a:moveTo>
                    <a:pt x="4" y="0"/>
                  </a:moveTo>
                  <a:lnTo>
                    <a:pt x="0" y="6"/>
                  </a:lnTo>
                  <a:lnTo>
                    <a:pt x="68" y="23"/>
                  </a:lnTo>
                  <a:lnTo>
                    <a:pt x="68" y="23"/>
                  </a:lnTo>
                  <a:lnTo>
                    <a:pt x="66" y="14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6" name="Freeform 211">
              <a:extLst>
                <a:ext uri="{FF2B5EF4-FFF2-40B4-BE49-F238E27FC236}">
                  <a16:creationId xmlns:a16="http://schemas.microsoft.com/office/drawing/2014/main" id="{B67F7458-A26E-4B18-8809-562CD14D8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" y="2590"/>
              <a:ext cx="12" cy="8"/>
            </a:xfrm>
            <a:custGeom>
              <a:avLst/>
              <a:gdLst>
                <a:gd name="T0" fmla="*/ 0 w 12"/>
                <a:gd name="T1" fmla="*/ 0 h 8"/>
                <a:gd name="T2" fmla="*/ 0 w 12"/>
                <a:gd name="T3" fmla="*/ 0 h 8"/>
                <a:gd name="T4" fmla="*/ 8 w 12"/>
                <a:gd name="T5" fmla="*/ 8 h 8"/>
                <a:gd name="T6" fmla="*/ 12 w 12"/>
                <a:gd name="T7" fmla="*/ 2 h 8"/>
                <a:gd name="T8" fmla="*/ 0 w 12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0" y="0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7" name="Freeform 212">
              <a:extLst>
                <a:ext uri="{FF2B5EF4-FFF2-40B4-BE49-F238E27FC236}">
                  <a16:creationId xmlns:a16="http://schemas.microsoft.com/office/drawing/2014/main" id="{037250DB-5255-48C3-A08F-651BA39AA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" y="2590"/>
              <a:ext cx="12" cy="8"/>
            </a:xfrm>
            <a:custGeom>
              <a:avLst/>
              <a:gdLst>
                <a:gd name="T0" fmla="*/ 0 w 12"/>
                <a:gd name="T1" fmla="*/ 0 h 8"/>
                <a:gd name="T2" fmla="*/ 0 w 12"/>
                <a:gd name="T3" fmla="*/ 0 h 8"/>
                <a:gd name="T4" fmla="*/ 8 w 12"/>
                <a:gd name="T5" fmla="*/ 8 h 8"/>
                <a:gd name="T6" fmla="*/ 12 w 12"/>
                <a:gd name="T7" fmla="*/ 2 h 8"/>
                <a:gd name="T8" fmla="*/ 0 w 12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0" y="0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12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8" name="Freeform 213">
              <a:extLst>
                <a:ext uri="{FF2B5EF4-FFF2-40B4-BE49-F238E27FC236}">
                  <a16:creationId xmlns:a16="http://schemas.microsoft.com/office/drawing/2014/main" id="{D6ACDD56-0D7B-498F-84B7-373EAACEE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" y="2574"/>
              <a:ext cx="79" cy="80"/>
            </a:xfrm>
            <a:custGeom>
              <a:avLst/>
              <a:gdLst>
                <a:gd name="T0" fmla="*/ 33 w 79"/>
                <a:gd name="T1" fmla="*/ 0 h 80"/>
                <a:gd name="T2" fmla="*/ 0 w 79"/>
                <a:gd name="T3" fmla="*/ 44 h 80"/>
                <a:gd name="T4" fmla="*/ 0 w 79"/>
                <a:gd name="T5" fmla="*/ 44 h 80"/>
                <a:gd name="T6" fmla="*/ 25 w 79"/>
                <a:gd name="T7" fmla="*/ 64 h 80"/>
                <a:gd name="T8" fmla="*/ 25 w 79"/>
                <a:gd name="T9" fmla="*/ 64 h 80"/>
                <a:gd name="T10" fmla="*/ 47 w 79"/>
                <a:gd name="T11" fmla="*/ 80 h 80"/>
                <a:gd name="T12" fmla="*/ 79 w 79"/>
                <a:gd name="T13" fmla="*/ 36 h 80"/>
                <a:gd name="T14" fmla="*/ 79 w 79"/>
                <a:gd name="T15" fmla="*/ 36 h 80"/>
                <a:gd name="T16" fmla="*/ 61 w 79"/>
                <a:gd name="T17" fmla="*/ 20 h 80"/>
                <a:gd name="T18" fmla="*/ 45 w 79"/>
                <a:gd name="T19" fmla="*/ 4 h 80"/>
                <a:gd name="T20" fmla="*/ 33 w 79"/>
                <a:gd name="T2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80">
                  <a:moveTo>
                    <a:pt x="33" y="0"/>
                  </a:moveTo>
                  <a:lnTo>
                    <a:pt x="0" y="44"/>
                  </a:lnTo>
                  <a:lnTo>
                    <a:pt x="0" y="44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47" y="80"/>
                  </a:lnTo>
                  <a:lnTo>
                    <a:pt x="79" y="36"/>
                  </a:lnTo>
                  <a:lnTo>
                    <a:pt x="79" y="36"/>
                  </a:lnTo>
                  <a:lnTo>
                    <a:pt x="61" y="20"/>
                  </a:lnTo>
                  <a:lnTo>
                    <a:pt x="45" y="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D1E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9" name="Freeform 214">
              <a:extLst>
                <a:ext uri="{FF2B5EF4-FFF2-40B4-BE49-F238E27FC236}">
                  <a16:creationId xmlns:a16="http://schemas.microsoft.com/office/drawing/2014/main" id="{B8C3B1E3-764B-41DA-A33D-2D0155BC4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" y="2574"/>
              <a:ext cx="79" cy="80"/>
            </a:xfrm>
            <a:custGeom>
              <a:avLst/>
              <a:gdLst>
                <a:gd name="T0" fmla="*/ 33 w 79"/>
                <a:gd name="T1" fmla="*/ 0 h 80"/>
                <a:gd name="T2" fmla="*/ 0 w 79"/>
                <a:gd name="T3" fmla="*/ 44 h 80"/>
                <a:gd name="T4" fmla="*/ 0 w 79"/>
                <a:gd name="T5" fmla="*/ 44 h 80"/>
                <a:gd name="T6" fmla="*/ 25 w 79"/>
                <a:gd name="T7" fmla="*/ 64 h 80"/>
                <a:gd name="T8" fmla="*/ 25 w 79"/>
                <a:gd name="T9" fmla="*/ 64 h 80"/>
                <a:gd name="T10" fmla="*/ 47 w 79"/>
                <a:gd name="T11" fmla="*/ 80 h 80"/>
                <a:gd name="T12" fmla="*/ 79 w 79"/>
                <a:gd name="T13" fmla="*/ 36 h 80"/>
                <a:gd name="T14" fmla="*/ 79 w 79"/>
                <a:gd name="T15" fmla="*/ 36 h 80"/>
                <a:gd name="T16" fmla="*/ 61 w 79"/>
                <a:gd name="T17" fmla="*/ 20 h 80"/>
                <a:gd name="T18" fmla="*/ 45 w 79"/>
                <a:gd name="T19" fmla="*/ 4 h 80"/>
                <a:gd name="T20" fmla="*/ 33 w 79"/>
                <a:gd name="T2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80">
                  <a:moveTo>
                    <a:pt x="33" y="0"/>
                  </a:moveTo>
                  <a:lnTo>
                    <a:pt x="0" y="44"/>
                  </a:lnTo>
                  <a:lnTo>
                    <a:pt x="0" y="44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47" y="80"/>
                  </a:lnTo>
                  <a:lnTo>
                    <a:pt x="79" y="36"/>
                  </a:lnTo>
                  <a:lnTo>
                    <a:pt x="79" y="36"/>
                  </a:lnTo>
                  <a:lnTo>
                    <a:pt x="61" y="20"/>
                  </a:lnTo>
                  <a:lnTo>
                    <a:pt x="45" y="4"/>
                  </a:lnTo>
                  <a:lnTo>
                    <a:pt x="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0" name="Freeform 215">
              <a:extLst>
                <a:ext uri="{FF2B5EF4-FFF2-40B4-BE49-F238E27FC236}">
                  <a16:creationId xmlns:a16="http://schemas.microsoft.com/office/drawing/2014/main" id="{B5E8B7EE-3E85-487D-A3A1-7475F72E0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2570"/>
              <a:ext cx="12" cy="8"/>
            </a:xfrm>
            <a:custGeom>
              <a:avLst/>
              <a:gdLst>
                <a:gd name="T0" fmla="*/ 4 w 12"/>
                <a:gd name="T1" fmla="*/ 0 h 8"/>
                <a:gd name="T2" fmla="*/ 0 w 12"/>
                <a:gd name="T3" fmla="*/ 4 h 8"/>
                <a:gd name="T4" fmla="*/ 12 w 12"/>
                <a:gd name="T5" fmla="*/ 8 h 8"/>
                <a:gd name="T6" fmla="*/ 12 w 12"/>
                <a:gd name="T7" fmla="*/ 8 h 8"/>
                <a:gd name="T8" fmla="*/ 4 w 12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4" y="0"/>
                  </a:moveTo>
                  <a:lnTo>
                    <a:pt x="0" y="4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4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1" name="Freeform 216">
              <a:extLst>
                <a:ext uri="{FF2B5EF4-FFF2-40B4-BE49-F238E27FC236}">
                  <a16:creationId xmlns:a16="http://schemas.microsoft.com/office/drawing/2014/main" id="{68C6B4FF-5C28-47D1-990B-C1C4E6D07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2570"/>
              <a:ext cx="12" cy="8"/>
            </a:xfrm>
            <a:custGeom>
              <a:avLst/>
              <a:gdLst>
                <a:gd name="T0" fmla="*/ 4 w 12"/>
                <a:gd name="T1" fmla="*/ 0 h 8"/>
                <a:gd name="T2" fmla="*/ 0 w 12"/>
                <a:gd name="T3" fmla="*/ 4 h 8"/>
                <a:gd name="T4" fmla="*/ 12 w 12"/>
                <a:gd name="T5" fmla="*/ 8 h 8"/>
                <a:gd name="T6" fmla="*/ 12 w 12"/>
                <a:gd name="T7" fmla="*/ 8 h 8"/>
                <a:gd name="T8" fmla="*/ 4 w 12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4" y="0"/>
                  </a:moveTo>
                  <a:lnTo>
                    <a:pt x="0" y="4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2" name="Freeform 217">
              <a:extLst>
                <a:ext uri="{FF2B5EF4-FFF2-40B4-BE49-F238E27FC236}">
                  <a16:creationId xmlns:a16="http://schemas.microsoft.com/office/drawing/2014/main" id="{534A2599-8079-4B31-8E1F-670F6AEF2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" y="2684"/>
              <a:ext cx="76" cy="26"/>
            </a:xfrm>
            <a:custGeom>
              <a:avLst/>
              <a:gdLst>
                <a:gd name="T0" fmla="*/ 76 w 76"/>
                <a:gd name="T1" fmla="*/ 0 h 26"/>
                <a:gd name="T2" fmla="*/ 76 w 76"/>
                <a:gd name="T3" fmla="*/ 0 h 26"/>
                <a:gd name="T4" fmla="*/ 54 w 76"/>
                <a:gd name="T5" fmla="*/ 4 h 26"/>
                <a:gd name="T6" fmla="*/ 54 w 76"/>
                <a:gd name="T7" fmla="*/ 4 h 26"/>
                <a:gd name="T8" fmla="*/ 52 w 76"/>
                <a:gd name="T9" fmla="*/ 6 h 26"/>
                <a:gd name="T10" fmla="*/ 52 w 76"/>
                <a:gd name="T11" fmla="*/ 6 h 26"/>
                <a:gd name="T12" fmla="*/ 40 w 76"/>
                <a:gd name="T13" fmla="*/ 6 h 26"/>
                <a:gd name="T14" fmla="*/ 40 w 76"/>
                <a:gd name="T15" fmla="*/ 6 h 26"/>
                <a:gd name="T16" fmla="*/ 8 w 76"/>
                <a:gd name="T17" fmla="*/ 8 h 26"/>
                <a:gd name="T18" fmla="*/ 8 w 76"/>
                <a:gd name="T19" fmla="*/ 8 h 26"/>
                <a:gd name="T20" fmla="*/ 0 w 76"/>
                <a:gd name="T21" fmla="*/ 8 h 26"/>
                <a:gd name="T22" fmla="*/ 0 w 76"/>
                <a:gd name="T23" fmla="*/ 26 h 26"/>
                <a:gd name="T24" fmla="*/ 0 w 76"/>
                <a:gd name="T25" fmla="*/ 26 h 26"/>
                <a:gd name="T26" fmla="*/ 30 w 76"/>
                <a:gd name="T27" fmla="*/ 20 h 26"/>
                <a:gd name="T28" fmla="*/ 58 w 76"/>
                <a:gd name="T29" fmla="*/ 10 h 26"/>
                <a:gd name="T30" fmla="*/ 58 w 76"/>
                <a:gd name="T31" fmla="*/ 10 h 26"/>
                <a:gd name="T32" fmla="*/ 64 w 76"/>
                <a:gd name="T33" fmla="*/ 6 h 26"/>
                <a:gd name="T34" fmla="*/ 64 w 76"/>
                <a:gd name="T35" fmla="*/ 6 h 26"/>
                <a:gd name="T36" fmla="*/ 76 w 76"/>
                <a:gd name="T3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26">
                  <a:moveTo>
                    <a:pt x="76" y="0"/>
                  </a:moveTo>
                  <a:lnTo>
                    <a:pt x="76" y="0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30" y="20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CAD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3" name="Freeform 218">
              <a:extLst>
                <a:ext uri="{FF2B5EF4-FFF2-40B4-BE49-F238E27FC236}">
                  <a16:creationId xmlns:a16="http://schemas.microsoft.com/office/drawing/2014/main" id="{0A63F7EC-A95A-407F-A868-C76710B2A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" y="2684"/>
              <a:ext cx="76" cy="26"/>
            </a:xfrm>
            <a:custGeom>
              <a:avLst/>
              <a:gdLst>
                <a:gd name="T0" fmla="*/ 76 w 76"/>
                <a:gd name="T1" fmla="*/ 0 h 26"/>
                <a:gd name="T2" fmla="*/ 76 w 76"/>
                <a:gd name="T3" fmla="*/ 0 h 26"/>
                <a:gd name="T4" fmla="*/ 54 w 76"/>
                <a:gd name="T5" fmla="*/ 4 h 26"/>
                <a:gd name="T6" fmla="*/ 54 w 76"/>
                <a:gd name="T7" fmla="*/ 4 h 26"/>
                <a:gd name="T8" fmla="*/ 52 w 76"/>
                <a:gd name="T9" fmla="*/ 6 h 26"/>
                <a:gd name="T10" fmla="*/ 52 w 76"/>
                <a:gd name="T11" fmla="*/ 6 h 26"/>
                <a:gd name="T12" fmla="*/ 40 w 76"/>
                <a:gd name="T13" fmla="*/ 6 h 26"/>
                <a:gd name="T14" fmla="*/ 40 w 76"/>
                <a:gd name="T15" fmla="*/ 6 h 26"/>
                <a:gd name="T16" fmla="*/ 8 w 76"/>
                <a:gd name="T17" fmla="*/ 8 h 26"/>
                <a:gd name="T18" fmla="*/ 8 w 76"/>
                <a:gd name="T19" fmla="*/ 8 h 26"/>
                <a:gd name="T20" fmla="*/ 0 w 76"/>
                <a:gd name="T21" fmla="*/ 8 h 26"/>
                <a:gd name="T22" fmla="*/ 0 w 76"/>
                <a:gd name="T23" fmla="*/ 26 h 26"/>
                <a:gd name="T24" fmla="*/ 0 w 76"/>
                <a:gd name="T25" fmla="*/ 26 h 26"/>
                <a:gd name="T26" fmla="*/ 30 w 76"/>
                <a:gd name="T27" fmla="*/ 20 h 26"/>
                <a:gd name="T28" fmla="*/ 58 w 76"/>
                <a:gd name="T29" fmla="*/ 10 h 26"/>
                <a:gd name="T30" fmla="*/ 58 w 76"/>
                <a:gd name="T31" fmla="*/ 10 h 26"/>
                <a:gd name="T32" fmla="*/ 64 w 76"/>
                <a:gd name="T33" fmla="*/ 6 h 26"/>
                <a:gd name="T34" fmla="*/ 64 w 76"/>
                <a:gd name="T35" fmla="*/ 6 h 26"/>
                <a:gd name="T36" fmla="*/ 76 w 76"/>
                <a:gd name="T3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26">
                  <a:moveTo>
                    <a:pt x="76" y="0"/>
                  </a:moveTo>
                  <a:lnTo>
                    <a:pt x="76" y="0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30" y="20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4" name="Freeform 219">
              <a:extLst>
                <a:ext uri="{FF2B5EF4-FFF2-40B4-BE49-F238E27FC236}">
                  <a16:creationId xmlns:a16="http://schemas.microsoft.com/office/drawing/2014/main" id="{33E28BA2-D6A2-4E61-83AB-643666C9C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" y="2682"/>
              <a:ext cx="92" cy="34"/>
            </a:xfrm>
            <a:custGeom>
              <a:avLst/>
              <a:gdLst>
                <a:gd name="T0" fmla="*/ 22 w 92"/>
                <a:gd name="T1" fmla="*/ 0 h 34"/>
                <a:gd name="T2" fmla="*/ 0 w 92"/>
                <a:gd name="T3" fmla="*/ 30 h 34"/>
                <a:gd name="T4" fmla="*/ 0 w 92"/>
                <a:gd name="T5" fmla="*/ 30 h 34"/>
                <a:gd name="T6" fmla="*/ 20 w 92"/>
                <a:gd name="T7" fmla="*/ 32 h 34"/>
                <a:gd name="T8" fmla="*/ 40 w 92"/>
                <a:gd name="T9" fmla="*/ 34 h 34"/>
                <a:gd name="T10" fmla="*/ 40 w 92"/>
                <a:gd name="T11" fmla="*/ 34 h 34"/>
                <a:gd name="T12" fmla="*/ 70 w 92"/>
                <a:gd name="T13" fmla="*/ 32 h 34"/>
                <a:gd name="T14" fmla="*/ 70 w 92"/>
                <a:gd name="T15" fmla="*/ 32 h 34"/>
                <a:gd name="T16" fmla="*/ 82 w 92"/>
                <a:gd name="T17" fmla="*/ 30 h 34"/>
                <a:gd name="T18" fmla="*/ 82 w 92"/>
                <a:gd name="T19" fmla="*/ 30 h 34"/>
                <a:gd name="T20" fmla="*/ 86 w 92"/>
                <a:gd name="T21" fmla="*/ 30 h 34"/>
                <a:gd name="T22" fmla="*/ 86 w 92"/>
                <a:gd name="T23" fmla="*/ 30 h 34"/>
                <a:gd name="T24" fmla="*/ 92 w 92"/>
                <a:gd name="T25" fmla="*/ 28 h 34"/>
                <a:gd name="T26" fmla="*/ 92 w 92"/>
                <a:gd name="T27" fmla="*/ 10 h 34"/>
                <a:gd name="T28" fmla="*/ 92 w 92"/>
                <a:gd name="T29" fmla="*/ 10 h 34"/>
                <a:gd name="T30" fmla="*/ 58 w 92"/>
                <a:gd name="T31" fmla="*/ 8 h 34"/>
                <a:gd name="T32" fmla="*/ 22 w 92"/>
                <a:gd name="T3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34">
                  <a:moveTo>
                    <a:pt x="22" y="0"/>
                  </a:moveTo>
                  <a:lnTo>
                    <a:pt x="0" y="30"/>
                  </a:lnTo>
                  <a:lnTo>
                    <a:pt x="0" y="30"/>
                  </a:lnTo>
                  <a:lnTo>
                    <a:pt x="20" y="32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70" y="32"/>
                  </a:lnTo>
                  <a:lnTo>
                    <a:pt x="70" y="32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92" y="28"/>
                  </a:lnTo>
                  <a:lnTo>
                    <a:pt x="92" y="10"/>
                  </a:lnTo>
                  <a:lnTo>
                    <a:pt x="92" y="10"/>
                  </a:lnTo>
                  <a:lnTo>
                    <a:pt x="58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1E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5" name="Freeform 220">
              <a:extLst>
                <a:ext uri="{FF2B5EF4-FFF2-40B4-BE49-F238E27FC236}">
                  <a16:creationId xmlns:a16="http://schemas.microsoft.com/office/drawing/2014/main" id="{EEE7143C-CB10-4A4F-BA69-302B136F9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" y="2682"/>
              <a:ext cx="92" cy="34"/>
            </a:xfrm>
            <a:custGeom>
              <a:avLst/>
              <a:gdLst>
                <a:gd name="T0" fmla="*/ 22 w 92"/>
                <a:gd name="T1" fmla="*/ 0 h 34"/>
                <a:gd name="T2" fmla="*/ 0 w 92"/>
                <a:gd name="T3" fmla="*/ 30 h 34"/>
                <a:gd name="T4" fmla="*/ 0 w 92"/>
                <a:gd name="T5" fmla="*/ 30 h 34"/>
                <a:gd name="T6" fmla="*/ 20 w 92"/>
                <a:gd name="T7" fmla="*/ 32 h 34"/>
                <a:gd name="T8" fmla="*/ 40 w 92"/>
                <a:gd name="T9" fmla="*/ 34 h 34"/>
                <a:gd name="T10" fmla="*/ 40 w 92"/>
                <a:gd name="T11" fmla="*/ 34 h 34"/>
                <a:gd name="T12" fmla="*/ 70 w 92"/>
                <a:gd name="T13" fmla="*/ 32 h 34"/>
                <a:gd name="T14" fmla="*/ 70 w 92"/>
                <a:gd name="T15" fmla="*/ 32 h 34"/>
                <a:gd name="T16" fmla="*/ 82 w 92"/>
                <a:gd name="T17" fmla="*/ 30 h 34"/>
                <a:gd name="T18" fmla="*/ 82 w 92"/>
                <a:gd name="T19" fmla="*/ 30 h 34"/>
                <a:gd name="T20" fmla="*/ 86 w 92"/>
                <a:gd name="T21" fmla="*/ 30 h 34"/>
                <a:gd name="T22" fmla="*/ 86 w 92"/>
                <a:gd name="T23" fmla="*/ 30 h 34"/>
                <a:gd name="T24" fmla="*/ 92 w 92"/>
                <a:gd name="T25" fmla="*/ 28 h 34"/>
                <a:gd name="T26" fmla="*/ 92 w 92"/>
                <a:gd name="T27" fmla="*/ 10 h 34"/>
                <a:gd name="T28" fmla="*/ 92 w 92"/>
                <a:gd name="T29" fmla="*/ 10 h 34"/>
                <a:gd name="T30" fmla="*/ 58 w 92"/>
                <a:gd name="T31" fmla="*/ 8 h 34"/>
                <a:gd name="T32" fmla="*/ 22 w 92"/>
                <a:gd name="T3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34">
                  <a:moveTo>
                    <a:pt x="22" y="0"/>
                  </a:moveTo>
                  <a:lnTo>
                    <a:pt x="0" y="30"/>
                  </a:lnTo>
                  <a:lnTo>
                    <a:pt x="0" y="30"/>
                  </a:lnTo>
                  <a:lnTo>
                    <a:pt x="20" y="32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70" y="32"/>
                  </a:lnTo>
                  <a:lnTo>
                    <a:pt x="70" y="32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92" y="28"/>
                  </a:lnTo>
                  <a:lnTo>
                    <a:pt x="92" y="10"/>
                  </a:lnTo>
                  <a:lnTo>
                    <a:pt x="92" y="10"/>
                  </a:lnTo>
                  <a:lnTo>
                    <a:pt x="58" y="8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6" name="Freeform 221">
              <a:extLst>
                <a:ext uri="{FF2B5EF4-FFF2-40B4-BE49-F238E27FC236}">
                  <a16:creationId xmlns:a16="http://schemas.microsoft.com/office/drawing/2014/main" id="{C8CCDEC2-4218-4FCC-8F8C-D694886E6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" y="1975"/>
              <a:ext cx="103" cy="208"/>
            </a:xfrm>
            <a:custGeom>
              <a:avLst/>
              <a:gdLst>
                <a:gd name="T0" fmla="*/ 2 w 103"/>
                <a:gd name="T1" fmla="*/ 0 h 208"/>
                <a:gd name="T2" fmla="*/ 0 w 103"/>
                <a:gd name="T3" fmla="*/ 208 h 208"/>
                <a:gd name="T4" fmla="*/ 103 w 103"/>
                <a:gd name="T5" fmla="*/ 72 h 208"/>
                <a:gd name="T6" fmla="*/ 103 w 103"/>
                <a:gd name="T7" fmla="*/ 72 h 208"/>
                <a:gd name="T8" fmla="*/ 84 w 103"/>
                <a:gd name="T9" fmla="*/ 56 h 208"/>
                <a:gd name="T10" fmla="*/ 68 w 103"/>
                <a:gd name="T11" fmla="*/ 42 h 208"/>
                <a:gd name="T12" fmla="*/ 50 w 103"/>
                <a:gd name="T13" fmla="*/ 28 h 208"/>
                <a:gd name="T14" fmla="*/ 32 w 103"/>
                <a:gd name="T15" fmla="*/ 16 h 208"/>
                <a:gd name="T16" fmla="*/ 32 w 103"/>
                <a:gd name="T17" fmla="*/ 16 h 208"/>
                <a:gd name="T18" fmla="*/ 2 w 103"/>
                <a:gd name="T1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208">
                  <a:moveTo>
                    <a:pt x="2" y="0"/>
                  </a:moveTo>
                  <a:lnTo>
                    <a:pt x="0" y="208"/>
                  </a:lnTo>
                  <a:lnTo>
                    <a:pt x="103" y="72"/>
                  </a:lnTo>
                  <a:lnTo>
                    <a:pt x="103" y="72"/>
                  </a:lnTo>
                  <a:lnTo>
                    <a:pt x="84" y="56"/>
                  </a:lnTo>
                  <a:lnTo>
                    <a:pt x="68" y="42"/>
                  </a:lnTo>
                  <a:lnTo>
                    <a:pt x="50" y="2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CE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7" name="Freeform 222">
              <a:extLst>
                <a:ext uri="{FF2B5EF4-FFF2-40B4-BE49-F238E27FC236}">
                  <a16:creationId xmlns:a16="http://schemas.microsoft.com/office/drawing/2014/main" id="{86051CD8-4220-41C4-A3E3-4A90819C3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" y="1975"/>
              <a:ext cx="103" cy="208"/>
            </a:xfrm>
            <a:custGeom>
              <a:avLst/>
              <a:gdLst>
                <a:gd name="T0" fmla="*/ 2 w 103"/>
                <a:gd name="T1" fmla="*/ 0 h 208"/>
                <a:gd name="T2" fmla="*/ 0 w 103"/>
                <a:gd name="T3" fmla="*/ 208 h 208"/>
                <a:gd name="T4" fmla="*/ 103 w 103"/>
                <a:gd name="T5" fmla="*/ 72 h 208"/>
                <a:gd name="T6" fmla="*/ 103 w 103"/>
                <a:gd name="T7" fmla="*/ 72 h 208"/>
                <a:gd name="T8" fmla="*/ 84 w 103"/>
                <a:gd name="T9" fmla="*/ 56 h 208"/>
                <a:gd name="T10" fmla="*/ 68 w 103"/>
                <a:gd name="T11" fmla="*/ 42 h 208"/>
                <a:gd name="T12" fmla="*/ 50 w 103"/>
                <a:gd name="T13" fmla="*/ 28 h 208"/>
                <a:gd name="T14" fmla="*/ 32 w 103"/>
                <a:gd name="T15" fmla="*/ 16 h 208"/>
                <a:gd name="T16" fmla="*/ 32 w 103"/>
                <a:gd name="T17" fmla="*/ 16 h 208"/>
                <a:gd name="T18" fmla="*/ 2 w 103"/>
                <a:gd name="T1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208">
                  <a:moveTo>
                    <a:pt x="2" y="0"/>
                  </a:moveTo>
                  <a:lnTo>
                    <a:pt x="0" y="208"/>
                  </a:lnTo>
                  <a:lnTo>
                    <a:pt x="103" y="72"/>
                  </a:lnTo>
                  <a:lnTo>
                    <a:pt x="103" y="72"/>
                  </a:lnTo>
                  <a:lnTo>
                    <a:pt x="84" y="56"/>
                  </a:lnTo>
                  <a:lnTo>
                    <a:pt x="68" y="42"/>
                  </a:lnTo>
                  <a:lnTo>
                    <a:pt x="50" y="2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8" name="Freeform 223">
              <a:extLst>
                <a:ext uri="{FF2B5EF4-FFF2-40B4-BE49-F238E27FC236}">
                  <a16:creationId xmlns:a16="http://schemas.microsoft.com/office/drawing/2014/main" id="{BDC4E76C-506B-4AF0-B539-D66C12AF57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1" y="1947"/>
              <a:ext cx="367" cy="601"/>
            </a:xfrm>
            <a:custGeom>
              <a:avLst/>
              <a:gdLst>
                <a:gd name="T0" fmla="*/ 70 w 367"/>
                <a:gd name="T1" fmla="*/ 567 h 601"/>
                <a:gd name="T2" fmla="*/ 80 w 367"/>
                <a:gd name="T3" fmla="*/ 581 h 601"/>
                <a:gd name="T4" fmla="*/ 113 w 367"/>
                <a:gd name="T5" fmla="*/ 577 h 601"/>
                <a:gd name="T6" fmla="*/ 20 w 367"/>
                <a:gd name="T7" fmla="*/ 461 h 601"/>
                <a:gd name="T8" fmla="*/ 20 w 367"/>
                <a:gd name="T9" fmla="*/ 463 h 601"/>
                <a:gd name="T10" fmla="*/ 32 w 367"/>
                <a:gd name="T11" fmla="*/ 495 h 601"/>
                <a:gd name="T12" fmla="*/ 46 w 367"/>
                <a:gd name="T13" fmla="*/ 525 h 601"/>
                <a:gd name="T14" fmla="*/ 117 w 367"/>
                <a:gd name="T15" fmla="*/ 571 h 601"/>
                <a:gd name="T16" fmla="*/ 20 w 367"/>
                <a:gd name="T17" fmla="*/ 461 h 601"/>
                <a:gd name="T18" fmla="*/ 141 w 367"/>
                <a:gd name="T19" fmla="*/ 398 h 601"/>
                <a:gd name="T20" fmla="*/ 139 w 367"/>
                <a:gd name="T21" fmla="*/ 394 h 601"/>
                <a:gd name="T22" fmla="*/ 139 w 367"/>
                <a:gd name="T23" fmla="*/ 326 h 601"/>
                <a:gd name="T24" fmla="*/ 125 w 367"/>
                <a:gd name="T25" fmla="*/ 296 h 601"/>
                <a:gd name="T26" fmla="*/ 10 w 367"/>
                <a:gd name="T27" fmla="*/ 356 h 601"/>
                <a:gd name="T28" fmla="*/ 70 w 367"/>
                <a:gd name="T29" fmla="*/ 284 h 601"/>
                <a:gd name="T30" fmla="*/ 66 w 367"/>
                <a:gd name="T31" fmla="*/ 274 h 601"/>
                <a:gd name="T32" fmla="*/ 68 w 367"/>
                <a:gd name="T33" fmla="*/ 276 h 601"/>
                <a:gd name="T34" fmla="*/ 86 w 367"/>
                <a:gd name="T35" fmla="*/ 244 h 601"/>
                <a:gd name="T36" fmla="*/ 82 w 367"/>
                <a:gd name="T37" fmla="*/ 280 h 601"/>
                <a:gd name="T38" fmla="*/ 86 w 367"/>
                <a:gd name="T39" fmla="*/ 244 h 601"/>
                <a:gd name="T40" fmla="*/ 177 w 367"/>
                <a:gd name="T41" fmla="*/ 112 h 601"/>
                <a:gd name="T42" fmla="*/ 183 w 367"/>
                <a:gd name="T43" fmla="*/ 120 h 601"/>
                <a:gd name="T44" fmla="*/ 121 w 367"/>
                <a:gd name="T45" fmla="*/ 194 h 601"/>
                <a:gd name="T46" fmla="*/ 183 w 367"/>
                <a:gd name="T47" fmla="*/ 216 h 601"/>
                <a:gd name="T48" fmla="*/ 95 w 367"/>
                <a:gd name="T49" fmla="*/ 232 h 601"/>
                <a:gd name="T50" fmla="*/ 153 w 367"/>
                <a:gd name="T51" fmla="*/ 296 h 601"/>
                <a:gd name="T52" fmla="*/ 171 w 367"/>
                <a:gd name="T53" fmla="*/ 252 h 601"/>
                <a:gd name="T54" fmla="*/ 179 w 367"/>
                <a:gd name="T55" fmla="*/ 250 h 601"/>
                <a:gd name="T56" fmla="*/ 181 w 367"/>
                <a:gd name="T57" fmla="*/ 250 h 601"/>
                <a:gd name="T58" fmla="*/ 183 w 367"/>
                <a:gd name="T59" fmla="*/ 254 h 601"/>
                <a:gd name="T60" fmla="*/ 185 w 367"/>
                <a:gd name="T61" fmla="*/ 260 h 601"/>
                <a:gd name="T62" fmla="*/ 183 w 367"/>
                <a:gd name="T63" fmla="*/ 302 h 601"/>
                <a:gd name="T64" fmla="*/ 165 w 367"/>
                <a:gd name="T65" fmla="*/ 306 h 601"/>
                <a:gd name="T66" fmla="*/ 109 w 367"/>
                <a:gd name="T67" fmla="*/ 292 h 601"/>
                <a:gd name="T68" fmla="*/ 135 w 367"/>
                <a:gd name="T69" fmla="*/ 386 h 601"/>
                <a:gd name="T70" fmla="*/ 171 w 367"/>
                <a:gd name="T71" fmla="*/ 332 h 601"/>
                <a:gd name="T72" fmla="*/ 173 w 367"/>
                <a:gd name="T73" fmla="*/ 330 h 601"/>
                <a:gd name="T74" fmla="*/ 177 w 367"/>
                <a:gd name="T75" fmla="*/ 328 h 601"/>
                <a:gd name="T76" fmla="*/ 181 w 367"/>
                <a:gd name="T77" fmla="*/ 330 h 601"/>
                <a:gd name="T78" fmla="*/ 183 w 367"/>
                <a:gd name="T79" fmla="*/ 336 h 601"/>
                <a:gd name="T80" fmla="*/ 159 w 367"/>
                <a:gd name="T81" fmla="*/ 392 h 601"/>
                <a:gd name="T82" fmla="*/ 183 w 367"/>
                <a:gd name="T83" fmla="*/ 404 h 601"/>
                <a:gd name="T84" fmla="*/ 141 w 367"/>
                <a:gd name="T85" fmla="*/ 430 h 601"/>
                <a:gd name="T86" fmla="*/ 6 w 367"/>
                <a:gd name="T87" fmla="*/ 362 h 601"/>
                <a:gd name="T88" fmla="*/ 0 w 367"/>
                <a:gd name="T89" fmla="*/ 372 h 601"/>
                <a:gd name="T90" fmla="*/ 6 w 367"/>
                <a:gd name="T91" fmla="*/ 406 h 601"/>
                <a:gd name="T92" fmla="*/ 8 w 367"/>
                <a:gd name="T93" fmla="*/ 414 h 601"/>
                <a:gd name="T94" fmla="*/ 14 w 367"/>
                <a:gd name="T95" fmla="*/ 438 h 601"/>
                <a:gd name="T96" fmla="*/ 177 w 367"/>
                <a:gd name="T97" fmla="*/ 491 h 601"/>
                <a:gd name="T98" fmla="*/ 367 w 367"/>
                <a:gd name="T99" fmla="*/ 28 h 601"/>
                <a:gd name="T100" fmla="*/ 339 w 367"/>
                <a:gd name="T101" fmla="*/ 16 h 601"/>
                <a:gd name="T102" fmla="*/ 311 w 367"/>
                <a:gd name="T103" fmla="*/ 8 h 601"/>
                <a:gd name="T104" fmla="*/ 263 w 367"/>
                <a:gd name="T105" fmla="*/ 0 h 601"/>
                <a:gd name="T106" fmla="*/ 255 w 367"/>
                <a:gd name="T107" fmla="*/ 0 h 601"/>
                <a:gd name="T108" fmla="*/ 253 w 367"/>
                <a:gd name="T109" fmla="*/ 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7" h="601">
                  <a:moveTo>
                    <a:pt x="70" y="567"/>
                  </a:moveTo>
                  <a:lnTo>
                    <a:pt x="70" y="567"/>
                  </a:lnTo>
                  <a:lnTo>
                    <a:pt x="80" y="581"/>
                  </a:lnTo>
                  <a:lnTo>
                    <a:pt x="80" y="581"/>
                  </a:lnTo>
                  <a:lnTo>
                    <a:pt x="95" y="601"/>
                  </a:lnTo>
                  <a:lnTo>
                    <a:pt x="113" y="577"/>
                  </a:lnTo>
                  <a:lnTo>
                    <a:pt x="70" y="567"/>
                  </a:lnTo>
                  <a:close/>
                  <a:moveTo>
                    <a:pt x="20" y="461"/>
                  </a:moveTo>
                  <a:lnTo>
                    <a:pt x="20" y="461"/>
                  </a:lnTo>
                  <a:lnTo>
                    <a:pt x="20" y="463"/>
                  </a:lnTo>
                  <a:lnTo>
                    <a:pt x="20" y="463"/>
                  </a:lnTo>
                  <a:lnTo>
                    <a:pt x="32" y="495"/>
                  </a:lnTo>
                  <a:lnTo>
                    <a:pt x="46" y="525"/>
                  </a:lnTo>
                  <a:lnTo>
                    <a:pt x="46" y="525"/>
                  </a:lnTo>
                  <a:lnTo>
                    <a:pt x="66" y="559"/>
                  </a:lnTo>
                  <a:lnTo>
                    <a:pt x="117" y="571"/>
                  </a:lnTo>
                  <a:lnTo>
                    <a:pt x="173" y="497"/>
                  </a:lnTo>
                  <a:lnTo>
                    <a:pt x="20" y="461"/>
                  </a:lnTo>
                  <a:close/>
                  <a:moveTo>
                    <a:pt x="139" y="394"/>
                  </a:moveTo>
                  <a:lnTo>
                    <a:pt x="141" y="398"/>
                  </a:lnTo>
                  <a:lnTo>
                    <a:pt x="141" y="394"/>
                  </a:lnTo>
                  <a:lnTo>
                    <a:pt x="139" y="394"/>
                  </a:lnTo>
                  <a:close/>
                  <a:moveTo>
                    <a:pt x="125" y="296"/>
                  </a:moveTo>
                  <a:lnTo>
                    <a:pt x="139" y="326"/>
                  </a:lnTo>
                  <a:lnTo>
                    <a:pt x="149" y="302"/>
                  </a:lnTo>
                  <a:lnTo>
                    <a:pt x="125" y="296"/>
                  </a:lnTo>
                  <a:close/>
                  <a:moveTo>
                    <a:pt x="62" y="282"/>
                  </a:moveTo>
                  <a:lnTo>
                    <a:pt x="10" y="356"/>
                  </a:lnTo>
                  <a:lnTo>
                    <a:pt x="119" y="382"/>
                  </a:lnTo>
                  <a:lnTo>
                    <a:pt x="70" y="284"/>
                  </a:lnTo>
                  <a:lnTo>
                    <a:pt x="62" y="282"/>
                  </a:lnTo>
                  <a:close/>
                  <a:moveTo>
                    <a:pt x="66" y="274"/>
                  </a:moveTo>
                  <a:lnTo>
                    <a:pt x="66" y="276"/>
                  </a:lnTo>
                  <a:lnTo>
                    <a:pt x="68" y="276"/>
                  </a:lnTo>
                  <a:lnTo>
                    <a:pt x="66" y="274"/>
                  </a:lnTo>
                  <a:close/>
                  <a:moveTo>
                    <a:pt x="86" y="244"/>
                  </a:moveTo>
                  <a:lnTo>
                    <a:pt x="74" y="262"/>
                  </a:lnTo>
                  <a:lnTo>
                    <a:pt x="82" y="280"/>
                  </a:lnTo>
                  <a:lnTo>
                    <a:pt x="105" y="284"/>
                  </a:lnTo>
                  <a:lnTo>
                    <a:pt x="86" y="244"/>
                  </a:lnTo>
                  <a:close/>
                  <a:moveTo>
                    <a:pt x="253" y="0"/>
                  </a:moveTo>
                  <a:lnTo>
                    <a:pt x="177" y="112"/>
                  </a:lnTo>
                  <a:lnTo>
                    <a:pt x="183" y="114"/>
                  </a:lnTo>
                  <a:lnTo>
                    <a:pt x="183" y="120"/>
                  </a:lnTo>
                  <a:lnTo>
                    <a:pt x="173" y="118"/>
                  </a:lnTo>
                  <a:lnTo>
                    <a:pt x="121" y="194"/>
                  </a:lnTo>
                  <a:lnTo>
                    <a:pt x="183" y="208"/>
                  </a:lnTo>
                  <a:lnTo>
                    <a:pt x="183" y="216"/>
                  </a:lnTo>
                  <a:lnTo>
                    <a:pt x="117" y="200"/>
                  </a:lnTo>
                  <a:lnTo>
                    <a:pt x="95" y="232"/>
                  </a:lnTo>
                  <a:lnTo>
                    <a:pt x="121" y="288"/>
                  </a:lnTo>
                  <a:lnTo>
                    <a:pt x="153" y="296"/>
                  </a:lnTo>
                  <a:lnTo>
                    <a:pt x="171" y="252"/>
                  </a:lnTo>
                  <a:lnTo>
                    <a:pt x="171" y="252"/>
                  </a:lnTo>
                  <a:lnTo>
                    <a:pt x="173" y="250"/>
                  </a:lnTo>
                  <a:lnTo>
                    <a:pt x="179" y="250"/>
                  </a:lnTo>
                  <a:lnTo>
                    <a:pt x="179" y="250"/>
                  </a:lnTo>
                  <a:lnTo>
                    <a:pt x="181" y="250"/>
                  </a:lnTo>
                  <a:lnTo>
                    <a:pt x="181" y="250"/>
                  </a:lnTo>
                  <a:lnTo>
                    <a:pt x="183" y="254"/>
                  </a:lnTo>
                  <a:lnTo>
                    <a:pt x="185" y="256"/>
                  </a:lnTo>
                  <a:lnTo>
                    <a:pt x="185" y="260"/>
                  </a:lnTo>
                  <a:lnTo>
                    <a:pt x="167" y="300"/>
                  </a:lnTo>
                  <a:lnTo>
                    <a:pt x="183" y="302"/>
                  </a:lnTo>
                  <a:lnTo>
                    <a:pt x="183" y="310"/>
                  </a:lnTo>
                  <a:lnTo>
                    <a:pt x="165" y="306"/>
                  </a:lnTo>
                  <a:lnTo>
                    <a:pt x="139" y="360"/>
                  </a:lnTo>
                  <a:lnTo>
                    <a:pt x="109" y="292"/>
                  </a:lnTo>
                  <a:lnTo>
                    <a:pt x="86" y="288"/>
                  </a:lnTo>
                  <a:lnTo>
                    <a:pt x="135" y="386"/>
                  </a:lnTo>
                  <a:lnTo>
                    <a:pt x="145" y="388"/>
                  </a:lnTo>
                  <a:lnTo>
                    <a:pt x="171" y="332"/>
                  </a:lnTo>
                  <a:lnTo>
                    <a:pt x="171" y="332"/>
                  </a:lnTo>
                  <a:lnTo>
                    <a:pt x="173" y="330"/>
                  </a:lnTo>
                  <a:lnTo>
                    <a:pt x="177" y="328"/>
                  </a:lnTo>
                  <a:lnTo>
                    <a:pt x="177" y="328"/>
                  </a:lnTo>
                  <a:lnTo>
                    <a:pt x="181" y="330"/>
                  </a:lnTo>
                  <a:lnTo>
                    <a:pt x="181" y="330"/>
                  </a:lnTo>
                  <a:lnTo>
                    <a:pt x="183" y="332"/>
                  </a:lnTo>
                  <a:lnTo>
                    <a:pt x="183" y="336"/>
                  </a:lnTo>
                  <a:lnTo>
                    <a:pt x="183" y="340"/>
                  </a:lnTo>
                  <a:lnTo>
                    <a:pt x="159" y="392"/>
                  </a:lnTo>
                  <a:lnTo>
                    <a:pt x="183" y="398"/>
                  </a:lnTo>
                  <a:lnTo>
                    <a:pt x="183" y="404"/>
                  </a:lnTo>
                  <a:lnTo>
                    <a:pt x="157" y="398"/>
                  </a:lnTo>
                  <a:lnTo>
                    <a:pt x="141" y="430"/>
                  </a:lnTo>
                  <a:lnTo>
                    <a:pt x="123" y="390"/>
                  </a:lnTo>
                  <a:lnTo>
                    <a:pt x="6" y="362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6" y="406"/>
                  </a:lnTo>
                  <a:lnTo>
                    <a:pt x="6" y="406"/>
                  </a:lnTo>
                  <a:lnTo>
                    <a:pt x="8" y="414"/>
                  </a:lnTo>
                  <a:lnTo>
                    <a:pt x="8" y="414"/>
                  </a:lnTo>
                  <a:lnTo>
                    <a:pt x="14" y="438"/>
                  </a:lnTo>
                  <a:lnTo>
                    <a:pt x="14" y="438"/>
                  </a:lnTo>
                  <a:lnTo>
                    <a:pt x="18" y="452"/>
                  </a:lnTo>
                  <a:lnTo>
                    <a:pt x="177" y="491"/>
                  </a:lnTo>
                  <a:lnTo>
                    <a:pt x="365" y="236"/>
                  </a:lnTo>
                  <a:lnTo>
                    <a:pt x="367" y="28"/>
                  </a:lnTo>
                  <a:lnTo>
                    <a:pt x="367" y="28"/>
                  </a:lnTo>
                  <a:lnTo>
                    <a:pt x="339" y="16"/>
                  </a:lnTo>
                  <a:lnTo>
                    <a:pt x="311" y="8"/>
                  </a:lnTo>
                  <a:lnTo>
                    <a:pt x="311" y="8"/>
                  </a:lnTo>
                  <a:lnTo>
                    <a:pt x="287" y="2"/>
                  </a:lnTo>
                  <a:lnTo>
                    <a:pt x="263" y="0"/>
                  </a:lnTo>
                  <a:lnTo>
                    <a:pt x="263" y="0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B5D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9" name="Freeform 224">
              <a:extLst>
                <a:ext uri="{FF2B5EF4-FFF2-40B4-BE49-F238E27FC236}">
                  <a16:creationId xmlns:a16="http://schemas.microsoft.com/office/drawing/2014/main" id="{A139952C-A212-40F1-AB2F-513ED7185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2514"/>
              <a:ext cx="43" cy="34"/>
            </a:xfrm>
            <a:custGeom>
              <a:avLst/>
              <a:gdLst>
                <a:gd name="T0" fmla="*/ 0 w 43"/>
                <a:gd name="T1" fmla="*/ 0 h 34"/>
                <a:gd name="T2" fmla="*/ 0 w 43"/>
                <a:gd name="T3" fmla="*/ 0 h 34"/>
                <a:gd name="T4" fmla="*/ 10 w 43"/>
                <a:gd name="T5" fmla="*/ 14 h 34"/>
                <a:gd name="T6" fmla="*/ 10 w 43"/>
                <a:gd name="T7" fmla="*/ 14 h 34"/>
                <a:gd name="T8" fmla="*/ 25 w 43"/>
                <a:gd name="T9" fmla="*/ 34 h 34"/>
                <a:gd name="T10" fmla="*/ 43 w 43"/>
                <a:gd name="T11" fmla="*/ 10 h 34"/>
                <a:gd name="T12" fmla="*/ 0 w 43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34">
                  <a:moveTo>
                    <a:pt x="0" y="0"/>
                  </a:moveTo>
                  <a:lnTo>
                    <a:pt x="0" y="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25" y="34"/>
                  </a:lnTo>
                  <a:lnTo>
                    <a:pt x="43" y="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0" name="Freeform 225">
              <a:extLst>
                <a:ext uri="{FF2B5EF4-FFF2-40B4-BE49-F238E27FC236}">
                  <a16:creationId xmlns:a16="http://schemas.microsoft.com/office/drawing/2014/main" id="{C4F85841-B4FF-4463-994C-BD7B38E81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2408"/>
              <a:ext cx="153" cy="110"/>
            </a:xfrm>
            <a:custGeom>
              <a:avLst/>
              <a:gdLst>
                <a:gd name="T0" fmla="*/ 0 w 153"/>
                <a:gd name="T1" fmla="*/ 0 h 110"/>
                <a:gd name="T2" fmla="*/ 0 w 153"/>
                <a:gd name="T3" fmla="*/ 0 h 110"/>
                <a:gd name="T4" fmla="*/ 0 w 153"/>
                <a:gd name="T5" fmla="*/ 2 h 110"/>
                <a:gd name="T6" fmla="*/ 0 w 153"/>
                <a:gd name="T7" fmla="*/ 2 h 110"/>
                <a:gd name="T8" fmla="*/ 12 w 153"/>
                <a:gd name="T9" fmla="*/ 34 h 110"/>
                <a:gd name="T10" fmla="*/ 26 w 153"/>
                <a:gd name="T11" fmla="*/ 64 h 110"/>
                <a:gd name="T12" fmla="*/ 26 w 153"/>
                <a:gd name="T13" fmla="*/ 64 h 110"/>
                <a:gd name="T14" fmla="*/ 46 w 153"/>
                <a:gd name="T15" fmla="*/ 98 h 110"/>
                <a:gd name="T16" fmla="*/ 97 w 153"/>
                <a:gd name="T17" fmla="*/ 110 h 110"/>
                <a:gd name="T18" fmla="*/ 153 w 153"/>
                <a:gd name="T19" fmla="*/ 36 h 110"/>
                <a:gd name="T20" fmla="*/ 0 w 153"/>
                <a:gd name="T2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" h="11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2" y="3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46" y="98"/>
                  </a:lnTo>
                  <a:lnTo>
                    <a:pt x="97" y="110"/>
                  </a:lnTo>
                  <a:lnTo>
                    <a:pt x="153" y="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1" name="Freeform 226">
              <a:extLst>
                <a:ext uri="{FF2B5EF4-FFF2-40B4-BE49-F238E27FC236}">
                  <a16:creationId xmlns:a16="http://schemas.microsoft.com/office/drawing/2014/main" id="{AF21DF73-3C0D-4602-AF57-E2C29F9B1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341"/>
              <a:ext cx="2" cy="4"/>
            </a:xfrm>
            <a:custGeom>
              <a:avLst/>
              <a:gdLst>
                <a:gd name="T0" fmla="*/ 0 w 2"/>
                <a:gd name="T1" fmla="*/ 0 h 4"/>
                <a:gd name="T2" fmla="*/ 2 w 2"/>
                <a:gd name="T3" fmla="*/ 4 h 4"/>
                <a:gd name="T4" fmla="*/ 2 w 2"/>
                <a:gd name="T5" fmla="*/ 0 h 4"/>
                <a:gd name="T6" fmla="*/ 0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2" name="Freeform 227">
              <a:extLst>
                <a:ext uri="{FF2B5EF4-FFF2-40B4-BE49-F238E27FC236}">
                  <a16:creationId xmlns:a16="http://schemas.microsoft.com/office/drawing/2014/main" id="{2C60BED2-B864-4A2D-866E-CCDF1D4BF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6" y="2243"/>
              <a:ext cx="24" cy="30"/>
            </a:xfrm>
            <a:custGeom>
              <a:avLst/>
              <a:gdLst>
                <a:gd name="T0" fmla="*/ 0 w 24"/>
                <a:gd name="T1" fmla="*/ 0 h 30"/>
                <a:gd name="T2" fmla="*/ 14 w 24"/>
                <a:gd name="T3" fmla="*/ 30 h 30"/>
                <a:gd name="T4" fmla="*/ 24 w 24"/>
                <a:gd name="T5" fmla="*/ 6 h 30"/>
                <a:gd name="T6" fmla="*/ 0 w 24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30">
                  <a:moveTo>
                    <a:pt x="0" y="0"/>
                  </a:moveTo>
                  <a:lnTo>
                    <a:pt x="14" y="30"/>
                  </a:lnTo>
                  <a:lnTo>
                    <a:pt x="24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3" name="Freeform 228">
              <a:extLst>
                <a:ext uri="{FF2B5EF4-FFF2-40B4-BE49-F238E27FC236}">
                  <a16:creationId xmlns:a16="http://schemas.microsoft.com/office/drawing/2014/main" id="{81883BA1-2009-4EFC-83AC-21549A731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" y="2229"/>
              <a:ext cx="109" cy="100"/>
            </a:xfrm>
            <a:custGeom>
              <a:avLst/>
              <a:gdLst>
                <a:gd name="T0" fmla="*/ 52 w 109"/>
                <a:gd name="T1" fmla="*/ 0 h 100"/>
                <a:gd name="T2" fmla="*/ 0 w 109"/>
                <a:gd name="T3" fmla="*/ 74 h 100"/>
                <a:gd name="T4" fmla="*/ 109 w 109"/>
                <a:gd name="T5" fmla="*/ 100 h 100"/>
                <a:gd name="T6" fmla="*/ 60 w 109"/>
                <a:gd name="T7" fmla="*/ 2 h 100"/>
                <a:gd name="T8" fmla="*/ 52 w 109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00">
                  <a:moveTo>
                    <a:pt x="52" y="0"/>
                  </a:moveTo>
                  <a:lnTo>
                    <a:pt x="0" y="74"/>
                  </a:lnTo>
                  <a:lnTo>
                    <a:pt x="109" y="100"/>
                  </a:lnTo>
                  <a:lnTo>
                    <a:pt x="60" y="2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4" name="Freeform 229">
              <a:extLst>
                <a:ext uri="{FF2B5EF4-FFF2-40B4-BE49-F238E27FC236}">
                  <a16:creationId xmlns:a16="http://schemas.microsoft.com/office/drawing/2014/main" id="{035C3725-7C74-43B2-8E60-ED8CB7122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7" y="2221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" name="Freeform 230">
              <a:extLst>
                <a:ext uri="{FF2B5EF4-FFF2-40B4-BE49-F238E27FC236}">
                  <a16:creationId xmlns:a16="http://schemas.microsoft.com/office/drawing/2014/main" id="{33279A8B-7216-453B-BBAE-F8D81A7C1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5" y="2191"/>
              <a:ext cx="31" cy="40"/>
            </a:xfrm>
            <a:custGeom>
              <a:avLst/>
              <a:gdLst>
                <a:gd name="T0" fmla="*/ 12 w 31"/>
                <a:gd name="T1" fmla="*/ 0 h 40"/>
                <a:gd name="T2" fmla="*/ 0 w 31"/>
                <a:gd name="T3" fmla="*/ 18 h 40"/>
                <a:gd name="T4" fmla="*/ 8 w 31"/>
                <a:gd name="T5" fmla="*/ 36 h 40"/>
                <a:gd name="T6" fmla="*/ 31 w 31"/>
                <a:gd name="T7" fmla="*/ 40 h 40"/>
                <a:gd name="T8" fmla="*/ 12 w 31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0">
                  <a:moveTo>
                    <a:pt x="12" y="0"/>
                  </a:moveTo>
                  <a:lnTo>
                    <a:pt x="0" y="18"/>
                  </a:lnTo>
                  <a:lnTo>
                    <a:pt x="8" y="36"/>
                  </a:lnTo>
                  <a:lnTo>
                    <a:pt x="31" y="40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" name="Freeform 231">
              <a:extLst>
                <a:ext uri="{FF2B5EF4-FFF2-40B4-BE49-F238E27FC236}">
                  <a16:creationId xmlns:a16="http://schemas.microsoft.com/office/drawing/2014/main" id="{72FC44B3-FD0A-48F5-A691-4309EB828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" y="1947"/>
              <a:ext cx="367" cy="491"/>
            </a:xfrm>
            <a:custGeom>
              <a:avLst/>
              <a:gdLst>
                <a:gd name="T0" fmla="*/ 177 w 367"/>
                <a:gd name="T1" fmla="*/ 112 h 491"/>
                <a:gd name="T2" fmla="*/ 183 w 367"/>
                <a:gd name="T3" fmla="*/ 120 h 491"/>
                <a:gd name="T4" fmla="*/ 121 w 367"/>
                <a:gd name="T5" fmla="*/ 194 h 491"/>
                <a:gd name="T6" fmla="*/ 183 w 367"/>
                <a:gd name="T7" fmla="*/ 216 h 491"/>
                <a:gd name="T8" fmla="*/ 95 w 367"/>
                <a:gd name="T9" fmla="*/ 232 h 491"/>
                <a:gd name="T10" fmla="*/ 153 w 367"/>
                <a:gd name="T11" fmla="*/ 296 h 491"/>
                <a:gd name="T12" fmla="*/ 171 w 367"/>
                <a:gd name="T13" fmla="*/ 252 h 491"/>
                <a:gd name="T14" fmla="*/ 179 w 367"/>
                <a:gd name="T15" fmla="*/ 250 h 491"/>
                <a:gd name="T16" fmla="*/ 181 w 367"/>
                <a:gd name="T17" fmla="*/ 250 h 491"/>
                <a:gd name="T18" fmla="*/ 183 w 367"/>
                <a:gd name="T19" fmla="*/ 254 h 491"/>
                <a:gd name="T20" fmla="*/ 185 w 367"/>
                <a:gd name="T21" fmla="*/ 260 h 491"/>
                <a:gd name="T22" fmla="*/ 183 w 367"/>
                <a:gd name="T23" fmla="*/ 302 h 491"/>
                <a:gd name="T24" fmla="*/ 165 w 367"/>
                <a:gd name="T25" fmla="*/ 306 h 491"/>
                <a:gd name="T26" fmla="*/ 109 w 367"/>
                <a:gd name="T27" fmla="*/ 292 h 491"/>
                <a:gd name="T28" fmla="*/ 135 w 367"/>
                <a:gd name="T29" fmla="*/ 386 h 491"/>
                <a:gd name="T30" fmla="*/ 171 w 367"/>
                <a:gd name="T31" fmla="*/ 332 h 491"/>
                <a:gd name="T32" fmla="*/ 173 w 367"/>
                <a:gd name="T33" fmla="*/ 330 h 491"/>
                <a:gd name="T34" fmla="*/ 177 w 367"/>
                <a:gd name="T35" fmla="*/ 328 h 491"/>
                <a:gd name="T36" fmla="*/ 181 w 367"/>
                <a:gd name="T37" fmla="*/ 330 h 491"/>
                <a:gd name="T38" fmla="*/ 183 w 367"/>
                <a:gd name="T39" fmla="*/ 336 h 491"/>
                <a:gd name="T40" fmla="*/ 159 w 367"/>
                <a:gd name="T41" fmla="*/ 392 h 491"/>
                <a:gd name="T42" fmla="*/ 183 w 367"/>
                <a:gd name="T43" fmla="*/ 404 h 491"/>
                <a:gd name="T44" fmla="*/ 141 w 367"/>
                <a:gd name="T45" fmla="*/ 430 h 491"/>
                <a:gd name="T46" fmla="*/ 6 w 367"/>
                <a:gd name="T47" fmla="*/ 362 h 491"/>
                <a:gd name="T48" fmla="*/ 0 w 367"/>
                <a:gd name="T49" fmla="*/ 372 h 491"/>
                <a:gd name="T50" fmla="*/ 6 w 367"/>
                <a:gd name="T51" fmla="*/ 406 h 491"/>
                <a:gd name="T52" fmla="*/ 8 w 367"/>
                <a:gd name="T53" fmla="*/ 414 h 491"/>
                <a:gd name="T54" fmla="*/ 14 w 367"/>
                <a:gd name="T55" fmla="*/ 438 h 491"/>
                <a:gd name="T56" fmla="*/ 177 w 367"/>
                <a:gd name="T57" fmla="*/ 491 h 491"/>
                <a:gd name="T58" fmla="*/ 367 w 367"/>
                <a:gd name="T59" fmla="*/ 28 h 491"/>
                <a:gd name="T60" fmla="*/ 339 w 367"/>
                <a:gd name="T61" fmla="*/ 16 h 491"/>
                <a:gd name="T62" fmla="*/ 311 w 367"/>
                <a:gd name="T63" fmla="*/ 8 h 491"/>
                <a:gd name="T64" fmla="*/ 263 w 367"/>
                <a:gd name="T65" fmla="*/ 0 h 491"/>
                <a:gd name="T66" fmla="*/ 255 w 367"/>
                <a:gd name="T67" fmla="*/ 0 h 491"/>
                <a:gd name="T68" fmla="*/ 253 w 367"/>
                <a:gd name="T69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7" h="491">
                  <a:moveTo>
                    <a:pt x="253" y="0"/>
                  </a:moveTo>
                  <a:lnTo>
                    <a:pt x="177" y="112"/>
                  </a:lnTo>
                  <a:lnTo>
                    <a:pt x="183" y="114"/>
                  </a:lnTo>
                  <a:lnTo>
                    <a:pt x="183" y="120"/>
                  </a:lnTo>
                  <a:lnTo>
                    <a:pt x="173" y="118"/>
                  </a:lnTo>
                  <a:lnTo>
                    <a:pt x="121" y="194"/>
                  </a:lnTo>
                  <a:lnTo>
                    <a:pt x="183" y="208"/>
                  </a:lnTo>
                  <a:lnTo>
                    <a:pt x="183" y="216"/>
                  </a:lnTo>
                  <a:lnTo>
                    <a:pt x="117" y="200"/>
                  </a:lnTo>
                  <a:lnTo>
                    <a:pt x="95" y="232"/>
                  </a:lnTo>
                  <a:lnTo>
                    <a:pt x="121" y="288"/>
                  </a:lnTo>
                  <a:lnTo>
                    <a:pt x="153" y="296"/>
                  </a:lnTo>
                  <a:lnTo>
                    <a:pt x="171" y="252"/>
                  </a:lnTo>
                  <a:lnTo>
                    <a:pt x="171" y="252"/>
                  </a:lnTo>
                  <a:lnTo>
                    <a:pt x="173" y="250"/>
                  </a:lnTo>
                  <a:lnTo>
                    <a:pt x="179" y="250"/>
                  </a:lnTo>
                  <a:lnTo>
                    <a:pt x="179" y="250"/>
                  </a:lnTo>
                  <a:lnTo>
                    <a:pt x="181" y="250"/>
                  </a:lnTo>
                  <a:lnTo>
                    <a:pt x="181" y="250"/>
                  </a:lnTo>
                  <a:lnTo>
                    <a:pt x="183" y="254"/>
                  </a:lnTo>
                  <a:lnTo>
                    <a:pt x="185" y="256"/>
                  </a:lnTo>
                  <a:lnTo>
                    <a:pt x="185" y="260"/>
                  </a:lnTo>
                  <a:lnTo>
                    <a:pt x="167" y="300"/>
                  </a:lnTo>
                  <a:lnTo>
                    <a:pt x="183" y="302"/>
                  </a:lnTo>
                  <a:lnTo>
                    <a:pt x="183" y="310"/>
                  </a:lnTo>
                  <a:lnTo>
                    <a:pt x="165" y="306"/>
                  </a:lnTo>
                  <a:lnTo>
                    <a:pt x="139" y="360"/>
                  </a:lnTo>
                  <a:lnTo>
                    <a:pt x="109" y="292"/>
                  </a:lnTo>
                  <a:lnTo>
                    <a:pt x="86" y="288"/>
                  </a:lnTo>
                  <a:lnTo>
                    <a:pt x="135" y="386"/>
                  </a:lnTo>
                  <a:lnTo>
                    <a:pt x="145" y="388"/>
                  </a:lnTo>
                  <a:lnTo>
                    <a:pt x="171" y="332"/>
                  </a:lnTo>
                  <a:lnTo>
                    <a:pt x="171" y="332"/>
                  </a:lnTo>
                  <a:lnTo>
                    <a:pt x="173" y="330"/>
                  </a:lnTo>
                  <a:lnTo>
                    <a:pt x="177" y="328"/>
                  </a:lnTo>
                  <a:lnTo>
                    <a:pt x="177" y="328"/>
                  </a:lnTo>
                  <a:lnTo>
                    <a:pt x="181" y="330"/>
                  </a:lnTo>
                  <a:lnTo>
                    <a:pt x="181" y="330"/>
                  </a:lnTo>
                  <a:lnTo>
                    <a:pt x="183" y="332"/>
                  </a:lnTo>
                  <a:lnTo>
                    <a:pt x="183" y="336"/>
                  </a:lnTo>
                  <a:lnTo>
                    <a:pt x="183" y="340"/>
                  </a:lnTo>
                  <a:lnTo>
                    <a:pt x="159" y="392"/>
                  </a:lnTo>
                  <a:lnTo>
                    <a:pt x="183" y="398"/>
                  </a:lnTo>
                  <a:lnTo>
                    <a:pt x="183" y="404"/>
                  </a:lnTo>
                  <a:lnTo>
                    <a:pt x="157" y="398"/>
                  </a:lnTo>
                  <a:lnTo>
                    <a:pt x="141" y="430"/>
                  </a:lnTo>
                  <a:lnTo>
                    <a:pt x="123" y="390"/>
                  </a:lnTo>
                  <a:lnTo>
                    <a:pt x="6" y="362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6" y="406"/>
                  </a:lnTo>
                  <a:lnTo>
                    <a:pt x="6" y="406"/>
                  </a:lnTo>
                  <a:lnTo>
                    <a:pt x="8" y="414"/>
                  </a:lnTo>
                  <a:lnTo>
                    <a:pt x="8" y="414"/>
                  </a:lnTo>
                  <a:lnTo>
                    <a:pt x="14" y="438"/>
                  </a:lnTo>
                  <a:lnTo>
                    <a:pt x="14" y="438"/>
                  </a:lnTo>
                  <a:lnTo>
                    <a:pt x="18" y="452"/>
                  </a:lnTo>
                  <a:lnTo>
                    <a:pt x="177" y="491"/>
                  </a:lnTo>
                  <a:lnTo>
                    <a:pt x="365" y="236"/>
                  </a:lnTo>
                  <a:lnTo>
                    <a:pt x="367" y="28"/>
                  </a:lnTo>
                  <a:lnTo>
                    <a:pt x="367" y="28"/>
                  </a:lnTo>
                  <a:lnTo>
                    <a:pt x="339" y="16"/>
                  </a:lnTo>
                  <a:lnTo>
                    <a:pt x="311" y="8"/>
                  </a:lnTo>
                  <a:lnTo>
                    <a:pt x="311" y="8"/>
                  </a:lnTo>
                  <a:lnTo>
                    <a:pt x="287" y="2"/>
                  </a:lnTo>
                  <a:lnTo>
                    <a:pt x="263" y="0"/>
                  </a:lnTo>
                  <a:lnTo>
                    <a:pt x="263" y="0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7" name="Freeform 232">
              <a:extLst>
                <a:ext uri="{FF2B5EF4-FFF2-40B4-BE49-F238E27FC236}">
                  <a16:creationId xmlns:a16="http://schemas.microsoft.com/office/drawing/2014/main" id="{2BF0FEB6-4DA4-4158-A3B7-0A9A63A66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7" y="2059"/>
              <a:ext cx="177" cy="465"/>
            </a:xfrm>
            <a:custGeom>
              <a:avLst/>
              <a:gdLst>
                <a:gd name="T0" fmla="*/ 60 w 177"/>
                <a:gd name="T1" fmla="*/ 447 h 465"/>
                <a:gd name="T2" fmla="*/ 60 w 177"/>
                <a:gd name="T3" fmla="*/ 447 h 465"/>
                <a:gd name="T4" fmla="*/ 64 w 177"/>
                <a:gd name="T5" fmla="*/ 455 h 465"/>
                <a:gd name="T6" fmla="*/ 107 w 177"/>
                <a:gd name="T7" fmla="*/ 465 h 465"/>
                <a:gd name="T8" fmla="*/ 111 w 177"/>
                <a:gd name="T9" fmla="*/ 459 h 465"/>
                <a:gd name="T10" fmla="*/ 60 w 177"/>
                <a:gd name="T11" fmla="*/ 447 h 465"/>
                <a:gd name="T12" fmla="*/ 12 w 177"/>
                <a:gd name="T13" fmla="*/ 340 h 465"/>
                <a:gd name="T14" fmla="*/ 12 w 177"/>
                <a:gd name="T15" fmla="*/ 340 h 465"/>
                <a:gd name="T16" fmla="*/ 14 w 177"/>
                <a:gd name="T17" fmla="*/ 349 h 465"/>
                <a:gd name="T18" fmla="*/ 167 w 177"/>
                <a:gd name="T19" fmla="*/ 385 h 465"/>
                <a:gd name="T20" fmla="*/ 171 w 177"/>
                <a:gd name="T21" fmla="*/ 379 h 465"/>
                <a:gd name="T22" fmla="*/ 12 w 177"/>
                <a:gd name="T23" fmla="*/ 340 h 465"/>
                <a:gd name="T24" fmla="*/ 153 w 177"/>
                <a:gd name="T25" fmla="*/ 280 h 465"/>
                <a:gd name="T26" fmla="*/ 151 w 177"/>
                <a:gd name="T27" fmla="*/ 286 h 465"/>
                <a:gd name="T28" fmla="*/ 177 w 177"/>
                <a:gd name="T29" fmla="*/ 292 h 465"/>
                <a:gd name="T30" fmla="*/ 177 w 177"/>
                <a:gd name="T31" fmla="*/ 286 h 465"/>
                <a:gd name="T32" fmla="*/ 153 w 177"/>
                <a:gd name="T33" fmla="*/ 280 h 465"/>
                <a:gd name="T34" fmla="*/ 129 w 177"/>
                <a:gd name="T35" fmla="*/ 274 h 465"/>
                <a:gd name="T36" fmla="*/ 133 w 177"/>
                <a:gd name="T37" fmla="*/ 282 h 465"/>
                <a:gd name="T38" fmla="*/ 135 w 177"/>
                <a:gd name="T39" fmla="*/ 282 h 465"/>
                <a:gd name="T40" fmla="*/ 139 w 177"/>
                <a:gd name="T41" fmla="*/ 276 h 465"/>
                <a:gd name="T42" fmla="*/ 129 w 177"/>
                <a:gd name="T43" fmla="*/ 274 h 465"/>
                <a:gd name="T44" fmla="*/ 4 w 177"/>
                <a:gd name="T45" fmla="*/ 244 h 465"/>
                <a:gd name="T46" fmla="*/ 0 w 177"/>
                <a:gd name="T47" fmla="*/ 250 h 465"/>
                <a:gd name="T48" fmla="*/ 117 w 177"/>
                <a:gd name="T49" fmla="*/ 278 h 465"/>
                <a:gd name="T50" fmla="*/ 113 w 177"/>
                <a:gd name="T51" fmla="*/ 270 h 465"/>
                <a:gd name="T52" fmla="*/ 4 w 177"/>
                <a:gd name="T53" fmla="*/ 244 h 465"/>
                <a:gd name="T54" fmla="*/ 161 w 177"/>
                <a:gd name="T55" fmla="*/ 188 h 465"/>
                <a:gd name="T56" fmla="*/ 159 w 177"/>
                <a:gd name="T57" fmla="*/ 194 h 465"/>
                <a:gd name="T58" fmla="*/ 177 w 177"/>
                <a:gd name="T59" fmla="*/ 198 h 465"/>
                <a:gd name="T60" fmla="*/ 177 w 177"/>
                <a:gd name="T61" fmla="*/ 190 h 465"/>
                <a:gd name="T62" fmla="*/ 161 w 177"/>
                <a:gd name="T63" fmla="*/ 188 h 465"/>
                <a:gd name="T64" fmla="*/ 115 w 177"/>
                <a:gd name="T65" fmla="*/ 176 h 465"/>
                <a:gd name="T66" fmla="*/ 119 w 177"/>
                <a:gd name="T67" fmla="*/ 184 h 465"/>
                <a:gd name="T68" fmla="*/ 143 w 177"/>
                <a:gd name="T69" fmla="*/ 190 h 465"/>
                <a:gd name="T70" fmla="*/ 147 w 177"/>
                <a:gd name="T71" fmla="*/ 184 h 465"/>
                <a:gd name="T72" fmla="*/ 115 w 177"/>
                <a:gd name="T73" fmla="*/ 176 h 465"/>
                <a:gd name="T74" fmla="*/ 76 w 177"/>
                <a:gd name="T75" fmla="*/ 168 h 465"/>
                <a:gd name="T76" fmla="*/ 80 w 177"/>
                <a:gd name="T77" fmla="*/ 176 h 465"/>
                <a:gd name="T78" fmla="*/ 103 w 177"/>
                <a:gd name="T79" fmla="*/ 180 h 465"/>
                <a:gd name="T80" fmla="*/ 99 w 177"/>
                <a:gd name="T81" fmla="*/ 172 h 465"/>
                <a:gd name="T82" fmla="*/ 76 w 177"/>
                <a:gd name="T83" fmla="*/ 168 h 465"/>
                <a:gd name="T84" fmla="*/ 60 w 177"/>
                <a:gd name="T85" fmla="*/ 164 h 465"/>
                <a:gd name="T86" fmla="*/ 56 w 177"/>
                <a:gd name="T87" fmla="*/ 170 h 465"/>
                <a:gd name="T88" fmla="*/ 64 w 177"/>
                <a:gd name="T89" fmla="*/ 172 h 465"/>
                <a:gd name="T90" fmla="*/ 62 w 177"/>
                <a:gd name="T91" fmla="*/ 164 h 465"/>
                <a:gd name="T92" fmla="*/ 60 w 177"/>
                <a:gd name="T93" fmla="*/ 164 h 465"/>
                <a:gd name="T94" fmla="*/ 115 w 177"/>
                <a:gd name="T95" fmla="*/ 82 h 465"/>
                <a:gd name="T96" fmla="*/ 111 w 177"/>
                <a:gd name="T97" fmla="*/ 88 h 465"/>
                <a:gd name="T98" fmla="*/ 177 w 177"/>
                <a:gd name="T99" fmla="*/ 104 h 465"/>
                <a:gd name="T100" fmla="*/ 177 w 177"/>
                <a:gd name="T101" fmla="*/ 96 h 465"/>
                <a:gd name="T102" fmla="*/ 115 w 177"/>
                <a:gd name="T103" fmla="*/ 82 h 465"/>
                <a:gd name="T104" fmla="*/ 171 w 177"/>
                <a:gd name="T105" fmla="*/ 0 h 465"/>
                <a:gd name="T106" fmla="*/ 167 w 177"/>
                <a:gd name="T107" fmla="*/ 6 h 465"/>
                <a:gd name="T108" fmla="*/ 177 w 177"/>
                <a:gd name="T109" fmla="*/ 8 h 465"/>
                <a:gd name="T110" fmla="*/ 177 w 177"/>
                <a:gd name="T111" fmla="*/ 2 h 465"/>
                <a:gd name="T112" fmla="*/ 171 w 177"/>
                <a:gd name="T113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7" h="465">
                  <a:moveTo>
                    <a:pt x="60" y="447"/>
                  </a:moveTo>
                  <a:lnTo>
                    <a:pt x="60" y="447"/>
                  </a:lnTo>
                  <a:lnTo>
                    <a:pt x="64" y="455"/>
                  </a:lnTo>
                  <a:lnTo>
                    <a:pt x="107" y="465"/>
                  </a:lnTo>
                  <a:lnTo>
                    <a:pt x="111" y="459"/>
                  </a:lnTo>
                  <a:lnTo>
                    <a:pt x="60" y="447"/>
                  </a:lnTo>
                  <a:close/>
                  <a:moveTo>
                    <a:pt x="12" y="340"/>
                  </a:moveTo>
                  <a:lnTo>
                    <a:pt x="12" y="340"/>
                  </a:lnTo>
                  <a:lnTo>
                    <a:pt x="14" y="349"/>
                  </a:lnTo>
                  <a:lnTo>
                    <a:pt x="167" y="385"/>
                  </a:lnTo>
                  <a:lnTo>
                    <a:pt x="171" y="379"/>
                  </a:lnTo>
                  <a:lnTo>
                    <a:pt x="12" y="340"/>
                  </a:lnTo>
                  <a:close/>
                  <a:moveTo>
                    <a:pt x="153" y="280"/>
                  </a:moveTo>
                  <a:lnTo>
                    <a:pt x="151" y="286"/>
                  </a:lnTo>
                  <a:lnTo>
                    <a:pt x="177" y="292"/>
                  </a:lnTo>
                  <a:lnTo>
                    <a:pt x="177" y="286"/>
                  </a:lnTo>
                  <a:lnTo>
                    <a:pt x="153" y="280"/>
                  </a:lnTo>
                  <a:close/>
                  <a:moveTo>
                    <a:pt x="129" y="274"/>
                  </a:moveTo>
                  <a:lnTo>
                    <a:pt x="133" y="282"/>
                  </a:lnTo>
                  <a:lnTo>
                    <a:pt x="135" y="282"/>
                  </a:lnTo>
                  <a:lnTo>
                    <a:pt x="139" y="276"/>
                  </a:lnTo>
                  <a:lnTo>
                    <a:pt x="129" y="274"/>
                  </a:lnTo>
                  <a:close/>
                  <a:moveTo>
                    <a:pt x="4" y="244"/>
                  </a:moveTo>
                  <a:lnTo>
                    <a:pt x="0" y="250"/>
                  </a:lnTo>
                  <a:lnTo>
                    <a:pt x="117" y="278"/>
                  </a:lnTo>
                  <a:lnTo>
                    <a:pt x="113" y="270"/>
                  </a:lnTo>
                  <a:lnTo>
                    <a:pt x="4" y="244"/>
                  </a:lnTo>
                  <a:close/>
                  <a:moveTo>
                    <a:pt x="161" y="188"/>
                  </a:moveTo>
                  <a:lnTo>
                    <a:pt x="159" y="194"/>
                  </a:lnTo>
                  <a:lnTo>
                    <a:pt x="177" y="198"/>
                  </a:lnTo>
                  <a:lnTo>
                    <a:pt x="177" y="190"/>
                  </a:lnTo>
                  <a:lnTo>
                    <a:pt x="161" y="188"/>
                  </a:lnTo>
                  <a:close/>
                  <a:moveTo>
                    <a:pt x="115" y="176"/>
                  </a:moveTo>
                  <a:lnTo>
                    <a:pt x="119" y="184"/>
                  </a:lnTo>
                  <a:lnTo>
                    <a:pt x="143" y="190"/>
                  </a:lnTo>
                  <a:lnTo>
                    <a:pt x="147" y="184"/>
                  </a:lnTo>
                  <a:lnTo>
                    <a:pt x="115" y="176"/>
                  </a:lnTo>
                  <a:close/>
                  <a:moveTo>
                    <a:pt x="76" y="168"/>
                  </a:moveTo>
                  <a:lnTo>
                    <a:pt x="80" y="176"/>
                  </a:lnTo>
                  <a:lnTo>
                    <a:pt x="103" y="180"/>
                  </a:lnTo>
                  <a:lnTo>
                    <a:pt x="99" y="172"/>
                  </a:lnTo>
                  <a:lnTo>
                    <a:pt x="76" y="168"/>
                  </a:lnTo>
                  <a:close/>
                  <a:moveTo>
                    <a:pt x="60" y="164"/>
                  </a:moveTo>
                  <a:lnTo>
                    <a:pt x="56" y="170"/>
                  </a:lnTo>
                  <a:lnTo>
                    <a:pt x="64" y="172"/>
                  </a:lnTo>
                  <a:lnTo>
                    <a:pt x="62" y="164"/>
                  </a:lnTo>
                  <a:lnTo>
                    <a:pt x="60" y="164"/>
                  </a:lnTo>
                  <a:close/>
                  <a:moveTo>
                    <a:pt x="115" y="82"/>
                  </a:moveTo>
                  <a:lnTo>
                    <a:pt x="111" y="88"/>
                  </a:lnTo>
                  <a:lnTo>
                    <a:pt x="177" y="104"/>
                  </a:lnTo>
                  <a:lnTo>
                    <a:pt x="177" y="96"/>
                  </a:lnTo>
                  <a:lnTo>
                    <a:pt x="115" y="82"/>
                  </a:lnTo>
                  <a:close/>
                  <a:moveTo>
                    <a:pt x="171" y="0"/>
                  </a:moveTo>
                  <a:lnTo>
                    <a:pt x="167" y="6"/>
                  </a:lnTo>
                  <a:lnTo>
                    <a:pt x="177" y="8"/>
                  </a:lnTo>
                  <a:lnTo>
                    <a:pt x="177" y="2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AAC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8" name="Freeform 233">
              <a:extLst>
                <a:ext uri="{FF2B5EF4-FFF2-40B4-BE49-F238E27FC236}">
                  <a16:creationId xmlns:a16="http://schemas.microsoft.com/office/drawing/2014/main" id="{3D417B6E-D5D9-4AD7-8FBB-B0D743CB1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7" y="2506"/>
              <a:ext cx="51" cy="18"/>
            </a:xfrm>
            <a:custGeom>
              <a:avLst/>
              <a:gdLst>
                <a:gd name="T0" fmla="*/ 0 w 51"/>
                <a:gd name="T1" fmla="*/ 0 h 18"/>
                <a:gd name="T2" fmla="*/ 0 w 51"/>
                <a:gd name="T3" fmla="*/ 0 h 18"/>
                <a:gd name="T4" fmla="*/ 4 w 51"/>
                <a:gd name="T5" fmla="*/ 8 h 18"/>
                <a:gd name="T6" fmla="*/ 47 w 51"/>
                <a:gd name="T7" fmla="*/ 18 h 18"/>
                <a:gd name="T8" fmla="*/ 51 w 51"/>
                <a:gd name="T9" fmla="*/ 12 h 18"/>
                <a:gd name="T10" fmla="*/ 0 w 51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8">
                  <a:moveTo>
                    <a:pt x="0" y="0"/>
                  </a:moveTo>
                  <a:lnTo>
                    <a:pt x="0" y="0"/>
                  </a:lnTo>
                  <a:lnTo>
                    <a:pt x="4" y="8"/>
                  </a:lnTo>
                  <a:lnTo>
                    <a:pt x="47" y="18"/>
                  </a:lnTo>
                  <a:lnTo>
                    <a:pt x="51" y="1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9" name="Freeform 234">
              <a:extLst>
                <a:ext uri="{FF2B5EF4-FFF2-40B4-BE49-F238E27FC236}">
                  <a16:creationId xmlns:a16="http://schemas.microsoft.com/office/drawing/2014/main" id="{B82A59DD-0B8B-4649-93CF-96E96B3C4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9" y="2399"/>
              <a:ext cx="159" cy="45"/>
            </a:xfrm>
            <a:custGeom>
              <a:avLst/>
              <a:gdLst>
                <a:gd name="T0" fmla="*/ 0 w 159"/>
                <a:gd name="T1" fmla="*/ 0 h 45"/>
                <a:gd name="T2" fmla="*/ 0 w 159"/>
                <a:gd name="T3" fmla="*/ 0 h 45"/>
                <a:gd name="T4" fmla="*/ 2 w 159"/>
                <a:gd name="T5" fmla="*/ 9 h 45"/>
                <a:gd name="T6" fmla="*/ 155 w 159"/>
                <a:gd name="T7" fmla="*/ 45 h 45"/>
                <a:gd name="T8" fmla="*/ 159 w 159"/>
                <a:gd name="T9" fmla="*/ 39 h 45"/>
                <a:gd name="T10" fmla="*/ 0 w 159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45">
                  <a:moveTo>
                    <a:pt x="0" y="0"/>
                  </a:moveTo>
                  <a:lnTo>
                    <a:pt x="0" y="0"/>
                  </a:lnTo>
                  <a:lnTo>
                    <a:pt x="2" y="9"/>
                  </a:lnTo>
                  <a:lnTo>
                    <a:pt x="155" y="45"/>
                  </a:lnTo>
                  <a:lnTo>
                    <a:pt x="159" y="3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0" name="Freeform 235">
              <a:extLst>
                <a:ext uri="{FF2B5EF4-FFF2-40B4-BE49-F238E27FC236}">
                  <a16:creationId xmlns:a16="http://schemas.microsoft.com/office/drawing/2014/main" id="{ACD601E2-6288-4F5C-A58A-69AF97F5C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" y="2339"/>
              <a:ext cx="26" cy="12"/>
            </a:xfrm>
            <a:custGeom>
              <a:avLst/>
              <a:gdLst>
                <a:gd name="T0" fmla="*/ 2 w 26"/>
                <a:gd name="T1" fmla="*/ 0 h 12"/>
                <a:gd name="T2" fmla="*/ 0 w 26"/>
                <a:gd name="T3" fmla="*/ 6 h 12"/>
                <a:gd name="T4" fmla="*/ 26 w 26"/>
                <a:gd name="T5" fmla="*/ 12 h 12"/>
                <a:gd name="T6" fmla="*/ 26 w 26"/>
                <a:gd name="T7" fmla="*/ 6 h 12"/>
                <a:gd name="T8" fmla="*/ 2 w 2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2">
                  <a:moveTo>
                    <a:pt x="2" y="0"/>
                  </a:moveTo>
                  <a:lnTo>
                    <a:pt x="0" y="6"/>
                  </a:lnTo>
                  <a:lnTo>
                    <a:pt x="26" y="12"/>
                  </a:lnTo>
                  <a:lnTo>
                    <a:pt x="26" y="6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1" name="Freeform 236">
              <a:extLst>
                <a:ext uri="{FF2B5EF4-FFF2-40B4-BE49-F238E27FC236}">
                  <a16:creationId xmlns:a16="http://schemas.microsoft.com/office/drawing/2014/main" id="{8FB9E059-2B12-4952-85A8-BCE0A61D3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" y="2333"/>
              <a:ext cx="10" cy="8"/>
            </a:xfrm>
            <a:custGeom>
              <a:avLst/>
              <a:gdLst>
                <a:gd name="T0" fmla="*/ 0 w 10"/>
                <a:gd name="T1" fmla="*/ 0 h 8"/>
                <a:gd name="T2" fmla="*/ 4 w 10"/>
                <a:gd name="T3" fmla="*/ 8 h 8"/>
                <a:gd name="T4" fmla="*/ 6 w 10"/>
                <a:gd name="T5" fmla="*/ 8 h 8"/>
                <a:gd name="T6" fmla="*/ 10 w 10"/>
                <a:gd name="T7" fmla="*/ 2 h 8"/>
                <a:gd name="T8" fmla="*/ 0 w 1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4" y="8"/>
                  </a:lnTo>
                  <a:lnTo>
                    <a:pt x="6" y="8"/>
                  </a:lnTo>
                  <a:lnTo>
                    <a:pt x="1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2" name="Freeform 237">
              <a:extLst>
                <a:ext uri="{FF2B5EF4-FFF2-40B4-BE49-F238E27FC236}">
                  <a16:creationId xmlns:a16="http://schemas.microsoft.com/office/drawing/2014/main" id="{A5DC0C4D-97BD-4843-81AC-73BE6C539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" y="2303"/>
              <a:ext cx="117" cy="34"/>
            </a:xfrm>
            <a:custGeom>
              <a:avLst/>
              <a:gdLst>
                <a:gd name="T0" fmla="*/ 4 w 117"/>
                <a:gd name="T1" fmla="*/ 0 h 34"/>
                <a:gd name="T2" fmla="*/ 0 w 117"/>
                <a:gd name="T3" fmla="*/ 6 h 34"/>
                <a:gd name="T4" fmla="*/ 117 w 117"/>
                <a:gd name="T5" fmla="*/ 34 h 34"/>
                <a:gd name="T6" fmla="*/ 113 w 117"/>
                <a:gd name="T7" fmla="*/ 26 h 34"/>
                <a:gd name="T8" fmla="*/ 4 w 117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34">
                  <a:moveTo>
                    <a:pt x="4" y="0"/>
                  </a:moveTo>
                  <a:lnTo>
                    <a:pt x="0" y="6"/>
                  </a:lnTo>
                  <a:lnTo>
                    <a:pt x="117" y="34"/>
                  </a:lnTo>
                  <a:lnTo>
                    <a:pt x="113" y="26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3" name="Freeform 238">
              <a:extLst>
                <a:ext uri="{FF2B5EF4-FFF2-40B4-BE49-F238E27FC236}">
                  <a16:creationId xmlns:a16="http://schemas.microsoft.com/office/drawing/2014/main" id="{F449EBD2-D054-4AF1-881C-9382C0E07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" y="2247"/>
              <a:ext cx="18" cy="10"/>
            </a:xfrm>
            <a:custGeom>
              <a:avLst/>
              <a:gdLst>
                <a:gd name="T0" fmla="*/ 2 w 18"/>
                <a:gd name="T1" fmla="*/ 0 h 10"/>
                <a:gd name="T2" fmla="*/ 0 w 18"/>
                <a:gd name="T3" fmla="*/ 6 h 10"/>
                <a:gd name="T4" fmla="*/ 18 w 18"/>
                <a:gd name="T5" fmla="*/ 10 h 10"/>
                <a:gd name="T6" fmla="*/ 18 w 18"/>
                <a:gd name="T7" fmla="*/ 2 h 10"/>
                <a:gd name="T8" fmla="*/ 2 w 1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2" y="0"/>
                  </a:moveTo>
                  <a:lnTo>
                    <a:pt x="0" y="6"/>
                  </a:lnTo>
                  <a:lnTo>
                    <a:pt x="18" y="10"/>
                  </a:lnTo>
                  <a:lnTo>
                    <a:pt x="18" y="2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4" name="Freeform 239">
              <a:extLst>
                <a:ext uri="{FF2B5EF4-FFF2-40B4-BE49-F238E27FC236}">
                  <a16:creationId xmlns:a16="http://schemas.microsoft.com/office/drawing/2014/main" id="{3B65E603-70EF-43C2-9D60-820D4076C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" y="2235"/>
              <a:ext cx="32" cy="14"/>
            </a:xfrm>
            <a:custGeom>
              <a:avLst/>
              <a:gdLst>
                <a:gd name="T0" fmla="*/ 0 w 32"/>
                <a:gd name="T1" fmla="*/ 0 h 14"/>
                <a:gd name="T2" fmla="*/ 4 w 32"/>
                <a:gd name="T3" fmla="*/ 8 h 14"/>
                <a:gd name="T4" fmla="*/ 28 w 32"/>
                <a:gd name="T5" fmla="*/ 14 h 14"/>
                <a:gd name="T6" fmla="*/ 32 w 32"/>
                <a:gd name="T7" fmla="*/ 8 h 14"/>
                <a:gd name="T8" fmla="*/ 0 w 3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0" y="0"/>
                  </a:moveTo>
                  <a:lnTo>
                    <a:pt x="4" y="8"/>
                  </a:lnTo>
                  <a:lnTo>
                    <a:pt x="28" y="14"/>
                  </a:lnTo>
                  <a:lnTo>
                    <a:pt x="32" y="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5" name="Freeform 240">
              <a:extLst>
                <a:ext uri="{FF2B5EF4-FFF2-40B4-BE49-F238E27FC236}">
                  <a16:creationId xmlns:a16="http://schemas.microsoft.com/office/drawing/2014/main" id="{BCF92993-BBA1-4CC3-9A72-5876C0C5C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27"/>
              <a:ext cx="27" cy="12"/>
            </a:xfrm>
            <a:custGeom>
              <a:avLst/>
              <a:gdLst>
                <a:gd name="T0" fmla="*/ 0 w 27"/>
                <a:gd name="T1" fmla="*/ 0 h 12"/>
                <a:gd name="T2" fmla="*/ 4 w 27"/>
                <a:gd name="T3" fmla="*/ 8 h 12"/>
                <a:gd name="T4" fmla="*/ 27 w 27"/>
                <a:gd name="T5" fmla="*/ 12 h 12"/>
                <a:gd name="T6" fmla="*/ 23 w 27"/>
                <a:gd name="T7" fmla="*/ 4 h 12"/>
                <a:gd name="T8" fmla="*/ 0 w 2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2">
                  <a:moveTo>
                    <a:pt x="0" y="0"/>
                  </a:moveTo>
                  <a:lnTo>
                    <a:pt x="4" y="8"/>
                  </a:lnTo>
                  <a:lnTo>
                    <a:pt x="27" y="12"/>
                  </a:lnTo>
                  <a:lnTo>
                    <a:pt x="23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6" name="Freeform 241">
              <a:extLst>
                <a:ext uri="{FF2B5EF4-FFF2-40B4-BE49-F238E27FC236}">
                  <a16:creationId xmlns:a16="http://schemas.microsoft.com/office/drawing/2014/main" id="{0A85122A-12AC-4AFA-8D4E-62B7AF8A1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3" y="2223"/>
              <a:ext cx="8" cy="8"/>
            </a:xfrm>
            <a:custGeom>
              <a:avLst/>
              <a:gdLst>
                <a:gd name="T0" fmla="*/ 4 w 8"/>
                <a:gd name="T1" fmla="*/ 0 h 8"/>
                <a:gd name="T2" fmla="*/ 0 w 8"/>
                <a:gd name="T3" fmla="*/ 6 h 8"/>
                <a:gd name="T4" fmla="*/ 8 w 8"/>
                <a:gd name="T5" fmla="*/ 8 h 8"/>
                <a:gd name="T6" fmla="*/ 6 w 8"/>
                <a:gd name="T7" fmla="*/ 0 h 8"/>
                <a:gd name="T8" fmla="*/ 4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lnTo>
                    <a:pt x="0" y="6"/>
                  </a:lnTo>
                  <a:lnTo>
                    <a:pt x="8" y="8"/>
                  </a:lnTo>
                  <a:lnTo>
                    <a:pt x="6" y="0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7" name="Freeform 242">
              <a:extLst>
                <a:ext uri="{FF2B5EF4-FFF2-40B4-BE49-F238E27FC236}">
                  <a16:creationId xmlns:a16="http://schemas.microsoft.com/office/drawing/2014/main" id="{1F9876A5-EC96-455F-BF8C-374AB6A1E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8" y="2141"/>
              <a:ext cx="66" cy="22"/>
            </a:xfrm>
            <a:custGeom>
              <a:avLst/>
              <a:gdLst>
                <a:gd name="T0" fmla="*/ 4 w 66"/>
                <a:gd name="T1" fmla="*/ 0 h 22"/>
                <a:gd name="T2" fmla="*/ 0 w 66"/>
                <a:gd name="T3" fmla="*/ 6 h 22"/>
                <a:gd name="T4" fmla="*/ 66 w 66"/>
                <a:gd name="T5" fmla="*/ 22 h 22"/>
                <a:gd name="T6" fmla="*/ 66 w 66"/>
                <a:gd name="T7" fmla="*/ 14 h 22"/>
                <a:gd name="T8" fmla="*/ 4 w 6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2">
                  <a:moveTo>
                    <a:pt x="4" y="0"/>
                  </a:moveTo>
                  <a:lnTo>
                    <a:pt x="0" y="6"/>
                  </a:lnTo>
                  <a:lnTo>
                    <a:pt x="66" y="22"/>
                  </a:lnTo>
                  <a:lnTo>
                    <a:pt x="66" y="14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8" name="Freeform 243">
              <a:extLst>
                <a:ext uri="{FF2B5EF4-FFF2-40B4-BE49-F238E27FC236}">
                  <a16:creationId xmlns:a16="http://schemas.microsoft.com/office/drawing/2014/main" id="{2F6E77A2-1FBA-44A3-BB4F-92A5EA8C0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" y="2059"/>
              <a:ext cx="10" cy="8"/>
            </a:xfrm>
            <a:custGeom>
              <a:avLst/>
              <a:gdLst>
                <a:gd name="T0" fmla="*/ 4 w 10"/>
                <a:gd name="T1" fmla="*/ 0 h 8"/>
                <a:gd name="T2" fmla="*/ 0 w 10"/>
                <a:gd name="T3" fmla="*/ 6 h 8"/>
                <a:gd name="T4" fmla="*/ 10 w 10"/>
                <a:gd name="T5" fmla="*/ 8 h 8"/>
                <a:gd name="T6" fmla="*/ 10 w 10"/>
                <a:gd name="T7" fmla="*/ 2 h 8"/>
                <a:gd name="T8" fmla="*/ 4 w 1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4" y="0"/>
                  </a:moveTo>
                  <a:lnTo>
                    <a:pt x="0" y="6"/>
                  </a:lnTo>
                  <a:lnTo>
                    <a:pt x="10" y="8"/>
                  </a:lnTo>
                  <a:lnTo>
                    <a:pt x="10" y="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9" name="Freeform 244">
              <a:extLst>
                <a:ext uri="{FF2B5EF4-FFF2-40B4-BE49-F238E27FC236}">
                  <a16:creationId xmlns:a16="http://schemas.microsoft.com/office/drawing/2014/main" id="{35078182-C523-48EC-91F0-09D0C2046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7" y="2209"/>
              <a:ext cx="117" cy="168"/>
            </a:xfrm>
            <a:custGeom>
              <a:avLst/>
              <a:gdLst>
                <a:gd name="T0" fmla="*/ 8 w 117"/>
                <a:gd name="T1" fmla="*/ 0 h 168"/>
                <a:gd name="T2" fmla="*/ 0 w 117"/>
                <a:gd name="T3" fmla="*/ 12 h 168"/>
                <a:gd name="T4" fmla="*/ 2 w 117"/>
                <a:gd name="T5" fmla="*/ 14 h 168"/>
                <a:gd name="T6" fmla="*/ 4 w 117"/>
                <a:gd name="T7" fmla="*/ 22 h 168"/>
                <a:gd name="T8" fmla="*/ 53 w 117"/>
                <a:gd name="T9" fmla="*/ 120 h 168"/>
                <a:gd name="T10" fmla="*/ 57 w 117"/>
                <a:gd name="T11" fmla="*/ 128 h 168"/>
                <a:gd name="T12" fmla="*/ 75 w 117"/>
                <a:gd name="T13" fmla="*/ 168 h 168"/>
                <a:gd name="T14" fmla="*/ 91 w 117"/>
                <a:gd name="T15" fmla="*/ 136 h 168"/>
                <a:gd name="T16" fmla="*/ 93 w 117"/>
                <a:gd name="T17" fmla="*/ 130 h 168"/>
                <a:gd name="T18" fmla="*/ 117 w 117"/>
                <a:gd name="T19" fmla="*/ 78 h 168"/>
                <a:gd name="T20" fmla="*/ 117 w 117"/>
                <a:gd name="T21" fmla="*/ 78 h 168"/>
                <a:gd name="T22" fmla="*/ 117 w 117"/>
                <a:gd name="T23" fmla="*/ 74 h 168"/>
                <a:gd name="T24" fmla="*/ 117 w 117"/>
                <a:gd name="T25" fmla="*/ 70 h 168"/>
                <a:gd name="T26" fmla="*/ 115 w 117"/>
                <a:gd name="T27" fmla="*/ 68 h 168"/>
                <a:gd name="T28" fmla="*/ 115 w 117"/>
                <a:gd name="T29" fmla="*/ 68 h 168"/>
                <a:gd name="T30" fmla="*/ 111 w 117"/>
                <a:gd name="T31" fmla="*/ 66 h 168"/>
                <a:gd name="T32" fmla="*/ 111 w 117"/>
                <a:gd name="T33" fmla="*/ 66 h 168"/>
                <a:gd name="T34" fmla="*/ 107 w 117"/>
                <a:gd name="T35" fmla="*/ 68 h 168"/>
                <a:gd name="T36" fmla="*/ 105 w 117"/>
                <a:gd name="T37" fmla="*/ 70 h 168"/>
                <a:gd name="T38" fmla="*/ 79 w 117"/>
                <a:gd name="T39" fmla="*/ 126 h 168"/>
                <a:gd name="T40" fmla="*/ 75 w 117"/>
                <a:gd name="T41" fmla="*/ 132 h 168"/>
                <a:gd name="T42" fmla="*/ 75 w 117"/>
                <a:gd name="T43" fmla="*/ 136 h 168"/>
                <a:gd name="T44" fmla="*/ 73 w 117"/>
                <a:gd name="T45" fmla="*/ 132 h 168"/>
                <a:gd name="T46" fmla="*/ 69 w 117"/>
                <a:gd name="T47" fmla="*/ 124 h 168"/>
                <a:gd name="T48" fmla="*/ 20 w 117"/>
                <a:gd name="T49" fmla="*/ 26 h 168"/>
                <a:gd name="T50" fmla="*/ 16 w 117"/>
                <a:gd name="T51" fmla="*/ 18 h 168"/>
                <a:gd name="T52" fmla="*/ 8 w 117"/>
                <a:gd name="T5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68">
                  <a:moveTo>
                    <a:pt x="8" y="0"/>
                  </a:moveTo>
                  <a:lnTo>
                    <a:pt x="0" y="12"/>
                  </a:lnTo>
                  <a:lnTo>
                    <a:pt x="2" y="14"/>
                  </a:lnTo>
                  <a:lnTo>
                    <a:pt x="4" y="22"/>
                  </a:lnTo>
                  <a:lnTo>
                    <a:pt x="53" y="120"/>
                  </a:lnTo>
                  <a:lnTo>
                    <a:pt x="57" y="128"/>
                  </a:lnTo>
                  <a:lnTo>
                    <a:pt x="75" y="168"/>
                  </a:lnTo>
                  <a:lnTo>
                    <a:pt x="91" y="136"/>
                  </a:lnTo>
                  <a:lnTo>
                    <a:pt x="93" y="130"/>
                  </a:lnTo>
                  <a:lnTo>
                    <a:pt x="117" y="78"/>
                  </a:lnTo>
                  <a:lnTo>
                    <a:pt x="117" y="78"/>
                  </a:lnTo>
                  <a:lnTo>
                    <a:pt x="117" y="74"/>
                  </a:lnTo>
                  <a:lnTo>
                    <a:pt x="117" y="70"/>
                  </a:lnTo>
                  <a:lnTo>
                    <a:pt x="115" y="68"/>
                  </a:lnTo>
                  <a:lnTo>
                    <a:pt x="115" y="68"/>
                  </a:lnTo>
                  <a:lnTo>
                    <a:pt x="111" y="66"/>
                  </a:lnTo>
                  <a:lnTo>
                    <a:pt x="111" y="66"/>
                  </a:lnTo>
                  <a:lnTo>
                    <a:pt x="107" y="68"/>
                  </a:lnTo>
                  <a:lnTo>
                    <a:pt x="105" y="70"/>
                  </a:lnTo>
                  <a:lnTo>
                    <a:pt x="79" y="126"/>
                  </a:lnTo>
                  <a:lnTo>
                    <a:pt x="75" y="132"/>
                  </a:lnTo>
                  <a:lnTo>
                    <a:pt x="75" y="136"/>
                  </a:lnTo>
                  <a:lnTo>
                    <a:pt x="73" y="132"/>
                  </a:lnTo>
                  <a:lnTo>
                    <a:pt x="69" y="124"/>
                  </a:lnTo>
                  <a:lnTo>
                    <a:pt x="20" y="26"/>
                  </a:lnTo>
                  <a:lnTo>
                    <a:pt x="16" y="1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5E9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0" name="Freeform 245">
              <a:extLst>
                <a:ext uri="{FF2B5EF4-FFF2-40B4-BE49-F238E27FC236}">
                  <a16:creationId xmlns:a16="http://schemas.microsoft.com/office/drawing/2014/main" id="{86706F69-BC46-4634-966A-EDD7793BC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7" y="2209"/>
              <a:ext cx="117" cy="168"/>
            </a:xfrm>
            <a:custGeom>
              <a:avLst/>
              <a:gdLst>
                <a:gd name="T0" fmla="*/ 8 w 117"/>
                <a:gd name="T1" fmla="*/ 0 h 168"/>
                <a:gd name="T2" fmla="*/ 0 w 117"/>
                <a:gd name="T3" fmla="*/ 12 h 168"/>
                <a:gd name="T4" fmla="*/ 2 w 117"/>
                <a:gd name="T5" fmla="*/ 14 h 168"/>
                <a:gd name="T6" fmla="*/ 4 w 117"/>
                <a:gd name="T7" fmla="*/ 22 h 168"/>
                <a:gd name="T8" fmla="*/ 53 w 117"/>
                <a:gd name="T9" fmla="*/ 120 h 168"/>
                <a:gd name="T10" fmla="*/ 57 w 117"/>
                <a:gd name="T11" fmla="*/ 128 h 168"/>
                <a:gd name="T12" fmla="*/ 75 w 117"/>
                <a:gd name="T13" fmla="*/ 168 h 168"/>
                <a:gd name="T14" fmla="*/ 91 w 117"/>
                <a:gd name="T15" fmla="*/ 136 h 168"/>
                <a:gd name="T16" fmla="*/ 93 w 117"/>
                <a:gd name="T17" fmla="*/ 130 h 168"/>
                <a:gd name="T18" fmla="*/ 117 w 117"/>
                <a:gd name="T19" fmla="*/ 78 h 168"/>
                <a:gd name="T20" fmla="*/ 117 w 117"/>
                <a:gd name="T21" fmla="*/ 78 h 168"/>
                <a:gd name="T22" fmla="*/ 117 w 117"/>
                <a:gd name="T23" fmla="*/ 74 h 168"/>
                <a:gd name="T24" fmla="*/ 117 w 117"/>
                <a:gd name="T25" fmla="*/ 70 h 168"/>
                <a:gd name="T26" fmla="*/ 115 w 117"/>
                <a:gd name="T27" fmla="*/ 68 h 168"/>
                <a:gd name="T28" fmla="*/ 115 w 117"/>
                <a:gd name="T29" fmla="*/ 68 h 168"/>
                <a:gd name="T30" fmla="*/ 111 w 117"/>
                <a:gd name="T31" fmla="*/ 66 h 168"/>
                <a:gd name="T32" fmla="*/ 111 w 117"/>
                <a:gd name="T33" fmla="*/ 66 h 168"/>
                <a:gd name="T34" fmla="*/ 107 w 117"/>
                <a:gd name="T35" fmla="*/ 68 h 168"/>
                <a:gd name="T36" fmla="*/ 105 w 117"/>
                <a:gd name="T37" fmla="*/ 70 h 168"/>
                <a:gd name="T38" fmla="*/ 79 w 117"/>
                <a:gd name="T39" fmla="*/ 126 h 168"/>
                <a:gd name="T40" fmla="*/ 75 w 117"/>
                <a:gd name="T41" fmla="*/ 132 h 168"/>
                <a:gd name="T42" fmla="*/ 75 w 117"/>
                <a:gd name="T43" fmla="*/ 136 h 168"/>
                <a:gd name="T44" fmla="*/ 73 w 117"/>
                <a:gd name="T45" fmla="*/ 132 h 168"/>
                <a:gd name="T46" fmla="*/ 69 w 117"/>
                <a:gd name="T47" fmla="*/ 124 h 168"/>
                <a:gd name="T48" fmla="*/ 20 w 117"/>
                <a:gd name="T49" fmla="*/ 26 h 168"/>
                <a:gd name="T50" fmla="*/ 16 w 117"/>
                <a:gd name="T51" fmla="*/ 18 h 168"/>
                <a:gd name="T52" fmla="*/ 8 w 117"/>
                <a:gd name="T5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68">
                  <a:moveTo>
                    <a:pt x="8" y="0"/>
                  </a:moveTo>
                  <a:lnTo>
                    <a:pt x="0" y="12"/>
                  </a:lnTo>
                  <a:lnTo>
                    <a:pt x="2" y="14"/>
                  </a:lnTo>
                  <a:lnTo>
                    <a:pt x="4" y="22"/>
                  </a:lnTo>
                  <a:lnTo>
                    <a:pt x="53" y="120"/>
                  </a:lnTo>
                  <a:lnTo>
                    <a:pt x="57" y="128"/>
                  </a:lnTo>
                  <a:lnTo>
                    <a:pt x="75" y="168"/>
                  </a:lnTo>
                  <a:lnTo>
                    <a:pt x="91" y="136"/>
                  </a:lnTo>
                  <a:lnTo>
                    <a:pt x="93" y="130"/>
                  </a:lnTo>
                  <a:lnTo>
                    <a:pt x="117" y="78"/>
                  </a:lnTo>
                  <a:lnTo>
                    <a:pt x="117" y="78"/>
                  </a:lnTo>
                  <a:lnTo>
                    <a:pt x="117" y="74"/>
                  </a:lnTo>
                  <a:lnTo>
                    <a:pt x="117" y="70"/>
                  </a:lnTo>
                  <a:lnTo>
                    <a:pt x="115" y="68"/>
                  </a:lnTo>
                  <a:lnTo>
                    <a:pt x="115" y="68"/>
                  </a:lnTo>
                  <a:lnTo>
                    <a:pt x="111" y="66"/>
                  </a:lnTo>
                  <a:lnTo>
                    <a:pt x="111" y="66"/>
                  </a:lnTo>
                  <a:lnTo>
                    <a:pt x="107" y="68"/>
                  </a:lnTo>
                  <a:lnTo>
                    <a:pt x="105" y="70"/>
                  </a:lnTo>
                  <a:lnTo>
                    <a:pt x="79" y="126"/>
                  </a:lnTo>
                  <a:lnTo>
                    <a:pt x="75" y="132"/>
                  </a:lnTo>
                  <a:lnTo>
                    <a:pt x="75" y="136"/>
                  </a:lnTo>
                  <a:lnTo>
                    <a:pt x="73" y="132"/>
                  </a:lnTo>
                  <a:lnTo>
                    <a:pt x="69" y="124"/>
                  </a:lnTo>
                  <a:lnTo>
                    <a:pt x="20" y="26"/>
                  </a:lnTo>
                  <a:lnTo>
                    <a:pt x="16" y="18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1" name="Freeform 246">
              <a:extLst>
                <a:ext uri="{FF2B5EF4-FFF2-40B4-BE49-F238E27FC236}">
                  <a16:creationId xmlns:a16="http://schemas.microsoft.com/office/drawing/2014/main" id="{1CA32FF7-00E3-4385-8136-37C79FD1A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" y="2179"/>
              <a:ext cx="99" cy="128"/>
            </a:xfrm>
            <a:custGeom>
              <a:avLst/>
              <a:gdLst>
                <a:gd name="T0" fmla="*/ 9 w 99"/>
                <a:gd name="T1" fmla="*/ 0 h 128"/>
                <a:gd name="T2" fmla="*/ 0 w 99"/>
                <a:gd name="T3" fmla="*/ 12 h 128"/>
                <a:gd name="T4" fmla="*/ 19 w 99"/>
                <a:gd name="T5" fmla="*/ 52 h 128"/>
                <a:gd name="T6" fmla="*/ 23 w 99"/>
                <a:gd name="T7" fmla="*/ 60 h 128"/>
                <a:gd name="T8" fmla="*/ 53 w 99"/>
                <a:gd name="T9" fmla="*/ 128 h 128"/>
                <a:gd name="T10" fmla="*/ 79 w 99"/>
                <a:gd name="T11" fmla="*/ 74 h 128"/>
                <a:gd name="T12" fmla="*/ 81 w 99"/>
                <a:gd name="T13" fmla="*/ 68 h 128"/>
                <a:gd name="T14" fmla="*/ 99 w 99"/>
                <a:gd name="T15" fmla="*/ 28 h 128"/>
                <a:gd name="T16" fmla="*/ 99 w 99"/>
                <a:gd name="T17" fmla="*/ 28 h 128"/>
                <a:gd name="T18" fmla="*/ 99 w 99"/>
                <a:gd name="T19" fmla="*/ 24 h 128"/>
                <a:gd name="T20" fmla="*/ 97 w 99"/>
                <a:gd name="T21" fmla="*/ 22 h 128"/>
                <a:gd name="T22" fmla="*/ 95 w 99"/>
                <a:gd name="T23" fmla="*/ 18 h 128"/>
                <a:gd name="T24" fmla="*/ 95 w 99"/>
                <a:gd name="T25" fmla="*/ 18 h 128"/>
                <a:gd name="T26" fmla="*/ 93 w 99"/>
                <a:gd name="T27" fmla="*/ 18 h 128"/>
                <a:gd name="T28" fmla="*/ 93 w 99"/>
                <a:gd name="T29" fmla="*/ 18 h 128"/>
                <a:gd name="T30" fmla="*/ 87 w 99"/>
                <a:gd name="T31" fmla="*/ 18 h 128"/>
                <a:gd name="T32" fmla="*/ 85 w 99"/>
                <a:gd name="T33" fmla="*/ 20 h 128"/>
                <a:gd name="T34" fmla="*/ 67 w 99"/>
                <a:gd name="T35" fmla="*/ 64 h 128"/>
                <a:gd name="T36" fmla="*/ 63 w 99"/>
                <a:gd name="T37" fmla="*/ 70 h 128"/>
                <a:gd name="T38" fmla="*/ 53 w 99"/>
                <a:gd name="T39" fmla="*/ 94 h 128"/>
                <a:gd name="T40" fmla="*/ 39 w 99"/>
                <a:gd name="T41" fmla="*/ 64 h 128"/>
                <a:gd name="T42" fmla="*/ 35 w 99"/>
                <a:gd name="T43" fmla="*/ 56 h 128"/>
                <a:gd name="T44" fmla="*/ 9 w 99"/>
                <a:gd name="T4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9" h="128">
                  <a:moveTo>
                    <a:pt x="9" y="0"/>
                  </a:moveTo>
                  <a:lnTo>
                    <a:pt x="0" y="12"/>
                  </a:lnTo>
                  <a:lnTo>
                    <a:pt x="19" y="52"/>
                  </a:lnTo>
                  <a:lnTo>
                    <a:pt x="23" y="60"/>
                  </a:lnTo>
                  <a:lnTo>
                    <a:pt x="53" y="128"/>
                  </a:lnTo>
                  <a:lnTo>
                    <a:pt x="79" y="74"/>
                  </a:lnTo>
                  <a:lnTo>
                    <a:pt x="81" y="68"/>
                  </a:lnTo>
                  <a:lnTo>
                    <a:pt x="99" y="28"/>
                  </a:lnTo>
                  <a:lnTo>
                    <a:pt x="99" y="28"/>
                  </a:lnTo>
                  <a:lnTo>
                    <a:pt x="99" y="24"/>
                  </a:lnTo>
                  <a:lnTo>
                    <a:pt x="97" y="22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93" y="18"/>
                  </a:lnTo>
                  <a:lnTo>
                    <a:pt x="93" y="18"/>
                  </a:lnTo>
                  <a:lnTo>
                    <a:pt x="87" y="18"/>
                  </a:lnTo>
                  <a:lnTo>
                    <a:pt x="85" y="20"/>
                  </a:lnTo>
                  <a:lnTo>
                    <a:pt x="67" y="64"/>
                  </a:lnTo>
                  <a:lnTo>
                    <a:pt x="63" y="70"/>
                  </a:lnTo>
                  <a:lnTo>
                    <a:pt x="53" y="94"/>
                  </a:lnTo>
                  <a:lnTo>
                    <a:pt x="39" y="64"/>
                  </a:lnTo>
                  <a:lnTo>
                    <a:pt x="35" y="5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73B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2" name="Freeform 247">
              <a:extLst>
                <a:ext uri="{FF2B5EF4-FFF2-40B4-BE49-F238E27FC236}">
                  <a16:creationId xmlns:a16="http://schemas.microsoft.com/office/drawing/2014/main" id="{C9FF6071-CDAF-4340-8E22-9E1EC9AD7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" y="2179"/>
              <a:ext cx="99" cy="128"/>
            </a:xfrm>
            <a:custGeom>
              <a:avLst/>
              <a:gdLst>
                <a:gd name="T0" fmla="*/ 9 w 99"/>
                <a:gd name="T1" fmla="*/ 0 h 128"/>
                <a:gd name="T2" fmla="*/ 0 w 99"/>
                <a:gd name="T3" fmla="*/ 12 h 128"/>
                <a:gd name="T4" fmla="*/ 19 w 99"/>
                <a:gd name="T5" fmla="*/ 52 h 128"/>
                <a:gd name="T6" fmla="*/ 23 w 99"/>
                <a:gd name="T7" fmla="*/ 60 h 128"/>
                <a:gd name="T8" fmla="*/ 53 w 99"/>
                <a:gd name="T9" fmla="*/ 128 h 128"/>
                <a:gd name="T10" fmla="*/ 79 w 99"/>
                <a:gd name="T11" fmla="*/ 74 h 128"/>
                <a:gd name="T12" fmla="*/ 81 w 99"/>
                <a:gd name="T13" fmla="*/ 68 h 128"/>
                <a:gd name="T14" fmla="*/ 99 w 99"/>
                <a:gd name="T15" fmla="*/ 28 h 128"/>
                <a:gd name="T16" fmla="*/ 99 w 99"/>
                <a:gd name="T17" fmla="*/ 28 h 128"/>
                <a:gd name="T18" fmla="*/ 99 w 99"/>
                <a:gd name="T19" fmla="*/ 24 h 128"/>
                <a:gd name="T20" fmla="*/ 97 w 99"/>
                <a:gd name="T21" fmla="*/ 22 h 128"/>
                <a:gd name="T22" fmla="*/ 95 w 99"/>
                <a:gd name="T23" fmla="*/ 18 h 128"/>
                <a:gd name="T24" fmla="*/ 95 w 99"/>
                <a:gd name="T25" fmla="*/ 18 h 128"/>
                <a:gd name="T26" fmla="*/ 93 w 99"/>
                <a:gd name="T27" fmla="*/ 18 h 128"/>
                <a:gd name="T28" fmla="*/ 93 w 99"/>
                <a:gd name="T29" fmla="*/ 18 h 128"/>
                <a:gd name="T30" fmla="*/ 87 w 99"/>
                <a:gd name="T31" fmla="*/ 18 h 128"/>
                <a:gd name="T32" fmla="*/ 85 w 99"/>
                <a:gd name="T33" fmla="*/ 20 h 128"/>
                <a:gd name="T34" fmla="*/ 67 w 99"/>
                <a:gd name="T35" fmla="*/ 64 h 128"/>
                <a:gd name="T36" fmla="*/ 63 w 99"/>
                <a:gd name="T37" fmla="*/ 70 h 128"/>
                <a:gd name="T38" fmla="*/ 53 w 99"/>
                <a:gd name="T39" fmla="*/ 94 h 128"/>
                <a:gd name="T40" fmla="*/ 39 w 99"/>
                <a:gd name="T41" fmla="*/ 64 h 128"/>
                <a:gd name="T42" fmla="*/ 35 w 99"/>
                <a:gd name="T43" fmla="*/ 56 h 128"/>
                <a:gd name="T44" fmla="*/ 9 w 99"/>
                <a:gd name="T4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9" h="128">
                  <a:moveTo>
                    <a:pt x="9" y="0"/>
                  </a:moveTo>
                  <a:lnTo>
                    <a:pt x="0" y="12"/>
                  </a:lnTo>
                  <a:lnTo>
                    <a:pt x="19" y="52"/>
                  </a:lnTo>
                  <a:lnTo>
                    <a:pt x="23" y="60"/>
                  </a:lnTo>
                  <a:lnTo>
                    <a:pt x="53" y="128"/>
                  </a:lnTo>
                  <a:lnTo>
                    <a:pt x="79" y="74"/>
                  </a:lnTo>
                  <a:lnTo>
                    <a:pt x="81" y="68"/>
                  </a:lnTo>
                  <a:lnTo>
                    <a:pt x="99" y="28"/>
                  </a:lnTo>
                  <a:lnTo>
                    <a:pt x="99" y="28"/>
                  </a:lnTo>
                  <a:lnTo>
                    <a:pt x="99" y="24"/>
                  </a:lnTo>
                  <a:lnTo>
                    <a:pt x="97" y="22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93" y="18"/>
                  </a:lnTo>
                  <a:lnTo>
                    <a:pt x="93" y="18"/>
                  </a:lnTo>
                  <a:lnTo>
                    <a:pt x="87" y="18"/>
                  </a:lnTo>
                  <a:lnTo>
                    <a:pt x="85" y="20"/>
                  </a:lnTo>
                  <a:lnTo>
                    <a:pt x="67" y="64"/>
                  </a:lnTo>
                  <a:lnTo>
                    <a:pt x="63" y="70"/>
                  </a:lnTo>
                  <a:lnTo>
                    <a:pt x="53" y="94"/>
                  </a:lnTo>
                  <a:lnTo>
                    <a:pt x="39" y="64"/>
                  </a:lnTo>
                  <a:lnTo>
                    <a:pt x="35" y="56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3" name="Freeform 248">
              <a:extLst>
                <a:ext uri="{FF2B5EF4-FFF2-40B4-BE49-F238E27FC236}">
                  <a16:creationId xmlns:a16="http://schemas.microsoft.com/office/drawing/2014/main" id="{F77840BB-247F-4923-B3D0-1877FBA1E6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3" y="1951"/>
              <a:ext cx="181" cy="256"/>
            </a:xfrm>
            <a:custGeom>
              <a:avLst/>
              <a:gdLst>
                <a:gd name="T0" fmla="*/ 20 w 181"/>
                <a:gd name="T1" fmla="*/ 174 h 256"/>
                <a:gd name="T2" fmla="*/ 20 w 181"/>
                <a:gd name="T3" fmla="*/ 174 h 256"/>
                <a:gd name="T4" fmla="*/ 18 w 181"/>
                <a:gd name="T5" fmla="*/ 178 h 256"/>
                <a:gd name="T6" fmla="*/ 18 w 181"/>
                <a:gd name="T7" fmla="*/ 180 h 256"/>
                <a:gd name="T8" fmla="*/ 18 w 181"/>
                <a:gd name="T9" fmla="*/ 180 h 256"/>
                <a:gd name="T10" fmla="*/ 8 w 181"/>
                <a:gd name="T11" fmla="*/ 212 h 256"/>
                <a:gd name="T12" fmla="*/ 2 w 181"/>
                <a:gd name="T13" fmla="*/ 246 h 256"/>
                <a:gd name="T14" fmla="*/ 2 w 181"/>
                <a:gd name="T15" fmla="*/ 246 h 256"/>
                <a:gd name="T16" fmla="*/ 2 w 181"/>
                <a:gd name="T17" fmla="*/ 246 h 256"/>
                <a:gd name="T18" fmla="*/ 0 w 181"/>
                <a:gd name="T19" fmla="*/ 256 h 256"/>
                <a:gd name="T20" fmla="*/ 40 w 181"/>
                <a:gd name="T21" fmla="*/ 192 h 256"/>
                <a:gd name="T22" fmla="*/ 46 w 181"/>
                <a:gd name="T23" fmla="*/ 202 h 256"/>
                <a:gd name="T24" fmla="*/ 58 w 181"/>
                <a:gd name="T25" fmla="*/ 182 h 256"/>
                <a:gd name="T26" fmla="*/ 58 w 181"/>
                <a:gd name="T27" fmla="*/ 182 h 256"/>
                <a:gd name="T28" fmla="*/ 20 w 181"/>
                <a:gd name="T29" fmla="*/ 174 h 256"/>
                <a:gd name="T30" fmla="*/ 38 w 181"/>
                <a:gd name="T31" fmla="*/ 136 h 256"/>
                <a:gd name="T32" fmla="*/ 38 w 181"/>
                <a:gd name="T33" fmla="*/ 136 h 256"/>
                <a:gd name="T34" fmla="*/ 22 w 181"/>
                <a:gd name="T35" fmla="*/ 168 h 256"/>
                <a:gd name="T36" fmla="*/ 56 w 181"/>
                <a:gd name="T37" fmla="*/ 174 h 256"/>
                <a:gd name="T38" fmla="*/ 38 w 181"/>
                <a:gd name="T39" fmla="*/ 136 h 256"/>
                <a:gd name="T40" fmla="*/ 66 w 181"/>
                <a:gd name="T41" fmla="*/ 90 h 256"/>
                <a:gd name="T42" fmla="*/ 66 w 181"/>
                <a:gd name="T43" fmla="*/ 90 h 256"/>
                <a:gd name="T44" fmla="*/ 44 w 181"/>
                <a:gd name="T45" fmla="*/ 122 h 256"/>
                <a:gd name="T46" fmla="*/ 66 w 181"/>
                <a:gd name="T47" fmla="*/ 170 h 256"/>
                <a:gd name="T48" fmla="*/ 113 w 181"/>
                <a:gd name="T49" fmla="*/ 100 h 256"/>
                <a:gd name="T50" fmla="*/ 66 w 181"/>
                <a:gd name="T51" fmla="*/ 90 h 256"/>
                <a:gd name="T52" fmla="*/ 147 w 181"/>
                <a:gd name="T53" fmla="*/ 14 h 256"/>
                <a:gd name="T54" fmla="*/ 147 w 181"/>
                <a:gd name="T55" fmla="*/ 14 h 256"/>
                <a:gd name="T56" fmla="*/ 133 w 181"/>
                <a:gd name="T57" fmla="*/ 24 h 256"/>
                <a:gd name="T58" fmla="*/ 133 w 181"/>
                <a:gd name="T59" fmla="*/ 24 h 256"/>
                <a:gd name="T60" fmla="*/ 115 w 181"/>
                <a:gd name="T61" fmla="*/ 38 h 256"/>
                <a:gd name="T62" fmla="*/ 101 w 181"/>
                <a:gd name="T63" fmla="*/ 52 h 256"/>
                <a:gd name="T64" fmla="*/ 101 w 181"/>
                <a:gd name="T65" fmla="*/ 52 h 256"/>
                <a:gd name="T66" fmla="*/ 101 w 181"/>
                <a:gd name="T67" fmla="*/ 52 h 256"/>
                <a:gd name="T68" fmla="*/ 84 w 181"/>
                <a:gd name="T69" fmla="*/ 68 h 256"/>
                <a:gd name="T70" fmla="*/ 70 w 181"/>
                <a:gd name="T71" fmla="*/ 84 h 256"/>
                <a:gd name="T72" fmla="*/ 117 w 181"/>
                <a:gd name="T73" fmla="*/ 96 h 256"/>
                <a:gd name="T74" fmla="*/ 167 w 181"/>
                <a:gd name="T75" fmla="*/ 20 h 256"/>
                <a:gd name="T76" fmla="*/ 147 w 181"/>
                <a:gd name="T77" fmla="*/ 14 h 256"/>
                <a:gd name="T78" fmla="*/ 181 w 181"/>
                <a:gd name="T79" fmla="*/ 0 h 256"/>
                <a:gd name="T80" fmla="*/ 181 w 181"/>
                <a:gd name="T81" fmla="*/ 0 h 256"/>
                <a:gd name="T82" fmla="*/ 167 w 181"/>
                <a:gd name="T83" fmla="*/ 4 h 256"/>
                <a:gd name="T84" fmla="*/ 167 w 181"/>
                <a:gd name="T85" fmla="*/ 4 h 256"/>
                <a:gd name="T86" fmla="*/ 159 w 181"/>
                <a:gd name="T87" fmla="*/ 8 h 256"/>
                <a:gd name="T88" fmla="*/ 159 w 181"/>
                <a:gd name="T89" fmla="*/ 8 h 256"/>
                <a:gd name="T90" fmla="*/ 157 w 181"/>
                <a:gd name="T91" fmla="*/ 10 h 256"/>
                <a:gd name="T92" fmla="*/ 171 w 181"/>
                <a:gd name="T93" fmla="*/ 14 h 256"/>
                <a:gd name="T94" fmla="*/ 181 w 181"/>
                <a:gd name="T95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1" h="256">
                  <a:moveTo>
                    <a:pt x="20" y="174"/>
                  </a:moveTo>
                  <a:lnTo>
                    <a:pt x="20" y="174"/>
                  </a:lnTo>
                  <a:lnTo>
                    <a:pt x="18" y="178"/>
                  </a:lnTo>
                  <a:lnTo>
                    <a:pt x="18" y="180"/>
                  </a:lnTo>
                  <a:lnTo>
                    <a:pt x="18" y="180"/>
                  </a:lnTo>
                  <a:lnTo>
                    <a:pt x="8" y="212"/>
                  </a:lnTo>
                  <a:lnTo>
                    <a:pt x="2" y="246"/>
                  </a:lnTo>
                  <a:lnTo>
                    <a:pt x="2" y="246"/>
                  </a:lnTo>
                  <a:lnTo>
                    <a:pt x="2" y="246"/>
                  </a:lnTo>
                  <a:lnTo>
                    <a:pt x="0" y="256"/>
                  </a:lnTo>
                  <a:lnTo>
                    <a:pt x="40" y="192"/>
                  </a:lnTo>
                  <a:lnTo>
                    <a:pt x="46" y="202"/>
                  </a:lnTo>
                  <a:lnTo>
                    <a:pt x="58" y="182"/>
                  </a:lnTo>
                  <a:lnTo>
                    <a:pt x="58" y="182"/>
                  </a:lnTo>
                  <a:lnTo>
                    <a:pt x="20" y="174"/>
                  </a:lnTo>
                  <a:close/>
                  <a:moveTo>
                    <a:pt x="38" y="136"/>
                  </a:moveTo>
                  <a:lnTo>
                    <a:pt x="38" y="136"/>
                  </a:lnTo>
                  <a:lnTo>
                    <a:pt x="22" y="168"/>
                  </a:lnTo>
                  <a:lnTo>
                    <a:pt x="56" y="174"/>
                  </a:lnTo>
                  <a:lnTo>
                    <a:pt x="38" y="136"/>
                  </a:lnTo>
                  <a:close/>
                  <a:moveTo>
                    <a:pt x="66" y="90"/>
                  </a:moveTo>
                  <a:lnTo>
                    <a:pt x="66" y="90"/>
                  </a:lnTo>
                  <a:lnTo>
                    <a:pt x="44" y="122"/>
                  </a:lnTo>
                  <a:lnTo>
                    <a:pt x="66" y="170"/>
                  </a:lnTo>
                  <a:lnTo>
                    <a:pt x="113" y="100"/>
                  </a:lnTo>
                  <a:lnTo>
                    <a:pt x="66" y="90"/>
                  </a:lnTo>
                  <a:close/>
                  <a:moveTo>
                    <a:pt x="147" y="14"/>
                  </a:moveTo>
                  <a:lnTo>
                    <a:pt x="147" y="14"/>
                  </a:lnTo>
                  <a:lnTo>
                    <a:pt x="133" y="24"/>
                  </a:lnTo>
                  <a:lnTo>
                    <a:pt x="133" y="24"/>
                  </a:lnTo>
                  <a:lnTo>
                    <a:pt x="115" y="38"/>
                  </a:lnTo>
                  <a:lnTo>
                    <a:pt x="101" y="52"/>
                  </a:lnTo>
                  <a:lnTo>
                    <a:pt x="101" y="52"/>
                  </a:lnTo>
                  <a:lnTo>
                    <a:pt x="101" y="52"/>
                  </a:lnTo>
                  <a:lnTo>
                    <a:pt x="84" y="68"/>
                  </a:lnTo>
                  <a:lnTo>
                    <a:pt x="70" y="84"/>
                  </a:lnTo>
                  <a:lnTo>
                    <a:pt x="117" y="96"/>
                  </a:lnTo>
                  <a:lnTo>
                    <a:pt x="167" y="20"/>
                  </a:lnTo>
                  <a:lnTo>
                    <a:pt x="147" y="14"/>
                  </a:lnTo>
                  <a:close/>
                  <a:moveTo>
                    <a:pt x="181" y="0"/>
                  </a:moveTo>
                  <a:lnTo>
                    <a:pt x="181" y="0"/>
                  </a:lnTo>
                  <a:lnTo>
                    <a:pt x="167" y="4"/>
                  </a:lnTo>
                  <a:lnTo>
                    <a:pt x="167" y="4"/>
                  </a:lnTo>
                  <a:lnTo>
                    <a:pt x="159" y="8"/>
                  </a:lnTo>
                  <a:lnTo>
                    <a:pt x="159" y="8"/>
                  </a:lnTo>
                  <a:lnTo>
                    <a:pt x="157" y="10"/>
                  </a:lnTo>
                  <a:lnTo>
                    <a:pt x="171" y="1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B5D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4" name="Freeform 249">
              <a:extLst>
                <a:ext uri="{FF2B5EF4-FFF2-40B4-BE49-F238E27FC236}">
                  <a16:creationId xmlns:a16="http://schemas.microsoft.com/office/drawing/2014/main" id="{543FA20D-1F44-428C-93CD-7A5C9C09E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" y="2125"/>
              <a:ext cx="58" cy="82"/>
            </a:xfrm>
            <a:custGeom>
              <a:avLst/>
              <a:gdLst>
                <a:gd name="T0" fmla="*/ 20 w 58"/>
                <a:gd name="T1" fmla="*/ 0 h 82"/>
                <a:gd name="T2" fmla="*/ 20 w 58"/>
                <a:gd name="T3" fmla="*/ 0 h 82"/>
                <a:gd name="T4" fmla="*/ 18 w 58"/>
                <a:gd name="T5" fmla="*/ 4 h 82"/>
                <a:gd name="T6" fmla="*/ 18 w 58"/>
                <a:gd name="T7" fmla="*/ 6 h 82"/>
                <a:gd name="T8" fmla="*/ 18 w 58"/>
                <a:gd name="T9" fmla="*/ 6 h 82"/>
                <a:gd name="T10" fmla="*/ 8 w 58"/>
                <a:gd name="T11" fmla="*/ 38 h 82"/>
                <a:gd name="T12" fmla="*/ 2 w 58"/>
                <a:gd name="T13" fmla="*/ 72 h 82"/>
                <a:gd name="T14" fmla="*/ 2 w 58"/>
                <a:gd name="T15" fmla="*/ 72 h 82"/>
                <a:gd name="T16" fmla="*/ 2 w 58"/>
                <a:gd name="T17" fmla="*/ 72 h 82"/>
                <a:gd name="T18" fmla="*/ 0 w 58"/>
                <a:gd name="T19" fmla="*/ 82 h 82"/>
                <a:gd name="T20" fmla="*/ 40 w 58"/>
                <a:gd name="T21" fmla="*/ 18 h 82"/>
                <a:gd name="T22" fmla="*/ 46 w 58"/>
                <a:gd name="T23" fmla="*/ 28 h 82"/>
                <a:gd name="T24" fmla="*/ 58 w 58"/>
                <a:gd name="T25" fmla="*/ 8 h 82"/>
                <a:gd name="T26" fmla="*/ 58 w 58"/>
                <a:gd name="T27" fmla="*/ 8 h 82"/>
                <a:gd name="T28" fmla="*/ 20 w 58"/>
                <a:gd name="T2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82">
                  <a:moveTo>
                    <a:pt x="20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8" y="38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82"/>
                  </a:lnTo>
                  <a:lnTo>
                    <a:pt x="40" y="18"/>
                  </a:lnTo>
                  <a:lnTo>
                    <a:pt x="46" y="28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5" name="Freeform 250">
              <a:extLst>
                <a:ext uri="{FF2B5EF4-FFF2-40B4-BE49-F238E27FC236}">
                  <a16:creationId xmlns:a16="http://schemas.microsoft.com/office/drawing/2014/main" id="{8331A2CA-4BB5-469B-9FA0-0A06B0BDE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" y="2087"/>
              <a:ext cx="34" cy="38"/>
            </a:xfrm>
            <a:custGeom>
              <a:avLst/>
              <a:gdLst>
                <a:gd name="T0" fmla="*/ 16 w 34"/>
                <a:gd name="T1" fmla="*/ 0 h 38"/>
                <a:gd name="T2" fmla="*/ 16 w 34"/>
                <a:gd name="T3" fmla="*/ 0 h 38"/>
                <a:gd name="T4" fmla="*/ 0 w 34"/>
                <a:gd name="T5" fmla="*/ 32 h 38"/>
                <a:gd name="T6" fmla="*/ 34 w 34"/>
                <a:gd name="T7" fmla="*/ 38 h 38"/>
                <a:gd name="T8" fmla="*/ 16 w 34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8">
                  <a:moveTo>
                    <a:pt x="16" y="0"/>
                  </a:moveTo>
                  <a:lnTo>
                    <a:pt x="16" y="0"/>
                  </a:lnTo>
                  <a:lnTo>
                    <a:pt x="0" y="32"/>
                  </a:lnTo>
                  <a:lnTo>
                    <a:pt x="34" y="38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6" name="Freeform 251">
              <a:extLst>
                <a:ext uri="{FF2B5EF4-FFF2-40B4-BE49-F238E27FC236}">
                  <a16:creationId xmlns:a16="http://schemas.microsoft.com/office/drawing/2014/main" id="{1E057E13-0520-4FCB-8D65-EDF5EDD7C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" y="2041"/>
              <a:ext cx="69" cy="80"/>
            </a:xfrm>
            <a:custGeom>
              <a:avLst/>
              <a:gdLst>
                <a:gd name="T0" fmla="*/ 22 w 69"/>
                <a:gd name="T1" fmla="*/ 0 h 80"/>
                <a:gd name="T2" fmla="*/ 22 w 69"/>
                <a:gd name="T3" fmla="*/ 0 h 80"/>
                <a:gd name="T4" fmla="*/ 0 w 69"/>
                <a:gd name="T5" fmla="*/ 32 h 80"/>
                <a:gd name="T6" fmla="*/ 22 w 69"/>
                <a:gd name="T7" fmla="*/ 80 h 80"/>
                <a:gd name="T8" fmla="*/ 69 w 69"/>
                <a:gd name="T9" fmla="*/ 10 h 80"/>
                <a:gd name="T10" fmla="*/ 22 w 69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80">
                  <a:moveTo>
                    <a:pt x="22" y="0"/>
                  </a:moveTo>
                  <a:lnTo>
                    <a:pt x="22" y="0"/>
                  </a:lnTo>
                  <a:lnTo>
                    <a:pt x="0" y="32"/>
                  </a:lnTo>
                  <a:lnTo>
                    <a:pt x="22" y="80"/>
                  </a:lnTo>
                  <a:lnTo>
                    <a:pt x="69" y="10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7" name="Freeform 252">
              <a:extLst>
                <a:ext uri="{FF2B5EF4-FFF2-40B4-BE49-F238E27FC236}">
                  <a16:creationId xmlns:a16="http://schemas.microsoft.com/office/drawing/2014/main" id="{ACD46AD9-72BE-4AA1-89D0-94A7C5A10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" y="1965"/>
              <a:ext cx="97" cy="82"/>
            </a:xfrm>
            <a:custGeom>
              <a:avLst/>
              <a:gdLst>
                <a:gd name="T0" fmla="*/ 77 w 97"/>
                <a:gd name="T1" fmla="*/ 0 h 82"/>
                <a:gd name="T2" fmla="*/ 77 w 97"/>
                <a:gd name="T3" fmla="*/ 0 h 82"/>
                <a:gd name="T4" fmla="*/ 63 w 97"/>
                <a:gd name="T5" fmla="*/ 10 h 82"/>
                <a:gd name="T6" fmla="*/ 63 w 97"/>
                <a:gd name="T7" fmla="*/ 10 h 82"/>
                <a:gd name="T8" fmla="*/ 45 w 97"/>
                <a:gd name="T9" fmla="*/ 24 h 82"/>
                <a:gd name="T10" fmla="*/ 31 w 97"/>
                <a:gd name="T11" fmla="*/ 38 h 82"/>
                <a:gd name="T12" fmla="*/ 31 w 97"/>
                <a:gd name="T13" fmla="*/ 38 h 82"/>
                <a:gd name="T14" fmla="*/ 31 w 97"/>
                <a:gd name="T15" fmla="*/ 38 h 82"/>
                <a:gd name="T16" fmla="*/ 14 w 97"/>
                <a:gd name="T17" fmla="*/ 54 h 82"/>
                <a:gd name="T18" fmla="*/ 0 w 97"/>
                <a:gd name="T19" fmla="*/ 70 h 82"/>
                <a:gd name="T20" fmla="*/ 47 w 97"/>
                <a:gd name="T21" fmla="*/ 82 h 82"/>
                <a:gd name="T22" fmla="*/ 97 w 97"/>
                <a:gd name="T23" fmla="*/ 6 h 82"/>
                <a:gd name="T24" fmla="*/ 77 w 97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82">
                  <a:moveTo>
                    <a:pt x="77" y="0"/>
                  </a:moveTo>
                  <a:lnTo>
                    <a:pt x="77" y="0"/>
                  </a:lnTo>
                  <a:lnTo>
                    <a:pt x="63" y="10"/>
                  </a:lnTo>
                  <a:lnTo>
                    <a:pt x="63" y="10"/>
                  </a:lnTo>
                  <a:lnTo>
                    <a:pt x="45" y="24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14" y="54"/>
                  </a:lnTo>
                  <a:lnTo>
                    <a:pt x="0" y="70"/>
                  </a:lnTo>
                  <a:lnTo>
                    <a:pt x="47" y="82"/>
                  </a:lnTo>
                  <a:lnTo>
                    <a:pt x="97" y="6"/>
                  </a:lnTo>
                  <a:lnTo>
                    <a:pt x="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8" name="Freeform 253">
              <a:extLst>
                <a:ext uri="{FF2B5EF4-FFF2-40B4-BE49-F238E27FC236}">
                  <a16:creationId xmlns:a16="http://schemas.microsoft.com/office/drawing/2014/main" id="{A42907AB-44CD-4D4D-90B0-8D4D74182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" y="1951"/>
              <a:ext cx="24" cy="14"/>
            </a:xfrm>
            <a:custGeom>
              <a:avLst/>
              <a:gdLst>
                <a:gd name="T0" fmla="*/ 24 w 24"/>
                <a:gd name="T1" fmla="*/ 0 h 14"/>
                <a:gd name="T2" fmla="*/ 24 w 24"/>
                <a:gd name="T3" fmla="*/ 0 h 14"/>
                <a:gd name="T4" fmla="*/ 10 w 24"/>
                <a:gd name="T5" fmla="*/ 4 h 14"/>
                <a:gd name="T6" fmla="*/ 10 w 24"/>
                <a:gd name="T7" fmla="*/ 4 h 14"/>
                <a:gd name="T8" fmla="*/ 2 w 24"/>
                <a:gd name="T9" fmla="*/ 8 h 14"/>
                <a:gd name="T10" fmla="*/ 2 w 24"/>
                <a:gd name="T11" fmla="*/ 8 h 14"/>
                <a:gd name="T12" fmla="*/ 0 w 24"/>
                <a:gd name="T13" fmla="*/ 10 h 14"/>
                <a:gd name="T14" fmla="*/ 14 w 24"/>
                <a:gd name="T15" fmla="*/ 14 h 14"/>
                <a:gd name="T16" fmla="*/ 24 w 24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4">
                  <a:moveTo>
                    <a:pt x="24" y="0"/>
                  </a:moveTo>
                  <a:lnTo>
                    <a:pt x="24" y="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14" y="14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9" name="Freeform 254">
              <a:extLst>
                <a:ext uri="{FF2B5EF4-FFF2-40B4-BE49-F238E27FC236}">
                  <a16:creationId xmlns:a16="http://schemas.microsoft.com/office/drawing/2014/main" id="{5572D96A-159B-4E55-87D5-2814EB3CBA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3" y="1961"/>
              <a:ext cx="151" cy="172"/>
            </a:xfrm>
            <a:custGeom>
              <a:avLst/>
              <a:gdLst>
                <a:gd name="T0" fmla="*/ 2 w 151"/>
                <a:gd name="T1" fmla="*/ 158 h 172"/>
                <a:gd name="T2" fmla="*/ 2 w 151"/>
                <a:gd name="T3" fmla="*/ 158 h 172"/>
                <a:gd name="T4" fmla="*/ 0 w 151"/>
                <a:gd name="T5" fmla="*/ 164 h 172"/>
                <a:gd name="T6" fmla="*/ 38 w 151"/>
                <a:gd name="T7" fmla="*/ 172 h 172"/>
                <a:gd name="T8" fmla="*/ 36 w 151"/>
                <a:gd name="T9" fmla="*/ 164 h 172"/>
                <a:gd name="T10" fmla="*/ 2 w 151"/>
                <a:gd name="T11" fmla="*/ 158 h 172"/>
                <a:gd name="T12" fmla="*/ 50 w 151"/>
                <a:gd name="T13" fmla="*/ 74 h 172"/>
                <a:gd name="T14" fmla="*/ 50 w 151"/>
                <a:gd name="T15" fmla="*/ 74 h 172"/>
                <a:gd name="T16" fmla="*/ 48 w 151"/>
                <a:gd name="T17" fmla="*/ 78 h 172"/>
                <a:gd name="T18" fmla="*/ 48 w 151"/>
                <a:gd name="T19" fmla="*/ 78 h 172"/>
                <a:gd name="T20" fmla="*/ 46 w 151"/>
                <a:gd name="T21" fmla="*/ 80 h 172"/>
                <a:gd name="T22" fmla="*/ 93 w 151"/>
                <a:gd name="T23" fmla="*/ 90 h 172"/>
                <a:gd name="T24" fmla="*/ 97 w 151"/>
                <a:gd name="T25" fmla="*/ 86 h 172"/>
                <a:gd name="T26" fmla="*/ 50 w 151"/>
                <a:gd name="T27" fmla="*/ 74 h 172"/>
                <a:gd name="T28" fmla="*/ 137 w 151"/>
                <a:gd name="T29" fmla="*/ 0 h 172"/>
                <a:gd name="T30" fmla="*/ 137 w 151"/>
                <a:gd name="T31" fmla="*/ 0 h 172"/>
                <a:gd name="T32" fmla="*/ 127 w 151"/>
                <a:gd name="T33" fmla="*/ 4 h 172"/>
                <a:gd name="T34" fmla="*/ 147 w 151"/>
                <a:gd name="T35" fmla="*/ 10 h 172"/>
                <a:gd name="T36" fmla="*/ 151 w 151"/>
                <a:gd name="T37" fmla="*/ 4 h 172"/>
                <a:gd name="T38" fmla="*/ 137 w 151"/>
                <a:gd name="T3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1" h="172">
                  <a:moveTo>
                    <a:pt x="2" y="158"/>
                  </a:moveTo>
                  <a:lnTo>
                    <a:pt x="2" y="158"/>
                  </a:lnTo>
                  <a:lnTo>
                    <a:pt x="0" y="164"/>
                  </a:lnTo>
                  <a:lnTo>
                    <a:pt x="38" y="172"/>
                  </a:lnTo>
                  <a:lnTo>
                    <a:pt x="36" y="164"/>
                  </a:lnTo>
                  <a:lnTo>
                    <a:pt x="2" y="158"/>
                  </a:lnTo>
                  <a:close/>
                  <a:moveTo>
                    <a:pt x="50" y="74"/>
                  </a:moveTo>
                  <a:lnTo>
                    <a:pt x="50" y="74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6" y="80"/>
                  </a:lnTo>
                  <a:lnTo>
                    <a:pt x="93" y="90"/>
                  </a:lnTo>
                  <a:lnTo>
                    <a:pt x="97" y="86"/>
                  </a:lnTo>
                  <a:lnTo>
                    <a:pt x="50" y="74"/>
                  </a:lnTo>
                  <a:close/>
                  <a:moveTo>
                    <a:pt x="137" y="0"/>
                  </a:moveTo>
                  <a:lnTo>
                    <a:pt x="137" y="0"/>
                  </a:lnTo>
                  <a:lnTo>
                    <a:pt x="127" y="4"/>
                  </a:lnTo>
                  <a:lnTo>
                    <a:pt x="147" y="10"/>
                  </a:lnTo>
                  <a:lnTo>
                    <a:pt x="151" y="4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AAC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0" name="Freeform 255">
              <a:extLst>
                <a:ext uri="{FF2B5EF4-FFF2-40B4-BE49-F238E27FC236}">
                  <a16:creationId xmlns:a16="http://schemas.microsoft.com/office/drawing/2014/main" id="{554DFC14-BD45-4B9F-9F04-6FA213BA3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" y="2119"/>
              <a:ext cx="38" cy="14"/>
            </a:xfrm>
            <a:custGeom>
              <a:avLst/>
              <a:gdLst>
                <a:gd name="T0" fmla="*/ 2 w 38"/>
                <a:gd name="T1" fmla="*/ 0 h 14"/>
                <a:gd name="T2" fmla="*/ 2 w 38"/>
                <a:gd name="T3" fmla="*/ 0 h 14"/>
                <a:gd name="T4" fmla="*/ 0 w 38"/>
                <a:gd name="T5" fmla="*/ 6 h 14"/>
                <a:gd name="T6" fmla="*/ 38 w 38"/>
                <a:gd name="T7" fmla="*/ 14 h 14"/>
                <a:gd name="T8" fmla="*/ 36 w 38"/>
                <a:gd name="T9" fmla="*/ 6 h 14"/>
                <a:gd name="T10" fmla="*/ 2 w 38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4">
                  <a:moveTo>
                    <a:pt x="2" y="0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38" y="14"/>
                  </a:lnTo>
                  <a:lnTo>
                    <a:pt x="36" y="6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1" name="Freeform 256">
              <a:extLst>
                <a:ext uri="{FF2B5EF4-FFF2-40B4-BE49-F238E27FC236}">
                  <a16:creationId xmlns:a16="http://schemas.microsoft.com/office/drawing/2014/main" id="{A54F39AB-1C11-4429-9ACD-2177D7761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9" y="2035"/>
              <a:ext cx="51" cy="16"/>
            </a:xfrm>
            <a:custGeom>
              <a:avLst/>
              <a:gdLst>
                <a:gd name="T0" fmla="*/ 4 w 51"/>
                <a:gd name="T1" fmla="*/ 0 h 16"/>
                <a:gd name="T2" fmla="*/ 4 w 51"/>
                <a:gd name="T3" fmla="*/ 0 h 16"/>
                <a:gd name="T4" fmla="*/ 2 w 51"/>
                <a:gd name="T5" fmla="*/ 4 h 16"/>
                <a:gd name="T6" fmla="*/ 2 w 51"/>
                <a:gd name="T7" fmla="*/ 4 h 16"/>
                <a:gd name="T8" fmla="*/ 0 w 51"/>
                <a:gd name="T9" fmla="*/ 6 h 16"/>
                <a:gd name="T10" fmla="*/ 47 w 51"/>
                <a:gd name="T11" fmla="*/ 16 h 16"/>
                <a:gd name="T12" fmla="*/ 51 w 51"/>
                <a:gd name="T13" fmla="*/ 12 h 16"/>
                <a:gd name="T14" fmla="*/ 4 w 51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6">
                  <a:moveTo>
                    <a:pt x="4" y="0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47" y="16"/>
                  </a:lnTo>
                  <a:lnTo>
                    <a:pt x="51" y="1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2" name="Freeform 257">
              <a:extLst>
                <a:ext uri="{FF2B5EF4-FFF2-40B4-BE49-F238E27FC236}">
                  <a16:creationId xmlns:a16="http://schemas.microsoft.com/office/drawing/2014/main" id="{D3A5C575-9A44-48D2-B81E-718D28A7A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" y="1961"/>
              <a:ext cx="24" cy="10"/>
            </a:xfrm>
            <a:custGeom>
              <a:avLst/>
              <a:gdLst>
                <a:gd name="T0" fmla="*/ 10 w 24"/>
                <a:gd name="T1" fmla="*/ 0 h 10"/>
                <a:gd name="T2" fmla="*/ 10 w 24"/>
                <a:gd name="T3" fmla="*/ 0 h 10"/>
                <a:gd name="T4" fmla="*/ 0 w 24"/>
                <a:gd name="T5" fmla="*/ 4 h 10"/>
                <a:gd name="T6" fmla="*/ 20 w 24"/>
                <a:gd name="T7" fmla="*/ 10 h 10"/>
                <a:gd name="T8" fmla="*/ 24 w 24"/>
                <a:gd name="T9" fmla="*/ 4 h 10"/>
                <a:gd name="T10" fmla="*/ 10 w 24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0">
                  <a:moveTo>
                    <a:pt x="10" y="0"/>
                  </a:moveTo>
                  <a:lnTo>
                    <a:pt x="10" y="0"/>
                  </a:lnTo>
                  <a:lnTo>
                    <a:pt x="0" y="4"/>
                  </a:lnTo>
                  <a:lnTo>
                    <a:pt x="20" y="10"/>
                  </a:lnTo>
                  <a:lnTo>
                    <a:pt x="24" y="4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3" name="Freeform 258">
              <a:extLst>
                <a:ext uri="{FF2B5EF4-FFF2-40B4-BE49-F238E27FC236}">
                  <a16:creationId xmlns:a16="http://schemas.microsoft.com/office/drawing/2014/main" id="{DAD870A7-66A0-47E9-8FF1-7C3977A74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" y="2143"/>
              <a:ext cx="48" cy="84"/>
            </a:xfrm>
            <a:custGeom>
              <a:avLst/>
              <a:gdLst>
                <a:gd name="T0" fmla="*/ 42 w 48"/>
                <a:gd name="T1" fmla="*/ 0 h 84"/>
                <a:gd name="T2" fmla="*/ 2 w 48"/>
                <a:gd name="T3" fmla="*/ 64 h 84"/>
                <a:gd name="T4" fmla="*/ 2 w 48"/>
                <a:gd name="T5" fmla="*/ 64 h 84"/>
                <a:gd name="T6" fmla="*/ 0 w 48"/>
                <a:gd name="T7" fmla="*/ 84 h 84"/>
                <a:gd name="T8" fmla="*/ 48 w 48"/>
                <a:gd name="T9" fmla="*/ 10 h 84"/>
                <a:gd name="T10" fmla="*/ 42 w 48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84">
                  <a:moveTo>
                    <a:pt x="42" y="0"/>
                  </a:moveTo>
                  <a:lnTo>
                    <a:pt x="2" y="64"/>
                  </a:lnTo>
                  <a:lnTo>
                    <a:pt x="2" y="64"/>
                  </a:lnTo>
                  <a:lnTo>
                    <a:pt x="0" y="84"/>
                  </a:lnTo>
                  <a:lnTo>
                    <a:pt x="48" y="1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5E9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4" name="Freeform 259">
              <a:extLst>
                <a:ext uri="{FF2B5EF4-FFF2-40B4-BE49-F238E27FC236}">
                  <a16:creationId xmlns:a16="http://schemas.microsoft.com/office/drawing/2014/main" id="{B0AF86E2-7279-43B9-A09F-A0F723404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" y="2143"/>
              <a:ext cx="48" cy="84"/>
            </a:xfrm>
            <a:custGeom>
              <a:avLst/>
              <a:gdLst>
                <a:gd name="T0" fmla="*/ 42 w 48"/>
                <a:gd name="T1" fmla="*/ 0 h 84"/>
                <a:gd name="T2" fmla="*/ 2 w 48"/>
                <a:gd name="T3" fmla="*/ 64 h 84"/>
                <a:gd name="T4" fmla="*/ 2 w 48"/>
                <a:gd name="T5" fmla="*/ 64 h 84"/>
                <a:gd name="T6" fmla="*/ 0 w 48"/>
                <a:gd name="T7" fmla="*/ 84 h 84"/>
                <a:gd name="T8" fmla="*/ 48 w 48"/>
                <a:gd name="T9" fmla="*/ 10 h 84"/>
                <a:gd name="T10" fmla="*/ 42 w 48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84">
                  <a:moveTo>
                    <a:pt x="42" y="0"/>
                  </a:moveTo>
                  <a:lnTo>
                    <a:pt x="2" y="64"/>
                  </a:lnTo>
                  <a:lnTo>
                    <a:pt x="2" y="64"/>
                  </a:lnTo>
                  <a:lnTo>
                    <a:pt x="0" y="84"/>
                  </a:lnTo>
                  <a:lnTo>
                    <a:pt x="48" y="10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5" name="Freeform 260">
              <a:extLst>
                <a:ext uri="{FF2B5EF4-FFF2-40B4-BE49-F238E27FC236}">
                  <a16:creationId xmlns:a16="http://schemas.microsoft.com/office/drawing/2014/main" id="{74BA3263-BEBA-49A9-BC76-F71D37BA8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" y="2073"/>
              <a:ext cx="28" cy="60"/>
            </a:xfrm>
            <a:custGeom>
              <a:avLst/>
              <a:gdLst>
                <a:gd name="T0" fmla="*/ 6 w 28"/>
                <a:gd name="T1" fmla="*/ 0 h 60"/>
                <a:gd name="T2" fmla="*/ 6 w 28"/>
                <a:gd name="T3" fmla="*/ 0 h 60"/>
                <a:gd name="T4" fmla="*/ 6 w 28"/>
                <a:gd name="T5" fmla="*/ 2 h 60"/>
                <a:gd name="T6" fmla="*/ 6 w 28"/>
                <a:gd name="T7" fmla="*/ 2 h 60"/>
                <a:gd name="T8" fmla="*/ 0 w 28"/>
                <a:gd name="T9" fmla="*/ 14 h 60"/>
                <a:gd name="T10" fmla="*/ 18 w 28"/>
                <a:gd name="T11" fmla="*/ 52 h 60"/>
                <a:gd name="T12" fmla="*/ 20 w 28"/>
                <a:gd name="T13" fmla="*/ 60 h 60"/>
                <a:gd name="T14" fmla="*/ 20 w 28"/>
                <a:gd name="T15" fmla="*/ 60 h 60"/>
                <a:gd name="T16" fmla="*/ 28 w 28"/>
                <a:gd name="T17" fmla="*/ 48 h 60"/>
                <a:gd name="T18" fmla="*/ 6 w 28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60">
                  <a:moveTo>
                    <a:pt x="6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14"/>
                  </a:lnTo>
                  <a:lnTo>
                    <a:pt x="18" y="52"/>
                  </a:lnTo>
                  <a:lnTo>
                    <a:pt x="20" y="60"/>
                  </a:lnTo>
                  <a:lnTo>
                    <a:pt x="20" y="60"/>
                  </a:lnTo>
                  <a:lnTo>
                    <a:pt x="28" y="4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3B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6" name="Freeform 261">
              <a:extLst>
                <a:ext uri="{FF2B5EF4-FFF2-40B4-BE49-F238E27FC236}">
                  <a16:creationId xmlns:a16="http://schemas.microsoft.com/office/drawing/2014/main" id="{352EA055-7346-4703-BBF3-A64679BD0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" y="2073"/>
              <a:ext cx="28" cy="60"/>
            </a:xfrm>
            <a:custGeom>
              <a:avLst/>
              <a:gdLst>
                <a:gd name="T0" fmla="*/ 6 w 28"/>
                <a:gd name="T1" fmla="*/ 0 h 60"/>
                <a:gd name="T2" fmla="*/ 6 w 28"/>
                <a:gd name="T3" fmla="*/ 0 h 60"/>
                <a:gd name="T4" fmla="*/ 6 w 28"/>
                <a:gd name="T5" fmla="*/ 2 h 60"/>
                <a:gd name="T6" fmla="*/ 6 w 28"/>
                <a:gd name="T7" fmla="*/ 2 h 60"/>
                <a:gd name="T8" fmla="*/ 0 w 28"/>
                <a:gd name="T9" fmla="*/ 14 h 60"/>
                <a:gd name="T10" fmla="*/ 18 w 28"/>
                <a:gd name="T11" fmla="*/ 52 h 60"/>
                <a:gd name="T12" fmla="*/ 20 w 28"/>
                <a:gd name="T13" fmla="*/ 60 h 60"/>
                <a:gd name="T14" fmla="*/ 20 w 28"/>
                <a:gd name="T15" fmla="*/ 60 h 60"/>
                <a:gd name="T16" fmla="*/ 28 w 28"/>
                <a:gd name="T17" fmla="*/ 48 h 60"/>
                <a:gd name="T18" fmla="*/ 6 w 28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60">
                  <a:moveTo>
                    <a:pt x="6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14"/>
                  </a:lnTo>
                  <a:lnTo>
                    <a:pt x="18" y="52"/>
                  </a:lnTo>
                  <a:lnTo>
                    <a:pt x="20" y="60"/>
                  </a:lnTo>
                  <a:lnTo>
                    <a:pt x="20" y="60"/>
                  </a:lnTo>
                  <a:lnTo>
                    <a:pt x="28" y="48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7" name="Freeform 262">
              <a:extLst>
                <a:ext uri="{FF2B5EF4-FFF2-40B4-BE49-F238E27FC236}">
                  <a16:creationId xmlns:a16="http://schemas.microsoft.com/office/drawing/2014/main" id="{BFBD9F25-BFF9-43A7-9AC9-31571FE66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" y="2067"/>
              <a:ext cx="169" cy="258"/>
            </a:xfrm>
            <a:custGeom>
              <a:avLst/>
              <a:gdLst>
                <a:gd name="T0" fmla="*/ 121 w 169"/>
                <a:gd name="T1" fmla="*/ 0 h 258"/>
                <a:gd name="T2" fmla="*/ 0 w 169"/>
                <a:gd name="T3" fmla="*/ 162 h 258"/>
                <a:gd name="T4" fmla="*/ 0 w 169"/>
                <a:gd name="T5" fmla="*/ 258 h 258"/>
                <a:gd name="T6" fmla="*/ 157 w 169"/>
                <a:gd name="T7" fmla="*/ 46 h 258"/>
                <a:gd name="T8" fmla="*/ 157 w 169"/>
                <a:gd name="T9" fmla="*/ 46 h 258"/>
                <a:gd name="T10" fmla="*/ 169 w 169"/>
                <a:gd name="T11" fmla="*/ 66 h 258"/>
                <a:gd name="T12" fmla="*/ 169 w 169"/>
                <a:gd name="T13" fmla="*/ 66 h 258"/>
                <a:gd name="T14" fmla="*/ 145 w 169"/>
                <a:gd name="T15" fmla="*/ 32 h 258"/>
                <a:gd name="T16" fmla="*/ 121 w 169"/>
                <a:gd name="T1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258">
                  <a:moveTo>
                    <a:pt x="121" y="0"/>
                  </a:moveTo>
                  <a:lnTo>
                    <a:pt x="0" y="162"/>
                  </a:lnTo>
                  <a:lnTo>
                    <a:pt x="0" y="258"/>
                  </a:lnTo>
                  <a:lnTo>
                    <a:pt x="157" y="46"/>
                  </a:lnTo>
                  <a:lnTo>
                    <a:pt x="157" y="46"/>
                  </a:lnTo>
                  <a:lnTo>
                    <a:pt x="169" y="66"/>
                  </a:lnTo>
                  <a:lnTo>
                    <a:pt x="169" y="66"/>
                  </a:lnTo>
                  <a:lnTo>
                    <a:pt x="145" y="32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AFCE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8" name="Freeform 263">
              <a:extLst>
                <a:ext uri="{FF2B5EF4-FFF2-40B4-BE49-F238E27FC236}">
                  <a16:creationId xmlns:a16="http://schemas.microsoft.com/office/drawing/2014/main" id="{03F852E8-70A6-4C69-8A45-4F72544CC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" y="2067"/>
              <a:ext cx="169" cy="258"/>
            </a:xfrm>
            <a:custGeom>
              <a:avLst/>
              <a:gdLst>
                <a:gd name="T0" fmla="*/ 121 w 169"/>
                <a:gd name="T1" fmla="*/ 0 h 258"/>
                <a:gd name="T2" fmla="*/ 0 w 169"/>
                <a:gd name="T3" fmla="*/ 162 h 258"/>
                <a:gd name="T4" fmla="*/ 0 w 169"/>
                <a:gd name="T5" fmla="*/ 258 h 258"/>
                <a:gd name="T6" fmla="*/ 157 w 169"/>
                <a:gd name="T7" fmla="*/ 46 h 258"/>
                <a:gd name="T8" fmla="*/ 157 w 169"/>
                <a:gd name="T9" fmla="*/ 46 h 258"/>
                <a:gd name="T10" fmla="*/ 169 w 169"/>
                <a:gd name="T11" fmla="*/ 66 h 258"/>
                <a:gd name="T12" fmla="*/ 169 w 169"/>
                <a:gd name="T13" fmla="*/ 66 h 258"/>
                <a:gd name="T14" fmla="*/ 145 w 169"/>
                <a:gd name="T15" fmla="*/ 32 h 258"/>
                <a:gd name="T16" fmla="*/ 121 w 169"/>
                <a:gd name="T1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258">
                  <a:moveTo>
                    <a:pt x="121" y="0"/>
                  </a:moveTo>
                  <a:lnTo>
                    <a:pt x="0" y="162"/>
                  </a:lnTo>
                  <a:lnTo>
                    <a:pt x="0" y="258"/>
                  </a:lnTo>
                  <a:lnTo>
                    <a:pt x="157" y="46"/>
                  </a:lnTo>
                  <a:lnTo>
                    <a:pt x="157" y="46"/>
                  </a:lnTo>
                  <a:lnTo>
                    <a:pt x="169" y="66"/>
                  </a:lnTo>
                  <a:lnTo>
                    <a:pt x="169" y="66"/>
                  </a:lnTo>
                  <a:lnTo>
                    <a:pt x="145" y="32"/>
                  </a:lnTo>
                  <a:lnTo>
                    <a:pt x="1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9" name="Freeform 264">
              <a:extLst>
                <a:ext uri="{FF2B5EF4-FFF2-40B4-BE49-F238E27FC236}">
                  <a16:creationId xmlns:a16="http://schemas.microsoft.com/office/drawing/2014/main" id="{524AF23E-375B-49BB-AF41-498C106AD8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4" y="2229"/>
              <a:ext cx="252" cy="381"/>
            </a:xfrm>
            <a:custGeom>
              <a:avLst/>
              <a:gdLst>
                <a:gd name="T0" fmla="*/ 8 w 252"/>
                <a:gd name="T1" fmla="*/ 349 h 381"/>
                <a:gd name="T2" fmla="*/ 8 w 252"/>
                <a:gd name="T3" fmla="*/ 349 h 381"/>
                <a:gd name="T4" fmla="*/ 24 w 252"/>
                <a:gd name="T5" fmla="*/ 365 h 381"/>
                <a:gd name="T6" fmla="*/ 42 w 252"/>
                <a:gd name="T7" fmla="*/ 381 h 381"/>
                <a:gd name="T8" fmla="*/ 58 w 252"/>
                <a:gd name="T9" fmla="*/ 361 h 381"/>
                <a:gd name="T10" fmla="*/ 8 w 252"/>
                <a:gd name="T11" fmla="*/ 349 h 381"/>
                <a:gd name="T12" fmla="*/ 252 w 252"/>
                <a:gd name="T13" fmla="*/ 0 h 381"/>
                <a:gd name="T14" fmla="*/ 34 w 252"/>
                <a:gd name="T15" fmla="*/ 297 h 381"/>
                <a:gd name="T16" fmla="*/ 70 w 252"/>
                <a:gd name="T17" fmla="*/ 305 h 381"/>
                <a:gd name="T18" fmla="*/ 70 w 252"/>
                <a:gd name="T19" fmla="*/ 311 h 381"/>
                <a:gd name="T20" fmla="*/ 28 w 252"/>
                <a:gd name="T21" fmla="*/ 303 h 381"/>
                <a:gd name="T22" fmla="*/ 0 w 252"/>
                <a:gd name="T23" fmla="*/ 339 h 381"/>
                <a:gd name="T24" fmla="*/ 62 w 252"/>
                <a:gd name="T25" fmla="*/ 355 h 381"/>
                <a:gd name="T26" fmla="*/ 252 w 252"/>
                <a:gd name="T27" fmla="*/ 96 h 381"/>
                <a:gd name="T28" fmla="*/ 252 w 252"/>
                <a:gd name="T29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381">
                  <a:moveTo>
                    <a:pt x="8" y="349"/>
                  </a:moveTo>
                  <a:lnTo>
                    <a:pt x="8" y="349"/>
                  </a:lnTo>
                  <a:lnTo>
                    <a:pt x="24" y="365"/>
                  </a:lnTo>
                  <a:lnTo>
                    <a:pt x="42" y="381"/>
                  </a:lnTo>
                  <a:lnTo>
                    <a:pt x="58" y="361"/>
                  </a:lnTo>
                  <a:lnTo>
                    <a:pt x="8" y="349"/>
                  </a:lnTo>
                  <a:close/>
                  <a:moveTo>
                    <a:pt x="252" y="0"/>
                  </a:moveTo>
                  <a:lnTo>
                    <a:pt x="34" y="297"/>
                  </a:lnTo>
                  <a:lnTo>
                    <a:pt x="70" y="305"/>
                  </a:lnTo>
                  <a:lnTo>
                    <a:pt x="70" y="311"/>
                  </a:lnTo>
                  <a:lnTo>
                    <a:pt x="28" y="303"/>
                  </a:lnTo>
                  <a:lnTo>
                    <a:pt x="0" y="339"/>
                  </a:lnTo>
                  <a:lnTo>
                    <a:pt x="62" y="355"/>
                  </a:lnTo>
                  <a:lnTo>
                    <a:pt x="252" y="9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B5D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0" name="Freeform 265">
              <a:extLst>
                <a:ext uri="{FF2B5EF4-FFF2-40B4-BE49-F238E27FC236}">
                  <a16:creationId xmlns:a16="http://schemas.microsoft.com/office/drawing/2014/main" id="{45CE9393-AF44-468E-8BAD-2A289F6A7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" y="2578"/>
              <a:ext cx="50" cy="32"/>
            </a:xfrm>
            <a:custGeom>
              <a:avLst/>
              <a:gdLst>
                <a:gd name="T0" fmla="*/ 0 w 50"/>
                <a:gd name="T1" fmla="*/ 0 h 32"/>
                <a:gd name="T2" fmla="*/ 0 w 50"/>
                <a:gd name="T3" fmla="*/ 0 h 32"/>
                <a:gd name="T4" fmla="*/ 16 w 50"/>
                <a:gd name="T5" fmla="*/ 16 h 32"/>
                <a:gd name="T6" fmla="*/ 34 w 50"/>
                <a:gd name="T7" fmla="*/ 32 h 32"/>
                <a:gd name="T8" fmla="*/ 50 w 50"/>
                <a:gd name="T9" fmla="*/ 12 h 32"/>
                <a:gd name="T10" fmla="*/ 0 w 50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32">
                  <a:moveTo>
                    <a:pt x="0" y="0"/>
                  </a:moveTo>
                  <a:lnTo>
                    <a:pt x="0" y="0"/>
                  </a:lnTo>
                  <a:lnTo>
                    <a:pt x="16" y="16"/>
                  </a:lnTo>
                  <a:lnTo>
                    <a:pt x="34" y="32"/>
                  </a:lnTo>
                  <a:lnTo>
                    <a:pt x="50" y="1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1" name="Freeform 266">
              <a:extLst>
                <a:ext uri="{FF2B5EF4-FFF2-40B4-BE49-F238E27FC236}">
                  <a16:creationId xmlns:a16="http://schemas.microsoft.com/office/drawing/2014/main" id="{7D21DDCF-63F9-45C1-A3FA-13A8C6D70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" y="2229"/>
              <a:ext cx="252" cy="355"/>
            </a:xfrm>
            <a:custGeom>
              <a:avLst/>
              <a:gdLst>
                <a:gd name="T0" fmla="*/ 252 w 252"/>
                <a:gd name="T1" fmla="*/ 0 h 355"/>
                <a:gd name="T2" fmla="*/ 34 w 252"/>
                <a:gd name="T3" fmla="*/ 297 h 355"/>
                <a:gd name="T4" fmla="*/ 70 w 252"/>
                <a:gd name="T5" fmla="*/ 305 h 355"/>
                <a:gd name="T6" fmla="*/ 70 w 252"/>
                <a:gd name="T7" fmla="*/ 311 h 355"/>
                <a:gd name="T8" fmla="*/ 28 w 252"/>
                <a:gd name="T9" fmla="*/ 303 h 355"/>
                <a:gd name="T10" fmla="*/ 0 w 252"/>
                <a:gd name="T11" fmla="*/ 339 h 355"/>
                <a:gd name="T12" fmla="*/ 62 w 252"/>
                <a:gd name="T13" fmla="*/ 355 h 355"/>
                <a:gd name="T14" fmla="*/ 252 w 252"/>
                <a:gd name="T15" fmla="*/ 96 h 355"/>
                <a:gd name="T16" fmla="*/ 252 w 252"/>
                <a:gd name="T17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2" h="355">
                  <a:moveTo>
                    <a:pt x="252" y="0"/>
                  </a:moveTo>
                  <a:lnTo>
                    <a:pt x="34" y="297"/>
                  </a:lnTo>
                  <a:lnTo>
                    <a:pt x="70" y="305"/>
                  </a:lnTo>
                  <a:lnTo>
                    <a:pt x="70" y="311"/>
                  </a:lnTo>
                  <a:lnTo>
                    <a:pt x="28" y="303"/>
                  </a:lnTo>
                  <a:lnTo>
                    <a:pt x="0" y="339"/>
                  </a:lnTo>
                  <a:lnTo>
                    <a:pt x="62" y="355"/>
                  </a:lnTo>
                  <a:lnTo>
                    <a:pt x="252" y="96"/>
                  </a:lnTo>
                  <a:lnTo>
                    <a:pt x="2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2" name="Freeform 267">
              <a:extLst>
                <a:ext uri="{FF2B5EF4-FFF2-40B4-BE49-F238E27FC236}">
                  <a16:creationId xmlns:a16="http://schemas.microsoft.com/office/drawing/2014/main" id="{E75E51C6-7918-402F-8690-33742F9CAE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4" y="2526"/>
              <a:ext cx="70" cy="64"/>
            </a:xfrm>
            <a:custGeom>
              <a:avLst/>
              <a:gdLst>
                <a:gd name="T0" fmla="*/ 0 w 70"/>
                <a:gd name="T1" fmla="*/ 42 h 64"/>
                <a:gd name="T2" fmla="*/ 0 w 70"/>
                <a:gd name="T3" fmla="*/ 44 h 64"/>
                <a:gd name="T4" fmla="*/ 0 w 70"/>
                <a:gd name="T5" fmla="*/ 44 h 64"/>
                <a:gd name="T6" fmla="*/ 8 w 70"/>
                <a:gd name="T7" fmla="*/ 52 h 64"/>
                <a:gd name="T8" fmla="*/ 58 w 70"/>
                <a:gd name="T9" fmla="*/ 64 h 64"/>
                <a:gd name="T10" fmla="*/ 62 w 70"/>
                <a:gd name="T11" fmla="*/ 58 h 64"/>
                <a:gd name="T12" fmla="*/ 0 w 70"/>
                <a:gd name="T13" fmla="*/ 42 h 64"/>
                <a:gd name="T14" fmla="*/ 34 w 70"/>
                <a:gd name="T15" fmla="*/ 0 h 64"/>
                <a:gd name="T16" fmla="*/ 28 w 70"/>
                <a:gd name="T17" fmla="*/ 6 h 64"/>
                <a:gd name="T18" fmla="*/ 70 w 70"/>
                <a:gd name="T19" fmla="*/ 14 h 64"/>
                <a:gd name="T20" fmla="*/ 70 w 70"/>
                <a:gd name="T21" fmla="*/ 8 h 64"/>
                <a:gd name="T22" fmla="*/ 34 w 70"/>
                <a:gd name="T2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64">
                  <a:moveTo>
                    <a:pt x="0" y="42"/>
                  </a:moveTo>
                  <a:lnTo>
                    <a:pt x="0" y="44"/>
                  </a:lnTo>
                  <a:lnTo>
                    <a:pt x="0" y="44"/>
                  </a:lnTo>
                  <a:lnTo>
                    <a:pt x="8" y="52"/>
                  </a:lnTo>
                  <a:lnTo>
                    <a:pt x="58" y="64"/>
                  </a:lnTo>
                  <a:lnTo>
                    <a:pt x="62" y="58"/>
                  </a:lnTo>
                  <a:lnTo>
                    <a:pt x="0" y="42"/>
                  </a:lnTo>
                  <a:close/>
                  <a:moveTo>
                    <a:pt x="34" y="0"/>
                  </a:moveTo>
                  <a:lnTo>
                    <a:pt x="28" y="6"/>
                  </a:lnTo>
                  <a:lnTo>
                    <a:pt x="70" y="14"/>
                  </a:lnTo>
                  <a:lnTo>
                    <a:pt x="70" y="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AAC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3" name="Freeform 268">
              <a:extLst>
                <a:ext uri="{FF2B5EF4-FFF2-40B4-BE49-F238E27FC236}">
                  <a16:creationId xmlns:a16="http://schemas.microsoft.com/office/drawing/2014/main" id="{3F03AF30-A446-4478-965D-87B0B9FD0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" y="2568"/>
              <a:ext cx="62" cy="22"/>
            </a:xfrm>
            <a:custGeom>
              <a:avLst/>
              <a:gdLst>
                <a:gd name="T0" fmla="*/ 0 w 62"/>
                <a:gd name="T1" fmla="*/ 0 h 22"/>
                <a:gd name="T2" fmla="*/ 0 w 62"/>
                <a:gd name="T3" fmla="*/ 2 h 22"/>
                <a:gd name="T4" fmla="*/ 0 w 62"/>
                <a:gd name="T5" fmla="*/ 2 h 22"/>
                <a:gd name="T6" fmla="*/ 8 w 62"/>
                <a:gd name="T7" fmla="*/ 10 h 22"/>
                <a:gd name="T8" fmla="*/ 58 w 62"/>
                <a:gd name="T9" fmla="*/ 22 h 22"/>
                <a:gd name="T10" fmla="*/ 62 w 62"/>
                <a:gd name="T11" fmla="*/ 16 h 22"/>
                <a:gd name="T12" fmla="*/ 0 w 62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2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8" y="10"/>
                  </a:lnTo>
                  <a:lnTo>
                    <a:pt x="58" y="22"/>
                  </a:lnTo>
                  <a:lnTo>
                    <a:pt x="62" y="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4" name="Freeform 269">
              <a:extLst>
                <a:ext uri="{FF2B5EF4-FFF2-40B4-BE49-F238E27FC236}">
                  <a16:creationId xmlns:a16="http://schemas.microsoft.com/office/drawing/2014/main" id="{E34D9E20-94FC-438A-B96D-DACA66B16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" y="2526"/>
              <a:ext cx="42" cy="14"/>
            </a:xfrm>
            <a:custGeom>
              <a:avLst/>
              <a:gdLst>
                <a:gd name="T0" fmla="*/ 6 w 42"/>
                <a:gd name="T1" fmla="*/ 0 h 14"/>
                <a:gd name="T2" fmla="*/ 0 w 42"/>
                <a:gd name="T3" fmla="*/ 6 h 14"/>
                <a:gd name="T4" fmla="*/ 42 w 42"/>
                <a:gd name="T5" fmla="*/ 14 h 14"/>
                <a:gd name="T6" fmla="*/ 42 w 42"/>
                <a:gd name="T7" fmla="*/ 8 h 14"/>
                <a:gd name="T8" fmla="*/ 6 w 4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4">
                  <a:moveTo>
                    <a:pt x="6" y="0"/>
                  </a:moveTo>
                  <a:lnTo>
                    <a:pt x="0" y="6"/>
                  </a:lnTo>
                  <a:lnTo>
                    <a:pt x="42" y="14"/>
                  </a:lnTo>
                  <a:lnTo>
                    <a:pt x="42" y="8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5" name="Freeform 270">
              <a:extLst>
                <a:ext uri="{FF2B5EF4-FFF2-40B4-BE49-F238E27FC236}">
                  <a16:creationId xmlns:a16="http://schemas.microsoft.com/office/drawing/2014/main" id="{B50625D8-BCD9-45DB-A0BF-CBBA099901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2" y="2281"/>
              <a:ext cx="241" cy="411"/>
            </a:xfrm>
            <a:custGeom>
              <a:avLst/>
              <a:gdLst>
                <a:gd name="T0" fmla="*/ 185 w 241"/>
                <a:gd name="T1" fmla="*/ 209 h 411"/>
                <a:gd name="T2" fmla="*/ 183 w 241"/>
                <a:gd name="T3" fmla="*/ 209 h 411"/>
                <a:gd name="T4" fmla="*/ 175 w 241"/>
                <a:gd name="T5" fmla="*/ 205 h 411"/>
                <a:gd name="T6" fmla="*/ 173 w 241"/>
                <a:gd name="T7" fmla="*/ 197 h 411"/>
                <a:gd name="T8" fmla="*/ 173 w 241"/>
                <a:gd name="T9" fmla="*/ 193 h 411"/>
                <a:gd name="T10" fmla="*/ 177 w 241"/>
                <a:gd name="T11" fmla="*/ 189 h 411"/>
                <a:gd name="T12" fmla="*/ 181 w 241"/>
                <a:gd name="T13" fmla="*/ 187 h 411"/>
                <a:gd name="T14" fmla="*/ 183 w 241"/>
                <a:gd name="T15" fmla="*/ 187 h 411"/>
                <a:gd name="T16" fmla="*/ 191 w 241"/>
                <a:gd name="T17" fmla="*/ 193 h 411"/>
                <a:gd name="T18" fmla="*/ 195 w 241"/>
                <a:gd name="T19" fmla="*/ 201 h 411"/>
                <a:gd name="T20" fmla="*/ 193 w 241"/>
                <a:gd name="T21" fmla="*/ 205 h 411"/>
                <a:gd name="T22" fmla="*/ 189 w 241"/>
                <a:gd name="T23" fmla="*/ 209 h 411"/>
                <a:gd name="T24" fmla="*/ 187 w 241"/>
                <a:gd name="T25" fmla="*/ 116 h 411"/>
                <a:gd name="T26" fmla="*/ 183 w 241"/>
                <a:gd name="T27" fmla="*/ 116 h 411"/>
                <a:gd name="T28" fmla="*/ 179 w 241"/>
                <a:gd name="T29" fmla="*/ 114 h 411"/>
                <a:gd name="T30" fmla="*/ 173 w 241"/>
                <a:gd name="T31" fmla="*/ 108 h 411"/>
                <a:gd name="T32" fmla="*/ 173 w 241"/>
                <a:gd name="T33" fmla="*/ 104 h 411"/>
                <a:gd name="T34" fmla="*/ 175 w 241"/>
                <a:gd name="T35" fmla="*/ 98 h 411"/>
                <a:gd name="T36" fmla="*/ 181 w 241"/>
                <a:gd name="T37" fmla="*/ 94 h 411"/>
                <a:gd name="T38" fmla="*/ 183 w 241"/>
                <a:gd name="T39" fmla="*/ 94 h 411"/>
                <a:gd name="T40" fmla="*/ 189 w 241"/>
                <a:gd name="T41" fmla="*/ 96 h 411"/>
                <a:gd name="T42" fmla="*/ 193 w 241"/>
                <a:gd name="T43" fmla="*/ 104 h 411"/>
                <a:gd name="T44" fmla="*/ 195 w 241"/>
                <a:gd name="T45" fmla="*/ 108 h 411"/>
                <a:gd name="T46" fmla="*/ 193 w 241"/>
                <a:gd name="T47" fmla="*/ 114 h 411"/>
                <a:gd name="T48" fmla="*/ 187 w 241"/>
                <a:gd name="T49" fmla="*/ 116 h 411"/>
                <a:gd name="T50" fmla="*/ 2 w 241"/>
                <a:gd name="T51" fmla="*/ 305 h 411"/>
                <a:gd name="T52" fmla="*/ 0 w 241"/>
                <a:gd name="T53" fmla="*/ 411 h 411"/>
                <a:gd name="T54" fmla="*/ 8 w 241"/>
                <a:gd name="T55" fmla="*/ 411 h 411"/>
                <a:gd name="T56" fmla="*/ 40 w 241"/>
                <a:gd name="T57" fmla="*/ 409 h 411"/>
                <a:gd name="T58" fmla="*/ 52 w 241"/>
                <a:gd name="T59" fmla="*/ 409 h 411"/>
                <a:gd name="T60" fmla="*/ 54 w 241"/>
                <a:gd name="T61" fmla="*/ 407 h 411"/>
                <a:gd name="T62" fmla="*/ 76 w 241"/>
                <a:gd name="T63" fmla="*/ 403 h 411"/>
                <a:gd name="T64" fmla="*/ 137 w 241"/>
                <a:gd name="T65" fmla="*/ 361 h 411"/>
                <a:gd name="T66" fmla="*/ 185 w 241"/>
                <a:gd name="T67" fmla="*/ 305 h 411"/>
                <a:gd name="T68" fmla="*/ 201 w 241"/>
                <a:gd name="T69" fmla="*/ 273 h 411"/>
                <a:gd name="T70" fmla="*/ 227 w 241"/>
                <a:gd name="T71" fmla="*/ 201 h 411"/>
                <a:gd name="T72" fmla="*/ 239 w 241"/>
                <a:gd name="T73" fmla="*/ 123 h 411"/>
                <a:gd name="T74" fmla="*/ 237 w 241"/>
                <a:gd name="T75" fmla="*/ 4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" h="411">
                  <a:moveTo>
                    <a:pt x="185" y="209"/>
                  </a:moveTo>
                  <a:lnTo>
                    <a:pt x="185" y="209"/>
                  </a:lnTo>
                  <a:lnTo>
                    <a:pt x="183" y="209"/>
                  </a:lnTo>
                  <a:lnTo>
                    <a:pt x="183" y="209"/>
                  </a:lnTo>
                  <a:lnTo>
                    <a:pt x="179" y="207"/>
                  </a:lnTo>
                  <a:lnTo>
                    <a:pt x="175" y="205"/>
                  </a:lnTo>
                  <a:lnTo>
                    <a:pt x="173" y="201"/>
                  </a:lnTo>
                  <a:lnTo>
                    <a:pt x="173" y="197"/>
                  </a:lnTo>
                  <a:lnTo>
                    <a:pt x="173" y="197"/>
                  </a:lnTo>
                  <a:lnTo>
                    <a:pt x="173" y="193"/>
                  </a:lnTo>
                  <a:lnTo>
                    <a:pt x="175" y="189"/>
                  </a:lnTo>
                  <a:lnTo>
                    <a:pt x="177" y="189"/>
                  </a:lnTo>
                  <a:lnTo>
                    <a:pt x="181" y="187"/>
                  </a:lnTo>
                  <a:lnTo>
                    <a:pt x="181" y="187"/>
                  </a:lnTo>
                  <a:lnTo>
                    <a:pt x="183" y="187"/>
                  </a:lnTo>
                  <a:lnTo>
                    <a:pt x="183" y="187"/>
                  </a:lnTo>
                  <a:lnTo>
                    <a:pt x="187" y="189"/>
                  </a:lnTo>
                  <a:lnTo>
                    <a:pt x="191" y="193"/>
                  </a:lnTo>
                  <a:lnTo>
                    <a:pt x="193" y="197"/>
                  </a:lnTo>
                  <a:lnTo>
                    <a:pt x="195" y="201"/>
                  </a:lnTo>
                  <a:lnTo>
                    <a:pt x="195" y="201"/>
                  </a:lnTo>
                  <a:lnTo>
                    <a:pt x="193" y="205"/>
                  </a:lnTo>
                  <a:lnTo>
                    <a:pt x="191" y="207"/>
                  </a:lnTo>
                  <a:lnTo>
                    <a:pt x="189" y="209"/>
                  </a:lnTo>
                  <a:lnTo>
                    <a:pt x="185" y="209"/>
                  </a:lnTo>
                  <a:close/>
                  <a:moveTo>
                    <a:pt x="187" y="116"/>
                  </a:moveTo>
                  <a:lnTo>
                    <a:pt x="187" y="116"/>
                  </a:lnTo>
                  <a:lnTo>
                    <a:pt x="183" y="116"/>
                  </a:lnTo>
                  <a:lnTo>
                    <a:pt x="183" y="116"/>
                  </a:lnTo>
                  <a:lnTo>
                    <a:pt x="179" y="114"/>
                  </a:lnTo>
                  <a:lnTo>
                    <a:pt x="177" y="112"/>
                  </a:lnTo>
                  <a:lnTo>
                    <a:pt x="173" y="108"/>
                  </a:lnTo>
                  <a:lnTo>
                    <a:pt x="173" y="104"/>
                  </a:lnTo>
                  <a:lnTo>
                    <a:pt x="173" y="104"/>
                  </a:lnTo>
                  <a:lnTo>
                    <a:pt x="173" y="100"/>
                  </a:lnTo>
                  <a:lnTo>
                    <a:pt x="175" y="98"/>
                  </a:lnTo>
                  <a:lnTo>
                    <a:pt x="179" y="96"/>
                  </a:lnTo>
                  <a:lnTo>
                    <a:pt x="181" y="94"/>
                  </a:lnTo>
                  <a:lnTo>
                    <a:pt x="181" y="94"/>
                  </a:lnTo>
                  <a:lnTo>
                    <a:pt x="183" y="94"/>
                  </a:lnTo>
                  <a:lnTo>
                    <a:pt x="183" y="94"/>
                  </a:lnTo>
                  <a:lnTo>
                    <a:pt x="189" y="96"/>
                  </a:lnTo>
                  <a:lnTo>
                    <a:pt x="191" y="100"/>
                  </a:lnTo>
                  <a:lnTo>
                    <a:pt x="193" y="104"/>
                  </a:lnTo>
                  <a:lnTo>
                    <a:pt x="195" y="108"/>
                  </a:lnTo>
                  <a:lnTo>
                    <a:pt x="195" y="108"/>
                  </a:lnTo>
                  <a:lnTo>
                    <a:pt x="195" y="112"/>
                  </a:lnTo>
                  <a:lnTo>
                    <a:pt x="193" y="114"/>
                  </a:lnTo>
                  <a:lnTo>
                    <a:pt x="189" y="116"/>
                  </a:lnTo>
                  <a:lnTo>
                    <a:pt x="187" y="116"/>
                  </a:lnTo>
                  <a:close/>
                  <a:moveTo>
                    <a:pt x="231" y="0"/>
                  </a:moveTo>
                  <a:lnTo>
                    <a:pt x="2" y="305"/>
                  </a:lnTo>
                  <a:lnTo>
                    <a:pt x="0" y="411"/>
                  </a:lnTo>
                  <a:lnTo>
                    <a:pt x="0" y="411"/>
                  </a:lnTo>
                  <a:lnTo>
                    <a:pt x="8" y="411"/>
                  </a:lnTo>
                  <a:lnTo>
                    <a:pt x="8" y="411"/>
                  </a:lnTo>
                  <a:lnTo>
                    <a:pt x="40" y="409"/>
                  </a:lnTo>
                  <a:lnTo>
                    <a:pt x="40" y="409"/>
                  </a:lnTo>
                  <a:lnTo>
                    <a:pt x="52" y="409"/>
                  </a:lnTo>
                  <a:lnTo>
                    <a:pt x="52" y="409"/>
                  </a:lnTo>
                  <a:lnTo>
                    <a:pt x="54" y="407"/>
                  </a:lnTo>
                  <a:lnTo>
                    <a:pt x="54" y="407"/>
                  </a:lnTo>
                  <a:lnTo>
                    <a:pt x="76" y="403"/>
                  </a:lnTo>
                  <a:lnTo>
                    <a:pt x="76" y="403"/>
                  </a:lnTo>
                  <a:lnTo>
                    <a:pt x="107" y="383"/>
                  </a:lnTo>
                  <a:lnTo>
                    <a:pt x="137" y="361"/>
                  </a:lnTo>
                  <a:lnTo>
                    <a:pt x="161" y="335"/>
                  </a:lnTo>
                  <a:lnTo>
                    <a:pt x="185" y="305"/>
                  </a:lnTo>
                  <a:lnTo>
                    <a:pt x="185" y="305"/>
                  </a:lnTo>
                  <a:lnTo>
                    <a:pt x="201" y="273"/>
                  </a:lnTo>
                  <a:lnTo>
                    <a:pt x="217" y="237"/>
                  </a:lnTo>
                  <a:lnTo>
                    <a:pt x="227" y="201"/>
                  </a:lnTo>
                  <a:lnTo>
                    <a:pt x="235" y="163"/>
                  </a:lnTo>
                  <a:lnTo>
                    <a:pt x="239" y="123"/>
                  </a:lnTo>
                  <a:lnTo>
                    <a:pt x="241" y="82"/>
                  </a:lnTo>
                  <a:lnTo>
                    <a:pt x="237" y="40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AFCE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6" name="Freeform 271">
              <a:extLst>
                <a:ext uri="{FF2B5EF4-FFF2-40B4-BE49-F238E27FC236}">
                  <a16:creationId xmlns:a16="http://schemas.microsoft.com/office/drawing/2014/main" id="{A9BF45BB-9DE2-40C9-B486-29ED30858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" y="2468"/>
              <a:ext cx="22" cy="22"/>
            </a:xfrm>
            <a:custGeom>
              <a:avLst/>
              <a:gdLst>
                <a:gd name="T0" fmla="*/ 12 w 22"/>
                <a:gd name="T1" fmla="*/ 22 h 22"/>
                <a:gd name="T2" fmla="*/ 12 w 22"/>
                <a:gd name="T3" fmla="*/ 22 h 22"/>
                <a:gd name="T4" fmla="*/ 10 w 22"/>
                <a:gd name="T5" fmla="*/ 22 h 22"/>
                <a:gd name="T6" fmla="*/ 10 w 22"/>
                <a:gd name="T7" fmla="*/ 22 h 22"/>
                <a:gd name="T8" fmla="*/ 6 w 22"/>
                <a:gd name="T9" fmla="*/ 20 h 22"/>
                <a:gd name="T10" fmla="*/ 2 w 22"/>
                <a:gd name="T11" fmla="*/ 18 h 22"/>
                <a:gd name="T12" fmla="*/ 0 w 22"/>
                <a:gd name="T13" fmla="*/ 14 h 22"/>
                <a:gd name="T14" fmla="*/ 0 w 22"/>
                <a:gd name="T15" fmla="*/ 10 h 22"/>
                <a:gd name="T16" fmla="*/ 0 w 22"/>
                <a:gd name="T17" fmla="*/ 10 h 22"/>
                <a:gd name="T18" fmla="*/ 0 w 22"/>
                <a:gd name="T19" fmla="*/ 6 h 22"/>
                <a:gd name="T20" fmla="*/ 2 w 22"/>
                <a:gd name="T21" fmla="*/ 2 h 22"/>
                <a:gd name="T22" fmla="*/ 4 w 22"/>
                <a:gd name="T23" fmla="*/ 2 h 22"/>
                <a:gd name="T24" fmla="*/ 8 w 22"/>
                <a:gd name="T25" fmla="*/ 0 h 22"/>
                <a:gd name="T26" fmla="*/ 8 w 22"/>
                <a:gd name="T27" fmla="*/ 0 h 22"/>
                <a:gd name="T28" fmla="*/ 10 w 22"/>
                <a:gd name="T29" fmla="*/ 0 h 22"/>
                <a:gd name="T30" fmla="*/ 10 w 22"/>
                <a:gd name="T31" fmla="*/ 0 h 22"/>
                <a:gd name="T32" fmla="*/ 14 w 22"/>
                <a:gd name="T33" fmla="*/ 2 h 22"/>
                <a:gd name="T34" fmla="*/ 18 w 22"/>
                <a:gd name="T35" fmla="*/ 6 h 22"/>
                <a:gd name="T36" fmla="*/ 20 w 22"/>
                <a:gd name="T37" fmla="*/ 10 h 22"/>
                <a:gd name="T38" fmla="*/ 22 w 22"/>
                <a:gd name="T39" fmla="*/ 14 h 22"/>
                <a:gd name="T40" fmla="*/ 22 w 22"/>
                <a:gd name="T41" fmla="*/ 14 h 22"/>
                <a:gd name="T42" fmla="*/ 20 w 22"/>
                <a:gd name="T43" fmla="*/ 18 h 22"/>
                <a:gd name="T44" fmla="*/ 18 w 22"/>
                <a:gd name="T45" fmla="*/ 20 h 22"/>
                <a:gd name="T46" fmla="*/ 16 w 22"/>
                <a:gd name="T47" fmla="*/ 22 h 22"/>
                <a:gd name="T48" fmla="*/ 12 w 22"/>
                <a:gd name="T4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22">
                  <a:moveTo>
                    <a:pt x="12" y="22"/>
                  </a:moveTo>
                  <a:lnTo>
                    <a:pt x="12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8" y="6"/>
                  </a:lnTo>
                  <a:lnTo>
                    <a:pt x="20" y="10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6" y="22"/>
                  </a:lnTo>
                  <a:lnTo>
                    <a:pt x="12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7" name="Freeform 272">
              <a:extLst>
                <a:ext uri="{FF2B5EF4-FFF2-40B4-BE49-F238E27FC236}">
                  <a16:creationId xmlns:a16="http://schemas.microsoft.com/office/drawing/2014/main" id="{42CFC8CB-534B-4D49-9AD0-3B12066DE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" y="2375"/>
              <a:ext cx="22" cy="22"/>
            </a:xfrm>
            <a:custGeom>
              <a:avLst/>
              <a:gdLst>
                <a:gd name="T0" fmla="*/ 14 w 22"/>
                <a:gd name="T1" fmla="*/ 22 h 22"/>
                <a:gd name="T2" fmla="*/ 14 w 22"/>
                <a:gd name="T3" fmla="*/ 22 h 22"/>
                <a:gd name="T4" fmla="*/ 10 w 22"/>
                <a:gd name="T5" fmla="*/ 22 h 22"/>
                <a:gd name="T6" fmla="*/ 10 w 22"/>
                <a:gd name="T7" fmla="*/ 22 h 22"/>
                <a:gd name="T8" fmla="*/ 6 w 22"/>
                <a:gd name="T9" fmla="*/ 20 h 22"/>
                <a:gd name="T10" fmla="*/ 4 w 22"/>
                <a:gd name="T11" fmla="*/ 18 h 22"/>
                <a:gd name="T12" fmla="*/ 0 w 22"/>
                <a:gd name="T13" fmla="*/ 14 h 22"/>
                <a:gd name="T14" fmla="*/ 0 w 22"/>
                <a:gd name="T15" fmla="*/ 10 h 22"/>
                <a:gd name="T16" fmla="*/ 0 w 22"/>
                <a:gd name="T17" fmla="*/ 10 h 22"/>
                <a:gd name="T18" fmla="*/ 0 w 22"/>
                <a:gd name="T19" fmla="*/ 6 h 22"/>
                <a:gd name="T20" fmla="*/ 2 w 22"/>
                <a:gd name="T21" fmla="*/ 4 h 22"/>
                <a:gd name="T22" fmla="*/ 6 w 22"/>
                <a:gd name="T23" fmla="*/ 2 h 22"/>
                <a:gd name="T24" fmla="*/ 8 w 22"/>
                <a:gd name="T25" fmla="*/ 0 h 22"/>
                <a:gd name="T26" fmla="*/ 8 w 22"/>
                <a:gd name="T27" fmla="*/ 0 h 22"/>
                <a:gd name="T28" fmla="*/ 10 w 22"/>
                <a:gd name="T29" fmla="*/ 0 h 22"/>
                <a:gd name="T30" fmla="*/ 10 w 22"/>
                <a:gd name="T31" fmla="*/ 0 h 22"/>
                <a:gd name="T32" fmla="*/ 16 w 22"/>
                <a:gd name="T33" fmla="*/ 2 h 22"/>
                <a:gd name="T34" fmla="*/ 18 w 22"/>
                <a:gd name="T35" fmla="*/ 6 h 22"/>
                <a:gd name="T36" fmla="*/ 20 w 22"/>
                <a:gd name="T37" fmla="*/ 10 h 22"/>
                <a:gd name="T38" fmla="*/ 22 w 22"/>
                <a:gd name="T39" fmla="*/ 14 h 22"/>
                <a:gd name="T40" fmla="*/ 22 w 22"/>
                <a:gd name="T41" fmla="*/ 14 h 22"/>
                <a:gd name="T42" fmla="*/ 22 w 22"/>
                <a:gd name="T43" fmla="*/ 18 h 22"/>
                <a:gd name="T44" fmla="*/ 20 w 22"/>
                <a:gd name="T45" fmla="*/ 20 h 22"/>
                <a:gd name="T46" fmla="*/ 16 w 22"/>
                <a:gd name="T47" fmla="*/ 22 h 22"/>
                <a:gd name="T48" fmla="*/ 14 w 22"/>
                <a:gd name="T4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22">
                  <a:moveTo>
                    <a:pt x="14" y="22"/>
                  </a:moveTo>
                  <a:lnTo>
                    <a:pt x="14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20" y="10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4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8" name="Freeform 273">
              <a:extLst>
                <a:ext uri="{FF2B5EF4-FFF2-40B4-BE49-F238E27FC236}">
                  <a16:creationId xmlns:a16="http://schemas.microsoft.com/office/drawing/2014/main" id="{DC59D0B7-1CFB-45B9-9A51-AD816BF67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" y="2281"/>
              <a:ext cx="241" cy="411"/>
            </a:xfrm>
            <a:custGeom>
              <a:avLst/>
              <a:gdLst>
                <a:gd name="T0" fmla="*/ 231 w 241"/>
                <a:gd name="T1" fmla="*/ 0 h 411"/>
                <a:gd name="T2" fmla="*/ 2 w 241"/>
                <a:gd name="T3" fmla="*/ 305 h 411"/>
                <a:gd name="T4" fmla="*/ 0 w 241"/>
                <a:gd name="T5" fmla="*/ 411 h 411"/>
                <a:gd name="T6" fmla="*/ 0 w 241"/>
                <a:gd name="T7" fmla="*/ 411 h 411"/>
                <a:gd name="T8" fmla="*/ 8 w 241"/>
                <a:gd name="T9" fmla="*/ 411 h 411"/>
                <a:gd name="T10" fmla="*/ 8 w 241"/>
                <a:gd name="T11" fmla="*/ 411 h 411"/>
                <a:gd name="T12" fmla="*/ 40 w 241"/>
                <a:gd name="T13" fmla="*/ 409 h 411"/>
                <a:gd name="T14" fmla="*/ 40 w 241"/>
                <a:gd name="T15" fmla="*/ 409 h 411"/>
                <a:gd name="T16" fmla="*/ 52 w 241"/>
                <a:gd name="T17" fmla="*/ 409 h 411"/>
                <a:gd name="T18" fmla="*/ 52 w 241"/>
                <a:gd name="T19" fmla="*/ 409 h 411"/>
                <a:gd name="T20" fmla="*/ 54 w 241"/>
                <a:gd name="T21" fmla="*/ 407 h 411"/>
                <a:gd name="T22" fmla="*/ 54 w 241"/>
                <a:gd name="T23" fmla="*/ 407 h 411"/>
                <a:gd name="T24" fmla="*/ 76 w 241"/>
                <a:gd name="T25" fmla="*/ 403 h 411"/>
                <a:gd name="T26" fmla="*/ 76 w 241"/>
                <a:gd name="T27" fmla="*/ 403 h 411"/>
                <a:gd name="T28" fmla="*/ 107 w 241"/>
                <a:gd name="T29" fmla="*/ 383 h 411"/>
                <a:gd name="T30" fmla="*/ 137 w 241"/>
                <a:gd name="T31" fmla="*/ 361 h 411"/>
                <a:gd name="T32" fmla="*/ 161 w 241"/>
                <a:gd name="T33" fmla="*/ 335 h 411"/>
                <a:gd name="T34" fmla="*/ 185 w 241"/>
                <a:gd name="T35" fmla="*/ 305 h 411"/>
                <a:gd name="T36" fmla="*/ 185 w 241"/>
                <a:gd name="T37" fmla="*/ 305 h 411"/>
                <a:gd name="T38" fmla="*/ 201 w 241"/>
                <a:gd name="T39" fmla="*/ 273 h 411"/>
                <a:gd name="T40" fmla="*/ 217 w 241"/>
                <a:gd name="T41" fmla="*/ 237 h 411"/>
                <a:gd name="T42" fmla="*/ 227 w 241"/>
                <a:gd name="T43" fmla="*/ 201 h 411"/>
                <a:gd name="T44" fmla="*/ 235 w 241"/>
                <a:gd name="T45" fmla="*/ 163 h 411"/>
                <a:gd name="T46" fmla="*/ 239 w 241"/>
                <a:gd name="T47" fmla="*/ 123 h 411"/>
                <a:gd name="T48" fmla="*/ 241 w 241"/>
                <a:gd name="T49" fmla="*/ 82 h 411"/>
                <a:gd name="T50" fmla="*/ 237 w 241"/>
                <a:gd name="T51" fmla="*/ 40 h 411"/>
                <a:gd name="T52" fmla="*/ 231 w 241"/>
                <a:gd name="T53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1" h="411">
                  <a:moveTo>
                    <a:pt x="231" y="0"/>
                  </a:moveTo>
                  <a:lnTo>
                    <a:pt x="2" y="305"/>
                  </a:lnTo>
                  <a:lnTo>
                    <a:pt x="0" y="411"/>
                  </a:lnTo>
                  <a:lnTo>
                    <a:pt x="0" y="411"/>
                  </a:lnTo>
                  <a:lnTo>
                    <a:pt x="8" y="411"/>
                  </a:lnTo>
                  <a:lnTo>
                    <a:pt x="8" y="411"/>
                  </a:lnTo>
                  <a:lnTo>
                    <a:pt x="40" y="409"/>
                  </a:lnTo>
                  <a:lnTo>
                    <a:pt x="40" y="409"/>
                  </a:lnTo>
                  <a:lnTo>
                    <a:pt x="52" y="409"/>
                  </a:lnTo>
                  <a:lnTo>
                    <a:pt x="52" y="409"/>
                  </a:lnTo>
                  <a:lnTo>
                    <a:pt x="54" y="407"/>
                  </a:lnTo>
                  <a:lnTo>
                    <a:pt x="54" y="407"/>
                  </a:lnTo>
                  <a:lnTo>
                    <a:pt x="76" y="403"/>
                  </a:lnTo>
                  <a:lnTo>
                    <a:pt x="76" y="403"/>
                  </a:lnTo>
                  <a:lnTo>
                    <a:pt x="107" y="383"/>
                  </a:lnTo>
                  <a:lnTo>
                    <a:pt x="137" y="361"/>
                  </a:lnTo>
                  <a:lnTo>
                    <a:pt x="161" y="335"/>
                  </a:lnTo>
                  <a:lnTo>
                    <a:pt x="185" y="305"/>
                  </a:lnTo>
                  <a:lnTo>
                    <a:pt x="185" y="305"/>
                  </a:lnTo>
                  <a:lnTo>
                    <a:pt x="201" y="273"/>
                  </a:lnTo>
                  <a:lnTo>
                    <a:pt x="217" y="237"/>
                  </a:lnTo>
                  <a:lnTo>
                    <a:pt x="227" y="201"/>
                  </a:lnTo>
                  <a:lnTo>
                    <a:pt x="235" y="163"/>
                  </a:lnTo>
                  <a:lnTo>
                    <a:pt x="239" y="123"/>
                  </a:lnTo>
                  <a:lnTo>
                    <a:pt x="241" y="82"/>
                  </a:lnTo>
                  <a:lnTo>
                    <a:pt x="237" y="40"/>
                  </a:lnTo>
                  <a:lnTo>
                    <a:pt x="2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9" name="Freeform 274">
              <a:extLst>
                <a:ext uri="{FF2B5EF4-FFF2-40B4-BE49-F238E27FC236}">
                  <a16:creationId xmlns:a16="http://schemas.microsoft.com/office/drawing/2014/main" id="{19BF65A9-F994-4A33-BA8C-435925D73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" y="2468"/>
              <a:ext cx="22" cy="22"/>
            </a:xfrm>
            <a:custGeom>
              <a:avLst/>
              <a:gdLst>
                <a:gd name="T0" fmla="*/ 8 w 22"/>
                <a:gd name="T1" fmla="*/ 0 h 22"/>
                <a:gd name="T2" fmla="*/ 8 w 22"/>
                <a:gd name="T3" fmla="*/ 0 h 22"/>
                <a:gd name="T4" fmla="*/ 4 w 22"/>
                <a:gd name="T5" fmla="*/ 2 h 22"/>
                <a:gd name="T6" fmla="*/ 2 w 22"/>
                <a:gd name="T7" fmla="*/ 2 h 22"/>
                <a:gd name="T8" fmla="*/ 0 w 22"/>
                <a:gd name="T9" fmla="*/ 6 h 22"/>
                <a:gd name="T10" fmla="*/ 0 w 22"/>
                <a:gd name="T11" fmla="*/ 10 h 22"/>
                <a:gd name="T12" fmla="*/ 0 w 22"/>
                <a:gd name="T13" fmla="*/ 10 h 22"/>
                <a:gd name="T14" fmla="*/ 0 w 22"/>
                <a:gd name="T15" fmla="*/ 14 h 22"/>
                <a:gd name="T16" fmla="*/ 2 w 22"/>
                <a:gd name="T17" fmla="*/ 18 h 22"/>
                <a:gd name="T18" fmla="*/ 6 w 22"/>
                <a:gd name="T19" fmla="*/ 20 h 22"/>
                <a:gd name="T20" fmla="*/ 10 w 22"/>
                <a:gd name="T21" fmla="*/ 22 h 22"/>
                <a:gd name="T22" fmla="*/ 10 w 22"/>
                <a:gd name="T23" fmla="*/ 22 h 22"/>
                <a:gd name="T24" fmla="*/ 12 w 22"/>
                <a:gd name="T25" fmla="*/ 22 h 22"/>
                <a:gd name="T26" fmla="*/ 12 w 22"/>
                <a:gd name="T27" fmla="*/ 22 h 22"/>
                <a:gd name="T28" fmla="*/ 16 w 22"/>
                <a:gd name="T29" fmla="*/ 22 h 22"/>
                <a:gd name="T30" fmla="*/ 18 w 22"/>
                <a:gd name="T31" fmla="*/ 20 h 22"/>
                <a:gd name="T32" fmla="*/ 20 w 22"/>
                <a:gd name="T33" fmla="*/ 18 h 22"/>
                <a:gd name="T34" fmla="*/ 22 w 22"/>
                <a:gd name="T35" fmla="*/ 14 h 22"/>
                <a:gd name="T36" fmla="*/ 22 w 22"/>
                <a:gd name="T37" fmla="*/ 14 h 22"/>
                <a:gd name="T38" fmla="*/ 20 w 22"/>
                <a:gd name="T39" fmla="*/ 10 h 22"/>
                <a:gd name="T40" fmla="*/ 18 w 22"/>
                <a:gd name="T41" fmla="*/ 6 h 22"/>
                <a:gd name="T42" fmla="*/ 14 w 22"/>
                <a:gd name="T43" fmla="*/ 2 h 22"/>
                <a:gd name="T44" fmla="*/ 10 w 22"/>
                <a:gd name="T45" fmla="*/ 0 h 22"/>
                <a:gd name="T46" fmla="*/ 10 w 22"/>
                <a:gd name="T47" fmla="*/ 0 h 22"/>
                <a:gd name="T48" fmla="*/ 8 w 22"/>
                <a:gd name="T4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22">
                  <a:moveTo>
                    <a:pt x="8" y="0"/>
                  </a:moveTo>
                  <a:lnTo>
                    <a:pt x="8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BAA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0" name="Freeform 275">
              <a:extLst>
                <a:ext uri="{FF2B5EF4-FFF2-40B4-BE49-F238E27FC236}">
                  <a16:creationId xmlns:a16="http://schemas.microsoft.com/office/drawing/2014/main" id="{C10EDEC3-7997-419A-94DD-D72C89A2D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" y="2468"/>
              <a:ext cx="22" cy="22"/>
            </a:xfrm>
            <a:custGeom>
              <a:avLst/>
              <a:gdLst>
                <a:gd name="T0" fmla="*/ 8 w 22"/>
                <a:gd name="T1" fmla="*/ 0 h 22"/>
                <a:gd name="T2" fmla="*/ 8 w 22"/>
                <a:gd name="T3" fmla="*/ 0 h 22"/>
                <a:gd name="T4" fmla="*/ 4 w 22"/>
                <a:gd name="T5" fmla="*/ 2 h 22"/>
                <a:gd name="T6" fmla="*/ 2 w 22"/>
                <a:gd name="T7" fmla="*/ 2 h 22"/>
                <a:gd name="T8" fmla="*/ 0 w 22"/>
                <a:gd name="T9" fmla="*/ 6 h 22"/>
                <a:gd name="T10" fmla="*/ 0 w 22"/>
                <a:gd name="T11" fmla="*/ 10 h 22"/>
                <a:gd name="T12" fmla="*/ 0 w 22"/>
                <a:gd name="T13" fmla="*/ 10 h 22"/>
                <a:gd name="T14" fmla="*/ 0 w 22"/>
                <a:gd name="T15" fmla="*/ 14 h 22"/>
                <a:gd name="T16" fmla="*/ 2 w 22"/>
                <a:gd name="T17" fmla="*/ 18 h 22"/>
                <a:gd name="T18" fmla="*/ 6 w 22"/>
                <a:gd name="T19" fmla="*/ 20 h 22"/>
                <a:gd name="T20" fmla="*/ 10 w 22"/>
                <a:gd name="T21" fmla="*/ 22 h 22"/>
                <a:gd name="T22" fmla="*/ 10 w 22"/>
                <a:gd name="T23" fmla="*/ 22 h 22"/>
                <a:gd name="T24" fmla="*/ 12 w 22"/>
                <a:gd name="T25" fmla="*/ 22 h 22"/>
                <a:gd name="T26" fmla="*/ 12 w 22"/>
                <a:gd name="T27" fmla="*/ 22 h 22"/>
                <a:gd name="T28" fmla="*/ 16 w 22"/>
                <a:gd name="T29" fmla="*/ 22 h 22"/>
                <a:gd name="T30" fmla="*/ 18 w 22"/>
                <a:gd name="T31" fmla="*/ 20 h 22"/>
                <a:gd name="T32" fmla="*/ 20 w 22"/>
                <a:gd name="T33" fmla="*/ 18 h 22"/>
                <a:gd name="T34" fmla="*/ 22 w 22"/>
                <a:gd name="T35" fmla="*/ 14 h 22"/>
                <a:gd name="T36" fmla="*/ 22 w 22"/>
                <a:gd name="T37" fmla="*/ 14 h 22"/>
                <a:gd name="T38" fmla="*/ 20 w 22"/>
                <a:gd name="T39" fmla="*/ 10 h 22"/>
                <a:gd name="T40" fmla="*/ 18 w 22"/>
                <a:gd name="T41" fmla="*/ 6 h 22"/>
                <a:gd name="T42" fmla="*/ 14 w 22"/>
                <a:gd name="T43" fmla="*/ 2 h 22"/>
                <a:gd name="T44" fmla="*/ 10 w 22"/>
                <a:gd name="T45" fmla="*/ 0 h 22"/>
                <a:gd name="T46" fmla="*/ 10 w 22"/>
                <a:gd name="T47" fmla="*/ 0 h 22"/>
                <a:gd name="T48" fmla="*/ 8 w 22"/>
                <a:gd name="T4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22">
                  <a:moveTo>
                    <a:pt x="8" y="0"/>
                  </a:moveTo>
                  <a:lnTo>
                    <a:pt x="8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1" name="Freeform 276">
              <a:extLst>
                <a:ext uri="{FF2B5EF4-FFF2-40B4-BE49-F238E27FC236}">
                  <a16:creationId xmlns:a16="http://schemas.microsoft.com/office/drawing/2014/main" id="{5B0B84B9-33E3-4CB1-84D7-7B8B71060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" y="2375"/>
              <a:ext cx="22" cy="22"/>
            </a:xfrm>
            <a:custGeom>
              <a:avLst/>
              <a:gdLst>
                <a:gd name="T0" fmla="*/ 8 w 22"/>
                <a:gd name="T1" fmla="*/ 0 h 22"/>
                <a:gd name="T2" fmla="*/ 8 w 22"/>
                <a:gd name="T3" fmla="*/ 0 h 22"/>
                <a:gd name="T4" fmla="*/ 6 w 22"/>
                <a:gd name="T5" fmla="*/ 2 h 22"/>
                <a:gd name="T6" fmla="*/ 2 w 22"/>
                <a:gd name="T7" fmla="*/ 4 h 22"/>
                <a:gd name="T8" fmla="*/ 0 w 22"/>
                <a:gd name="T9" fmla="*/ 6 h 22"/>
                <a:gd name="T10" fmla="*/ 0 w 22"/>
                <a:gd name="T11" fmla="*/ 10 h 22"/>
                <a:gd name="T12" fmla="*/ 0 w 22"/>
                <a:gd name="T13" fmla="*/ 10 h 22"/>
                <a:gd name="T14" fmla="*/ 0 w 22"/>
                <a:gd name="T15" fmla="*/ 14 h 22"/>
                <a:gd name="T16" fmla="*/ 4 w 22"/>
                <a:gd name="T17" fmla="*/ 18 h 22"/>
                <a:gd name="T18" fmla="*/ 6 w 22"/>
                <a:gd name="T19" fmla="*/ 20 h 22"/>
                <a:gd name="T20" fmla="*/ 10 w 22"/>
                <a:gd name="T21" fmla="*/ 22 h 22"/>
                <a:gd name="T22" fmla="*/ 10 w 22"/>
                <a:gd name="T23" fmla="*/ 22 h 22"/>
                <a:gd name="T24" fmla="*/ 14 w 22"/>
                <a:gd name="T25" fmla="*/ 22 h 22"/>
                <a:gd name="T26" fmla="*/ 14 w 22"/>
                <a:gd name="T27" fmla="*/ 22 h 22"/>
                <a:gd name="T28" fmla="*/ 16 w 22"/>
                <a:gd name="T29" fmla="*/ 22 h 22"/>
                <a:gd name="T30" fmla="*/ 20 w 22"/>
                <a:gd name="T31" fmla="*/ 20 h 22"/>
                <a:gd name="T32" fmla="*/ 22 w 22"/>
                <a:gd name="T33" fmla="*/ 18 h 22"/>
                <a:gd name="T34" fmla="*/ 22 w 22"/>
                <a:gd name="T35" fmla="*/ 14 h 22"/>
                <a:gd name="T36" fmla="*/ 22 w 22"/>
                <a:gd name="T37" fmla="*/ 14 h 22"/>
                <a:gd name="T38" fmla="*/ 20 w 22"/>
                <a:gd name="T39" fmla="*/ 10 h 22"/>
                <a:gd name="T40" fmla="*/ 18 w 22"/>
                <a:gd name="T41" fmla="*/ 6 h 22"/>
                <a:gd name="T42" fmla="*/ 16 w 22"/>
                <a:gd name="T43" fmla="*/ 2 h 22"/>
                <a:gd name="T44" fmla="*/ 10 w 22"/>
                <a:gd name="T45" fmla="*/ 0 h 22"/>
                <a:gd name="T46" fmla="*/ 10 w 22"/>
                <a:gd name="T47" fmla="*/ 0 h 22"/>
                <a:gd name="T48" fmla="*/ 8 w 22"/>
                <a:gd name="T4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22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BAA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2" name="Freeform 277">
              <a:extLst>
                <a:ext uri="{FF2B5EF4-FFF2-40B4-BE49-F238E27FC236}">
                  <a16:creationId xmlns:a16="http://schemas.microsoft.com/office/drawing/2014/main" id="{1A18A61D-612E-4F94-A9DF-2AEF495F6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" y="2375"/>
              <a:ext cx="22" cy="22"/>
            </a:xfrm>
            <a:custGeom>
              <a:avLst/>
              <a:gdLst>
                <a:gd name="T0" fmla="*/ 8 w 22"/>
                <a:gd name="T1" fmla="*/ 0 h 22"/>
                <a:gd name="T2" fmla="*/ 8 w 22"/>
                <a:gd name="T3" fmla="*/ 0 h 22"/>
                <a:gd name="T4" fmla="*/ 6 w 22"/>
                <a:gd name="T5" fmla="*/ 2 h 22"/>
                <a:gd name="T6" fmla="*/ 2 w 22"/>
                <a:gd name="T7" fmla="*/ 4 h 22"/>
                <a:gd name="T8" fmla="*/ 0 w 22"/>
                <a:gd name="T9" fmla="*/ 6 h 22"/>
                <a:gd name="T10" fmla="*/ 0 w 22"/>
                <a:gd name="T11" fmla="*/ 10 h 22"/>
                <a:gd name="T12" fmla="*/ 0 w 22"/>
                <a:gd name="T13" fmla="*/ 10 h 22"/>
                <a:gd name="T14" fmla="*/ 0 w 22"/>
                <a:gd name="T15" fmla="*/ 14 h 22"/>
                <a:gd name="T16" fmla="*/ 4 w 22"/>
                <a:gd name="T17" fmla="*/ 18 h 22"/>
                <a:gd name="T18" fmla="*/ 6 w 22"/>
                <a:gd name="T19" fmla="*/ 20 h 22"/>
                <a:gd name="T20" fmla="*/ 10 w 22"/>
                <a:gd name="T21" fmla="*/ 22 h 22"/>
                <a:gd name="T22" fmla="*/ 10 w 22"/>
                <a:gd name="T23" fmla="*/ 22 h 22"/>
                <a:gd name="T24" fmla="*/ 14 w 22"/>
                <a:gd name="T25" fmla="*/ 22 h 22"/>
                <a:gd name="T26" fmla="*/ 14 w 22"/>
                <a:gd name="T27" fmla="*/ 22 h 22"/>
                <a:gd name="T28" fmla="*/ 16 w 22"/>
                <a:gd name="T29" fmla="*/ 22 h 22"/>
                <a:gd name="T30" fmla="*/ 20 w 22"/>
                <a:gd name="T31" fmla="*/ 20 h 22"/>
                <a:gd name="T32" fmla="*/ 22 w 22"/>
                <a:gd name="T33" fmla="*/ 18 h 22"/>
                <a:gd name="T34" fmla="*/ 22 w 22"/>
                <a:gd name="T35" fmla="*/ 14 h 22"/>
                <a:gd name="T36" fmla="*/ 22 w 22"/>
                <a:gd name="T37" fmla="*/ 14 h 22"/>
                <a:gd name="T38" fmla="*/ 20 w 22"/>
                <a:gd name="T39" fmla="*/ 10 h 22"/>
                <a:gd name="T40" fmla="*/ 18 w 22"/>
                <a:gd name="T41" fmla="*/ 6 h 22"/>
                <a:gd name="T42" fmla="*/ 16 w 22"/>
                <a:gd name="T43" fmla="*/ 2 h 22"/>
                <a:gd name="T44" fmla="*/ 10 w 22"/>
                <a:gd name="T45" fmla="*/ 0 h 22"/>
                <a:gd name="T46" fmla="*/ 10 w 22"/>
                <a:gd name="T47" fmla="*/ 0 h 22"/>
                <a:gd name="T48" fmla="*/ 8 w 22"/>
                <a:gd name="T4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22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3" name="Freeform 278">
              <a:extLst>
                <a:ext uri="{FF2B5EF4-FFF2-40B4-BE49-F238E27FC236}">
                  <a16:creationId xmlns:a16="http://schemas.microsoft.com/office/drawing/2014/main" id="{7F0525B1-DA8A-497B-840C-8492ECA03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2" y="2586"/>
              <a:ext cx="72" cy="106"/>
            </a:xfrm>
            <a:custGeom>
              <a:avLst/>
              <a:gdLst>
                <a:gd name="T0" fmla="*/ 72 w 72"/>
                <a:gd name="T1" fmla="*/ 0 h 106"/>
                <a:gd name="T2" fmla="*/ 0 w 72"/>
                <a:gd name="T3" fmla="*/ 96 h 106"/>
                <a:gd name="T4" fmla="*/ 0 w 72"/>
                <a:gd name="T5" fmla="*/ 96 h 106"/>
                <a:gd name="T6" fmla="*/ 36 w 72"/>
                <a:gd name="T7" fmla="*/ 104 h 106"/>
                <a:gd name="T8" fmla="*/ 70 w 72"/>
                <a:gd name="T9" fmla="*/ 106 h 106"/>
                <a:gd name="T10" fmla="*/ 72 w 72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106">
                  <a:moveTo>
                    <a:pt x="72" y="0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36" y="104"/>
                  </a:lnTo>
                  <a:lnTo>
                    <a:pt x="70" y="10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B5D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4" name="Freeform 279">
              <a:extLst>
                <a:ext uri="{FF2B5EF4-FFF2-40B4-BE49-F238E27FC236}">
                  <a16:creationId xmlns:a16="http://schemas.microsoft.com/office/drawing/2014/main" id="{F5DD0DB8-BF3F-4B30-B110-7079E6F1D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2" y="2586"/>
              <a:ext cx="72" cy="106"/>
            </a:xfrm>
            <a:custGeom>
              <a:avLst/>
              <a:gdLst>
                <a:gd name="T0" fmla="*/ 72 w 72"/>
                <a:gd name="T1" fmla="*/ 0 h 106"/>
                <a:gd name="T2" fmla="*/ 0 w 72"/>
                <a:gd name="T3" fmla="*/ 96 h 106"/>
                <a:gd name="T4" fmla="*/ 0 w 72"/>
                <a:gd name="T5" fmla="*/ 96 h 106"/>
                <a:gd name="T6" fmla="*/ 36 w 72"/>
                <a:gd name="T7" fmla="*/ 104 h 106"/>
                <a:gd name="T8" fmla="*/ 70 w 72"/>
                <a:gd name="T9" fmla="*/ 106 h 106"/>
                <a:gd name="T10" fmla="*/ 72 w 72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106">
                  <a:moveTo>
                    <a:pt x="72" y="0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36" y="104"/>
                  </a:lnTo>
                  <a:lnTo>
                    <a:pt x="70" y="106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5" name="Freeform 280">
              <a:extLst>
                <a:ext uri="{FF2B5EF4-FFF2-40B4-BE49-F238E27FC236}">
                  <a16:creationId xmlns:a16="http://schemas.microsoft.com/office/drawing/2014/main" id="{4E418E24-F627-4795-89ED-7DFC1F9C9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" y="2586"/>
              <a:ext cx="121" cy="104"/>
            </a:xfrm>
            <a:custGeom>
              <a:avLst/>
              <a:gdLst>
                <a:gd name="T0" fmla="*/ 121 w 121"/>
                <a:gd name="T1" fmla="*/ 0 h 104"/>
                <a:gd name="T2" fmla="*/ 121 w 121"/>
                <a:gd name="T3" fmla="*/ 0 h 104"/>
                <a:gd name="T4" fmla="*/ 97 w 121"/>
                <a:gd name="T5" fmla="*/ 30 h 104"/>
                <a:gd name="T6" fmla="*/ 73 w 121"/>
                <a:gd name="T7" fmla="*/ 56 h 104"/>
                <a:gd name="T8" fmla="*/ 43 w 121"/>
                <a:gd name="T9" fmla="*/ 78 h 104"/>
                <a:gd name="T10" fmla="*/ 12 w 121"/>
                <a:gd name="T11" fmla="*/ 98 h 104"/>
                <a:gd name="T12" fmla="*/ 12 w 121"/>
                <a:gd name="T13" fmla="*/ 98 h 104"/>
                <a:gd name="T14" fmla="*/ 0 w 121"/>
                <a:gd name="T15" fmla="*/ 104 h 104"/>
                <a:gd name="T16" fmla="*/ 0 w 121"/>
                <a:gd name="T17" fmla="*/ 104 h 104"/>
                <a:gd name="T18" fmla="*/ 12 w 121"/>
                <a:gd name="T19" fmla="*/ 98 h 104"/>
                <a:gd name="T20" fmla="*/ 12 w 121"/>
                <a:gd name="T21" fmla="*/ 98 h 104"/>
                <a:gd name="T22" fmla="*/ 12 w 121"/>
                <a:gd name="T23" fmla="*/ 98 h 104"/>
                <a:gd name="T24" fmla="*/ 22 w 121"/>
                <a:gd name="T25" fmla="*/ 94 h 104"/>
                <a:gd name="T26" fmla="*/ 22 w 121"/>
                <a:gd name="T27" fmla="*/ 94 h 104"/>
                <a:gd name="T28" fmla="*/ 34 w 121"/>
                <a:gd name="T29" fmla="*/ 86 h 104"/>
                <a:gd name="T30" fmla="*/ 34 w 121"/>
                <a:gd name="T31" fmla="*/ 86 h 104"/>
                <a:gd name="T32" fmla="*/ 53 w 121"/>
                <a:gd name="T33" fmla="*/ 74 h 104"/>
                <a:gd name="T34" fmla="*/ 71 w 121"/>
                <a:gd name="T35" fmla="*/ 58 h 104"/>
                <a:gd name="T36" fmla="*/ 89 w 121"/>
                <a:gd name="T37" fmla="*/ 42 h 104"/>
                <a:gd name="T38" fmla="*/ 105 w 121"/>
                <a:gd name="T39" fmla="*/ 24 h 104"/>
                <a:gd name="T40" fmla="*/ 105 w 121"/>
                <a:gd name="T41" fmla="*/ 24 h 104"/>
                <a:gd name="T42" fmla="*/ 121 w 121"/>
                <a:gd name="T4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1" h="104">
                  <a:moveTo>
                    <a:pt x="121" y="0"/>
                  </a:moveTo>
                  <a:lnTo>
                    <a:pt x="121" y="0"/>
                  </a:lnTo>
                  <a:lnTo>
                    <a:pt x="97" y="30"/>
                  </a:lnTo>
                  <a:lnTo>
                    <a:pt x="73" y="56"/>
                  </a:lnTo>
                  <a:lnTo>
                    <a:pt x="43" y="78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53" y="74"/>
                  </a:lnTo>
                  <a:lnTo>
                    <a:pt x="71" y="58"/>
                  </a:lnTo>
                  <a:lnTo>
                    <a:pt x="89" y="42"/>
                  </a:lnTo>
                  <a:lnTo>
                    <a:pt x="105" y="24"/>
                  </a:lnTo>
                  <a:lnTo>
                    <a:pt x="105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D9EC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6" name="Freeform 281">
              <a:extLst>
                <a:ext uri="{FF2B5EF4-FFF2-40B4-BE49-F238E27FC236}">
                  <a16:creationId xmlns:a16="http://schemas.microsoft.com/office/drawing/2014/main" id="{F17E7820-DD7C-48BD-AEAB-4C4AAF452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" y="2586"/>
              <a:ext cx="121" cy="104"/>
            </a:xfrm>
            <a:custGeom>
              <a:avLst/>
              <a:gdLst>
                <a:gd name="T0" fmla="*/ 121 w 121"/>
                <a:gd name="T1" fmla="*/ 0 h 104"/>
                <a:gd name="T2" fmla="*/ 121 w 121"/>
                <a:gd name="T3" fmla="*/ 0 h 104"/>
                <a:gd name="T4" fmla="*/ 97 w 121"/>
                <a:gd name="T5" fmla="*/ 30 h 104"/>
                <a:gd name="T6" fmla="*/ 73 w 121"/>
                <a:gd name="T7" fmla="*/ 56 h 104"/>
                <a:gd name="T8" fmla="*/ 43 w 121"/>
                <a:gd name="T9" fmla="*/ 78 h 104"/>
                <a:gd name="T10" fmla="*/ 12 w 121"/>
                <a:gd name="T11" fmla="*/ 98 h 104"/>
                <a:gd name="T12" fmla="*/ 12 w 121"/>
                <a:gd name="T13" fmla="*/ 98 h 104"/>
                <a:gd name="T14" fmla="*/ 0 w 121"/>
                <a:gd name="T15" fmla="*/ 104 h 104"/>
                <a:gd name="T16" fmla="*/ 0 w 121"/>
                <a:gd name="T17" fmla="*/ 104 h 104"/>
                <a:gd name="T18" fmla="*/ 12 w 121"/>
                <a:gd name="T19" fmla="*/ 98 h 104"/>
                <a:gd name="T20" fmla="*/ 12 w 121"/>
                <a:gd name="T21" fmla="*/ 98 h 104"/>
                <a:gd name="T22" fmla="*/ 12 w 121"/>
                <a:gd name="T23" fmla="*/ 98 h 104"/>
                <a:gd name="T24" fmla="*/ 22 w 121"/>
                <a:gd name="T25" fmla="*/ 94 h 104"/>
                <a:gd name="T26" fmla="*/ 22 w 121"/>
                <a:gd name="T27" fmla="*/ 94 h 104"/>
                <a:gd name="T28" fmla="*/ 34 w 121"/>
                <a:gd name="T29" fmla="*/ 86 h 104"/>
                <a:gd name="T30" fmla="*/ 34 w 121"/>
                <a:gd name="T31" fmla="*/ 86 h 104"/>
                <a:gd name="T32" fmla="*/ 53 w 121"/>
                <a:gd name="T33" fmla="*/ 74 h 104"/>
                <a:gd name="T34" fmla="*/ 71 w 121"/>
                <a:gd name="T35" fmla="*/ 58 h 104"/>
                <a:gd name="T36" fmla="*/ 89 w 121"/>
                <a:gd name="T37" fmla="*/ 42 h 104"/>
                <a:gd name="T38" fmla="*/ 105 w 121"/>
                <a:gd name="T39" fmla="*/ 24 h 104"/>
                <a:gd name="T40" fmla="*/ 105 w 121"/>
                <a:gd name="T41" fmla="*/ 24 h 104"/>
                <a:gd name="T42" fmla="*/ 121 w 121"/>
                <a:gd name="T4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1" h="104">
                  <a:moveTo>
                    <a:pt x="121" y="0"/>
                  </a:moveTo>
                  <a:lnTo>
                    <a:pt x="121" y="0"/>
                  </a:lnTo>
                  <a:lnTo>
                    <a:pt x="97" y="30"/>
                  </a:lnTo>
                  <a:lnTo>
                    <a:pt x="73" y="56"/>
                  </a:lnTo>
                  <a:lnTo>
                    <a:pt x="43" y="78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53" y="74"/>
                  </a:lnTo>
                  <a:lnTo>
                    <a:pt x="71" y="58"/>
                  </a:lnTo>
                  <a:lnTo>
                    <a:pt x="89" y="42"/>
                  </a:lnTo>
                  <a:lnTo>
                    <a:pt x="105" y="24"/>
                  </a:lnTo>
                  <a:lnTo>
                    <a:pt x="105" y="24"/>
                  </a:lnTo>
                  <a:lnTo>
                    <a:pt x="1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7" name="Freeform 282">
              <a:extLst>
                <a:ext uri="{FF2B5EF4-FFF2-40B4-BE49-F238E27FC236}">
                  <a16:creationId xmlns:a16="http://schemas.microsoft.com/office/drawing/2014/main" id="{5DC8D8E8-C44C-440F-A2A8-2E872E952D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3" y="1906"/>
              <a:ext cx="746" cy="852"/>
            </a:xfrm>
            <a:custGeom>
              <a:avLst/>
              <a:gdLst>
                <a:gd name="T0" fmla="*/ 513 w 746"/>
                <a:gd name="T1" fmla="*/ 836 h 852"/>
                <a:gd name="T2" fmla="*/ 604 w 746"/>
                <a:gd name="T3" fmla="*/ 788 h 852"/>
                <a:gd name="T4" fmla="*/ 680 w 746"/>
                <a:gd name="T5" fmla="*/ 706 h 852"/>
                <a:gd name="T6" fmla="*/ 720 w 746"/>
                <a:gd name="T7" fmla="*/ 626 h 852"/>
                <a:gd name="T8" fmla="*/ 742 w 746"/>
                <a:gd name="T9" fmla="*/ 407 h 852"/>
                <a:gd name="T10" fmla="*/ 728 w 746"/>
                <a:gd name="T11" fmla="*/ 335 h 852"/>
                <a:gd name="T12" fmla="*/ 720 w 746"/>
                <a:gd name="T13" fmla="*/ 309 h 852"/>
                <a:gd name="T14" fmla="*/ 662 w 746"/>
                <a:gd name="T15" fmla="*/ 193 h 852"/>
                <a:gd name="T16" fmla="*/ 622 w 746"/>
                <a:gd name="T17" fmla="*/ 139 h 852"/>
                <a:gd name="T18" fmla="*/ 608 w 746"/>
                <a:gd name="T19" fmla="*/ 123 h 852"/>
                <a:gd name="T20" fmla="*/ 600 w 746"/>
                <a:gd name="T21" fmla="*/ 115 h 852"/>
                <a:gd name="T22" fmla="*/ 588 w 746"/>
                <a:gd name="T23" fmla="*/ 105 h 852"/>
                <a:gd name="T24" fmla="*/ 541 w 746"/>
                <a:gd name="T25" fmla="*/ 69 h 852"/>
                <a:gd name="T26" fmla="*/ 483 w 746"/>
                <a:gd name="T27" fmla="*/ 35 h 852"/>
                <a:gd name="T28" fmla="*/ 449 w 746"/>
                <a:gd name="T29" fmla="*/ 21 h 852"/>
                <a:gd name="T30" fmla="*/ 431 w 746"/>
                <a:gd name="T31" fmla="*/ 15 h 852"/>
                <a:gd name="T32" fmla="*/ 367 w 746"/>
                <a:gd name="T33" fmla="*/ 2 h 852"/>
                <a:gd name="T34" fmla="*/ 243 w 746"/>
                <a:gd name="T35" fmla="*/ 15 h 852"/>
                <a:gd name="T36" fmla="*/ 158 w 746"/>
                <a:gd name="T37" fmla="*/ 55 h 852"/>
                <a:gd name="T38" fmla="*/ 96 w 746"/>
                <a:gd name="T39" fmla="*/ 111 h 852"/>
                <a:gd name="T40" fmla="*/ 54 w 746"/>
                <a:gd name="T41" fmla="*/ 169 h 852"/>
                <a:gd name="T42" fmla="*/ 10 w 746"/>
                <a:gd name="T43" fmla="*/ 289 h 852"/>
                <a:gd name="T44" fmla="*/ 2 w 746"/>
                <a:gd name="T45" fmla="*/ 421 h 852"/>
                <a:gd name="T46" fmla="*/ 18 w 746"/>
                <a:gd name="T47" fmla="*/ 508 h 852"/>
                <a:gd name="T48" fmla="*/ 56 w 746"/>
                <a:gd name="T49" fmla="*/ 612 h 852"/>
                <a:gd name="T50" fmla="*/ 160 w 746"/>
                <a:gd name="T51" fmla="*/ 748 h 852"/>
                <a:gd name="T52" fmla="*/ 319 w 746"/>
                <a:gd name="T53" fmla="*/ 838 h 852"/>
                <a:gd name="T54" fmla="*/ 283 w 746"/>
                <a:gd name="T55" fmla="*/ 774 h 852"/>
                <a:gd name="T56" fmla="*/ 166 w 746"/>
                <a:gd name="T57" fmla="*/ 682 h 852"/>
                <a:gd name="T58" fmla="*/ 104 w 746"/>
                <a:gd name="T59" fmla="*/ 590 h 852"/>
                <a:gd name="T60" fmla="*/ 66 w 746"/>
                <a:gd name="T61" fmla="*/ 477 h 852"/>
                <a:gd name="T62" fmla="*/ 56 w 746"/>
                <a:gd name="T63" fmla="*/ 423 h 852"/>
                <a:gd name="T64" fmla="*/ 60 w 746"/>
                <a:gd name="T65" fmla="*/ 313 h 852"/>
                <a:gd name="T66" fmla="*/ 104 w 746"/>
                <a:gd name="T67" fmla="*/ 191 h 852"/>
                <a:gd name="T68" fmla="*/ 158 w 746"/>
                <a:gd name="T69" fmla="*/ 119 h 852"/>
                <a:gd name="T70" fmla="*/ 219 w 746"/>
                <a:gd name="T71" fmla="*/ 75 h 852"/>
                <a:gd name="T72" fmla="*/ 341 w 746"/>
                <a:gd name="T73" fmla="*/ 41 h 852"/>
                <a:gd name="T74" fmla="*/ 433 w 746"/>
                <a:gd name="T75" fmla="*/ 49 h 852"/>
                <a:gd name="T76" fmla="*/ 457 w 746"/>
                <a:gd name="T77" fmla="*/ 57 h 852"/>
                <a:gd name="T78" fmla="*/ 503 w 746"/>
                <a:gd name="T79" fmla="*/ 77 h 852"/>
                <a:gd name="T80" fmla="*/ 549 w 746"/>
                <a:gd name="T81" fmla="*/ 105 h 852"/>
                <a:gd name="T82" fmla="*/ 577 w 746"/>
                <a:gd name="T83" fmla="*/ 129 h 852"/>
                <a:gd name="T84" fmla="*/ 628 w 746"/>
                <a:gd name="T85" fmla="*/ 179 h 852"/>
                <a:gd name="T86" fmla="*/ 674 w 746"/>
                <a:gd name="T87" fmla="*/ 247 h 852"/>
                <a:gd name="T88" fmla="*/ 720 w 746"/>
                <a:gd name="T89" fmla="*/ 371 h 852"/>
                <a:gd name="T90" fmla="*/ 728 w 746"/>
                <a:gd name="T91" fmla="*/ 443 h 852"/>
                <a:gd name="T92" fmla="*/ 694 w 746"/>
                <a:gd name="T93" fmla="*/ 630 h 852"/>
                <a:gd name="T94" fmla="*/ 642 w 746"/>
                <a:gd name="T95" fmla="*/ 712 h 852"/>
                <a:gd name="T96" fmla="*/ 622 w 746"/>
                <a:gd name="T97" fmla="*/ 732 h 852"/>
                <a:gd name="T98" fmla="*/ 582 w 746"/>
                <a:gd name="T99" fmla="*/ 764 h 852"/>
                <a:gd name="T100" fmla="*/ 555 w 746"/>
                <a:gd name="T101" fmla="*/ 778 h 852"/>
                <a:gd name="T102" fmla="*/ 469 w 746"/>
                <a:gd name="T103" fmla="*/ 806 h 852"/>
                <a:gd name="T104" fmla="*/ 391 w 746"/>
                <a:gd name="T105" fmla="*/ 808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46" h="852">
                  <a:moveTo>
                    <a:pt x="463" y="848"/>
                  </a:moveTo>
                  <a:lnTo>
                    <a:pt x="463" y="848"/>
                  </a:lnTo>
                  <a:lnTo>
                    <a:pt x="485" y="844"/>
                  </a:lnTo>
                  <a:lnTo>
                    <a:pt x="505" y="838"/>
                  </a:lnTo>
                  <a:lnTo>
                    <a:pt x="505" y="838"/>
                  </a:lnTo>
                  <a:lnTo>
                    <a:pt x="513" y="836"/>
                  </a:lnTo>
                  <a:lnTo>
                    <a:pt x="513" y="836"/>
                  </a:lnTo>
                  <a:lnTo>
                    <a:pt x="537" y="826"/>
                  </a:lnTo>
                  <a:lnTo>
                    <a:pt x="559" y="816"/>
                  </a:lnTo>
                  <a:lnTo>
                    <a:pt x="582" y="804"/>
                  </a:lnTo>
                  <a:lnTo>
                    <a:pt x="604" y="788"/>
                  </a:lnTo>
                  <a:lnTo>
                    <a:pt x="604" y="788"/>
                  </a:lnTo>
                  <a:lnTo>
                    <a:pt x="612" y="782"/>
                  </a:lnTo>
                  <a:lnTo>
                    <a:pt x="612" y="782"/>
                  </a:lnTo>
                  <a:lnTo>
                    <a:pt x="630" y="766"/>
                  </a:lnTo>
                  <a:lnTo>
                    <a:pt x="648" y="748"/>
                  </a:lnTo>
                  <a:lnTo>
                    <a:pt x="664" y="728"/>
                  </a:lnTo>
                  <a:lnTo>
                    <a:pt x="680" y="706"/>
                  </a:lnTo>
                  <a:lnTo>
                    <a:pt x="680" y="706"/>
                  </a:lnTo>
                  <a:lnTo>
                    <a:pt x="694" y="684"/>
                  </a:lnTo>
                  <a:lnTo>
                    <a:pt x="694" y="684"/>
                  </a:lnTo>
                  <a:lnTo>
                    <a:pt x="706" y="660"/>
                  </a:lnTo>
                  <a:lnTo>
                    <a:pt x="706" y="660"/>
                  </a:lnTo>
                  <a:lnTo>
                    <a:pt x="720" y="626"/>
                  </a:lnTo>
                  <a:lnTo>
                    <a:pt x="730" y="592"/>
                  </a:lnTo>
                  <a:lnTo>
                    <a:pt x="740" y="556"/>
                  </a:lnTo>
                  <a:lnTo>
                    <a:pt x="744" y="520"/>
                  </a:lnTo>
                  <a:lnTo>
                    <a:pt x="746" y="483"/>
                  </a:lnTo>
                  <a:lnTo>
                    <a:pt x="746" y="445"/>
                  </a:lnTo>
                  <a:lnTo>
                    <a:pt x="742" y="407"/>
                  </a:lnTo>
                  <a:lnTo>
                    <a:pt x="736" y="367"/>
                  </a:lnTo>
                  <a:lnTo>
                    <a:pt x="736" y="367"/>
                  </a:lnTo>
                  <a:lnTo>
                    <a:pt x="728" y="339"/>
                  </a:lnTo>
                  <a:lnTo>
                    <a:pt x="728" y="339"/>
                  </a:lnTo>
                  <a:lnTo>
                    <a:pt x="728" y="335"/>
                  </a:lnTo>
                  <a:lnTo>
                    <a:pt x="728" y="335"/>
                  </a:lnTo>
                  <a:lnTo>
                    <a:pt x="724" y="323"/>
                  </a:lnTo>
                  <a:lnTo>
                    <a:pt x="724" y="323"/>
                  </a:lnTo>
                  <a:lnTo>
                    <a:pt x="722" y="319"/>
                  </a:lnTo>
                  <a:lnTo>
                    <a:pt x="722" y="319"/>
                  </a:lnTo>
                  <a:lnTo>
                    <a:pt x="720" y="309"/>
                  </a:lnTo>
                  <a:lnTo>
                    <a:pt x="720" y="309"/>
                  </a:lnTo>
                  <a:lnTo>
                    <a:pt x="706" y="273"/>
                  </a:lnTo>
                  <a:lnTo>
                    <a:pt x="688" y="237"/>
                  </a:lnTo>
                  <a:lnTo>
                    <a:pt x="688" y="237"/>
                  </a:lnTo>
                  <a:lnTo>
                    <a:pt x="682" y="225"/>
                  </a:lnTo>
                  <a:lnTo>
                    <a:pt x="682" y="225"/>
                  </a:lnTo>
                  <a:lnTo>
                    <a:pt x="662" y="193"/>
                  </a:lnTo>
                  <a:lnTo>
                    <a:pt x="642" y="163"/>
                  </a:lnTo>
                  <a:lnTo>
                    <a:pt x="642" y="163"/>
                  </a:lnTo>
                  <a:lnTo>
                    <a:pt x="638" y="157"/>
                  </a:lnTo>
                  <a:lnTo>
                    <a:pt x="638" y="157"/>
                  </a:lnTo>
                  <a:lnTo>
                    <a:pt x="622" y="139"/>
                  </a:lnTo>
                  <a:lnTo>
                    <a:pt x="622" y="139"/>
                  </a:lnTo>
                  <a:lnTo>
                    <a:pt x="614" y="131"/>
                  </a:lnTo>
                  <a:lnTo>
                    <a:pt x="614" y="131"/>
                  </a:lnTo>
                  <a:lnTo>
                    <a:pt x="612" y="127"/>
                  </a:lnTo>
                  <a:lnTo>
                    <a:pt x="612" y="127"/>
                  </a:lnTo>
                  <a:lnTo>
                    <a:pt x="612" y="127"/>
                  </a:lnTo>
                  <a:lnTo>
                    <a:pt x="608" y="123"/>
                  </a:lnTo>
                  <a:lnTo>
                    <a:pt x="606" y="123"/>
                  </a:lnTo>
                  <a:lnTo>
                    <a:pt x="606" y="123"/>
                  </a:lnTo>
                  <a:lnTo>
                    <a:pt x="602" y="119"/>
                  </a:lnTo>
                  <a:lnTo>
                    <a:pt x="602" y="119"/>
                  </a:lnTo>
                  <a:lnTo>
                    <a:pt x="602" y="119"/>
                  </a:lnTo>
                  <a:lnTo>
                    <a:pt x="600" y="115"/>
                  </a:lnTo>
                  <a:lnTo>
                    <a:pt x="600" y="115"/>
                  </a:lnTo>
                  <a:lnTo>
                    <a:pt x="596" y="113"/>
                  </a:lnTo>
                  <a:lnTo>
                    <a:pt x="594" y="111"/>
                  </a:lnTo>
                  <a:lnTo>
                    <a:pt x="594" y="111"/>
                  </a:lnTo>
                  <a:lnTo>
                    <a:pt x="594" y="111"/>
                  </a:lnTo>
                  <a:lnTo>
                    <a:pt x="588" y="105"/>
                  </a:lnTo>
                  <a:lnTo>
                    <a:pt x="588" y="105"/>
                  </a:lnTo>
                  <a:lnTo>
                    <a:pt x="588" y="105"/>
                  </a:lnTo>
                  <a:lnTo>
                    <a:pt x="565" y="87"/>
                  </a:lnTo>
                  <a:lnTo>
                    <a:pt x="565" y="87"/>
                  </a:lnTo>
                  <a:lnTo>
                    <a:pt x="541" y="69"/>
                  </a:lnTo>
                  <a:lnTo>
                    <a:pt x="541" y="69"/>
                  </a:lnTo>
                  <a:lnTo>
                    <a:pt x="537" y="65"/>
                  </a:lnTo>
                  <a:lnTo>
                    <a:pt x="537" y="65"/>
                  </a:lnTo>
                  <a:lnTo>
                    <a:pt x="513" y="51"/>
                  </a:lnTo>
                  <a:lnTo>
                    <a:pt x="487" y="37"/>
                  </a:lnTo>
                  <a:lnTo>
                    <a:pt x="487" y="37"/>
                  </a:lnTo>
                  <a:lnTo>
                    <a:pt x="483" y="35"/>
                  </a:lnTo>
                  <a:lnTo>
                    <a:pt x="483" y="35"/>
                  </a:lnTo>
                  <a:lnTo>
                    <a:pt x="453" y="23"/>
                  </a:lnTo>
                  <a:lnTo>
                    <a:pt x="453" y="23"/>
                  </a:lnTo>
                  <a:lnTo>
                    <a:pt x="449" y="21"/>
                  </a:lnTo>
                  <a:lnTo>
                    <a:pt x="449" y="21"/>
                  </a:lnTo>
                  <a:lnTo>
                    <a:pt x="449" y="21"/>
                  </a:lnTo>
                  <a:lnTo>
                    <a:pt x="439" y="17"/>
                  </a:lnTo>
                  <a:lnTo>
                    <a:pt x="437" y="17"/>
                  </a:lnTo>
                  <a:lnTo>
                    <a:pt x="437" y="17"/>
                  </a:lnTo>
                  <a:lnTo>
                    <a:pt x="433" y="15"/>
                  </a:lnTo>
                  <a:lnTo>
                    <a:pt x="431" y="15"/>
                  </a:lnTo>
                  <a:lnTo>
                    <a:pt x="431" y="15"/>
                  </a:lnTo>
                  <a:lnTo>
                    <a:pt x="425" y="13"/>
                  </a:lnTo>
                  <a:lnTo>
                    <a:pt x="425" y="13"/>
                  </a:lnTo>
                  <a:lnTo>
                    <a:pt x="399" y="6"/>
                  </a:lnTo>
                  <a:lnTo>
                    <a:pt x="373" y="2"/>
                  </a:lnTo>
                  <a:lnTo>
                    <a:pt x="373" y="2"/>
                  </a:lnTo>
                  <a:lnTo>
                    <a:pt x="367" y="2"/>
                  </a:lnTo>
                  <a:lnTo>
                    <a:pt x="367" y="2"/>
                  </a:lnTo>
                  <a:lnTo>
                    <a:pt x="335" y="0"/>
                  </a:lnTo>
                  <a:lnTo>
                    <a:pt x="303" y="2"/>
                  </a:lnTo>
                  <a:lnTo>
                    <a:pt x="273" y="6"/>
                  </a:lnTo>
                  <a:lnTo>
                    <a:pt x="243" y="15"/>
                  </a:lnTo>
                  <a:lnTo>
                    <a:pt x="243" y="15"/>
                  </a:lnTo>
                  <a:lnTo>
                    <a:pt x="215" y="25"/>
                  </a:lnTo>
                  <a:lnTo>
                    <a:pt x="215" y="25"/>
                  </a:lnTo>
                  <a:lnTo>
                    <a:pt x="188" y="37"/>
                  </a:lnTo>
                  <a:lnTo>
                    <a:pt x="188" y="37"/>
                  </a:lnTo>
                  <a:lnTo>
                    <a:pt x="158" y="55"/>
                  </a:lnTo>
                  <a:lnTo>
                    <a:pt x="158" y="55"/>
                  </a:lnTo>
                  <a:lnTo>
                    <a:pt x="158" y="55"/>
                  </a:lnTo>
                  <a:lnTo>
                    <a:pt x="130" y="77"/>
                  </a:lnTo>
                  <a:lnTo>
                    <a:pt x="130" y="77"/>
                  </a:lnTo>
                  <a:lnTo>
                    <a:pt x="112" y="93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78" y="133"/>
                  </a:lnTo>
                  <a:lnTo>
                    <a:pt x="60" y="157"/>
                  </a:lnTo>
                  <a:lnTo>
                    <a:pt x="60" y="157"/>
                  </a:lnTo>
                  <a:lnTo>
                    <a:pt x="60" y="157"/>
                  </a:lnTo>
                  <a:lnTo>
                    <a:pt x="54" y="169"/>
                  </a:lnTo>
                  <a:lnTo>
                    <a:pt x="54" y="169"/>
                  </a:lnTo>
                  <a:lnTo>
                    <a:pt x="42" y="195"/>
                  </a:lnTo>
                  <a:lnTo>
                    <a:pt x="42" y="195"/>
                  </a:lnTo>
                  <a:lnTo>
                    <a:pt x="32" y="217"/>
                  </a:lnTo>
                  <a:lnTo>
                    <a:pt x="22" y="241"/>
                  </a:lnTo>
                  <a:lnTo>
                    <a:pt x="16" y="265"/>
                  </a:lnTo>
                  <a:lnTo>
                    <a:pt x="10" y="289"/>
                  </a:lnTo>
                  <a:lnTo>
                    <a:pt x="6" y="313"/>
                  </a:lnTo>
                  <a:lnTo>
                    <a:pt x="2" y="337"/>
                  </a:lnTo>
                  <a:lnTo>
                    <a:pt x="2" y="363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2" y="421"/>
                  </a:lnTo>
                  <a:lnTo>
                    <a:pt x="6" y="453"/>
                  </a:lnTo>
                  <a:lnTo>
                    <a:pt x="6" y="453"/>
                  </a:lnTo>
                  <a:lnTo>
                    <a:pt x="6" y="453"/>
                  </a:lnTo>
                  <a:lnTo>
                    <a:pt x="12" y="481"/>
                  </a:lnTo>
                  <a:lnTo>
                    <a:pt x="18" y="508"/>
                  </a:lnTo>
                  <a:lnTo>
                    <a:pt x="18" y="508"/>
                  </a:lnTo>
                  <a:lnTo>
                    <a:pt x="18" y="508"/>
                  </a:lnTo>
                  <a:lnTo>
                    <a:pt x="30" y="548"/>
                  </a:lnTo>
                  <a:lnTo>
                    <a:pt x="30" y="548"/>
                  </a:lnTo>
                  <a:lnTo>
                    <a:pt x="44" y="586"/>
                  </a:lnTo>
                  <a:lnTo>
                    <a:pt x="44" y="586"/>
                  </a:lnTo>
                  <a:lnTo>
                    <a:pt x="56" y="612"/>
                  </a:lnTo>
                  <a:lnTo>
                    <a:pt x="70" y="636"/>
                  </a:lnTo>
                  <a:lnTo>
                    <a:pt x="86" y="660"/>
                  </a:lnTo>
                  <a:lnTo>
                    <a:pt x="102" y="684"/>
                  </a:lnTo>
                  <a:lnTo>
                    <a:pt x="120" y="706"/>
                  </a:lnTo>
                  <a:lnTo>
                    <a:pt x="138" y="728"/>
                  </a:lnTo>
                  <a:lnTo>
                    <a:pt x="160" y="748"/>
                  </a:lnTo>
                  <a:lnTo>
                    <a:pt x="180" y="766"/>
                  </a:lnTo>
                  <a:lnTo>
                    <a:pt x="180" y="766"/>
                  </a:lnTo>
                  <a:lnTo>
                    <a:pt x="215" y="790"/>
                  </a:lnTo>
                  <a:lnTo>
                    <a:pt x="249" y="810"/>
                  </a:lnTo>
                  <a:lnTo>
                    <a:pt x="283" y="826"/>
                  </a:lnTo>
                  <a:lnTo>
                    <a:pt x="319" y="838"/>
                  </a:lnTo>
                  <a:lnTo>
                    <a:pt x="355" y="848"/>
                  </a:lnTo>
                  <a:lnTo>
                    <a:pt x="391" y="852"/>
                  </a:lnTo>
                  <a:lnTo>
                    <a:pt x="427" y="852"/>
                  </a:lnTo>
                  <a:lnTo>
                    <a:pt x="463" y="848"/>
                  </a:lnTo>
                  <a:close/>
                  <a:moveTo>
                    <a:pt x="283" y="774"/>
                  </a:moveTo>
                  <a:lnTo>
                    <a:pt x="283" y="774"/>
                  </a:lnTo>
                  <a:lnTo>
                    <a:pt x="251" y="754"/>
                  </a:lnTo>
                  <a:lnTo>
                    <a:pt x="219" y="732"/>
                  </a:lnTo>
                  <a:lnTo>
                    <a:pt x="219" y="732"/>
                  </a:lnTo>
                  <a:lnTo>
                    <a:pt x="190" y="708"/>
                  </a:lnTo>
                  <a:lnTo>
                    <a:pt x="166" y="682"/>
                  </a:lnTo>
                  <a:lnTo>
                    <a:pt x="166" y="682"/>
                  </a:lnTo>
                  <a:lnTo>
                    <a:pt x="152" y="664"/>
                  </a:lnTo>
                  <a:lnTo>
                    <a:pt x="138" y="646"/>
                  </a:lnTo>
                  <a:lnTo>
                    <a:pt x="138" y="646"/>
                  </a:lnTo>
                  <a:lnTo>
                    <a:pt x="120" y="618"/>
                  </a:lnTo>
                  <a:lnTo>
                    <a:pt x="104" y="590"/>
                  </a:lnTo>
                  <a:lnTo>
                    <a:pt x="104" y="590"/>
                  </a:lnTo>
                  <a:lnTo>
                    <a:pt x="90" y="558"/>
                  </a:lnTo>
                  <a:lnTo>
                    <a:pt x="78" y="526"/>
                  </a:lnTo>
                  <a:lnTo>
                    <a:pt x="78" y="526"/>
                  </a:lnTo>
                  <a:lnTo>
                    <a:pt x="72" y="504"/>
                  </a:lnTo>
                  <a:lnTo>
                    <a:pt x="72" y="504"/>
                  </a:lnTo>
                  <a:lnTo>
                    <a:pt x="66" y="477"/>
                  </a:lnTo>
                  <a:lnTo>
                    <a:pt x="66" y="477"/>
                  </a:lnTo>
                  <a:lnTo>
                    <a:pt x="64" y="469"/>
                  </a:lnTo>
                  <a:lnTo>
                    <a:pt x="64" y="469"/>
                  </a:lnTo>
                  <a:lnTo>
                    <a:pt x="60" y="447"/>
                  </a:lnTo>
                  <a:lnTo>
                    <a:pt x="56" y="423"/>
                  </a:lnTo>
                  <a:lnTo>
                    <a:pt x="56" y="423"/>
                  </a:lnTo>
                  <a:lnTo>
                    <a:pt x="56" y="397"/>
                  </a:lnTo>
                  <a:lnTo>
                    <a:pt x="56" y="369"/>
                  </a:lnTo>
                  <a:lnTo>
                    <a:pt x="56" y="341"/>
                  </a:lnTo>
                  <a:lnTo>
                    <a:pt x="60" y="313"/>
                  </a:lnTo>
                  <a:lnTo>
                    <a:pt x="60" y="313"/>
                  </a:lnTo>
                  <a:lnTo>
                    <a:pt x="60" y="313"/>
                  </a:lnTo>
                  <a:lnTo>
                    <a:pt x="68" y="279"/>
                  </a:lnTo>
                  <a:lnTo>
                    <a:pt x="78" y="247"/>
                  </a:lnTo>
                  <a:lnTo>
                    <a:pt x="78" y="247"/>
                  </a:lnTo>
                  <a:lnTo>
                    <a:pt x="78" y="247"/>
                  </a:lnTo>
                  <a:lnTo>
                    <a:pt x="90" y="219"/>
                  </a:lnTo>
                  <a:lnTo>
                    <a:pt x="104" y="191"/>
                  </a:lnTo>
                  <a:lnTo>
                    <a:pt x="104" y="191"/>
                  </a:lnTo>
                  <a:lnTo>
                    <a:pt x="114" y="173"/>
                  </a:lnTo>
                  <a:lnTo>
                    <a:pt x="126" y="155"/>
                  </a:lnTo>
                  <a:lnTo>
                    <a:pt x="126" y="155"/>
                  </a:lnTo>
                  <a:lnTo>
                    <a:pt x="142" y="137"/>
                  </a:lnTo>
                  <a:lnTo>
                    <a:pt x="158" y="119"/>
                  </a:lnTo>
                  <a:lnTo>
                    <a:pt x="158" y="119"/>
                  </a:lnTo>
                  <a:lnTo>
                    <a:pt x="158" y="119"/>
                  </a:lnTo>
                  <a:lnTo>
                    <a:pt x="174" y="105"/>
                  </a:lnTo>
                  <a:lnTo>
                    <a:pt x="190" y="93"/>
                  </a:lnTo>
                  <a:lnTo>
                    <a:pt x="190" y="93"/>
                  </a:lnTo>
                  <a:lnTo>
                    <a:pt x="219" y="75"/>
                  </a:lnTo>
                  <a:lnTo>
                    <a:pt x="219" y="75"/>
                  </a:lnTo>
                  <a:lnTo>
                    <a:pt x="247" y="61"/>
                  </a:lnTo>
                  <a:lnTo>
                    <a:pt x="247" y="61"/>
                  </a:lnTo>
                  <a:lnTo>
                    <a:pt x="277" y="51"/>
                  </a:lnTo>
                  <a:lnTo>
                    <a:pt x="309" y="43"/>
                  </a:lnTo>
                  <a:lnTo>
                    <a:pt x="341" y="41"/>
                  </a:lnTo>
                  <a:lnTo>
                    <a:pt x="373" y="41"/>
                  </a:lnTo>
                  <a:lnTo>
                    <a:pt x="373" y="41"/>
                  </a:lnTo>
                  <a:lnTo>
                    <a:pt x="381" y="41"/>
                  </a:lnTo>
                  <a:lnTo>
                    <a:pt x="381" y="41"/>
                  </a:lnTo>
                  <a:lnTo>
                    <a:pt x="407" y="45"/>
                  </a:lnTo>
                  <a:lnTo>
                    <a:pt x="433" y="49"/>
                  </a:lnTo>
                  <a:lnTo>
                    <a:pt x="433" y="49"/>
                  </a:lnTo>
                  <a:lnTo>
                    <a:pt x="439" y="51"/>
                  </a:lnTo>
                  <a:lnTo>
                    <a:pt x="439" y="51"/>
                  </a:lnTo>
                  <a:lnTo>
                    <a:pt x="445" y="53"/>
                  </a:lnTo>
                  <a:lnTo>
                    <a:pt x="445" y="53"/>
                  </a:lnTo>
                  <a:lnTo>
                    <a:pt x="457" y="57"/>
                  </a:lnTo>
                  <a:lnTo>
                    <a:pt x="457" y="57"/>
                  </a:lnTo>
                  <a:lnTo>
                    <a:pt x="467" y="61"/>
                  </a:lnTo>
                  <a:lnTo>
                    <a:pt x="469" y="61"/>
                  </a:lnTo>
                  <a:lnTo>
                    <a:pt x="469" y="61"/>
                  </a:lnTo>
                  <a:lnTo>
                    <a:pt x="503" y="77"/>
                  </a:lnTo>
                  <a:lnTo>
                    <a:pt x="503" y="77"/>
                  </a:lnTo>
                  <a:lnTo>
                    <a:pt x="503" y="77"/>
                  </a:lnTo>
                  <a:lnTo>
                    <a:pt x="525" y="89"/>
                  </a:lnTo>
                  <a:lnTo>
                    <a:pt x="545" y="101"/>
                  </a:lnTo>
                  <a:lnTo>
                    <a:pt x="545" y="101"/>
                  </a:lnTo>
                  <a:lnTo>
                    <a:pt x="549" y="105"/>
                  </a:lnTo>
                  <a:lnTo>
                    <a:pt x="549" y="105"/>
                  </a:lnTo>
                  <a:lnTo>
                    <a:pt x="549" y="105"/>
                  </a:lnTo>
                  <a:lnTo>
                    <a:pt x="563" y="117"/>
                  </a:lnTo>
                  <a:lnTo>
                    <a:pt x="565" y="117"/>
                  </a:lnTo>
                  <a:lnTo>
                    <a:pt x="565" y="117"/>
                  </a:lnTo>
                  <a:lnTo>
                    <a:pt x="577" y="129"/>
                  </a:lnTo>
                  <a:lnTo>
                    <a:pt x="577" y="129"/>
                  </a:lnTo>
                  <a:lnTo>
                    <a:pt x="596" y="145"/>
                  </a:lnTo>
                  <a:lnTo>
                    <a:pt x="596" y="145"/>
                  </a:lnTo>
                  <a:lnTo>
                    <a:pt x="596" y="145"/>
                  </a:lnTo>
                  <a:lnTo>
                    <a:pt x="602" y="149"/>
                  </a:lnTo>
                  <a:lnTo>
                    <a:pt x="602" y="149"/>
                  </a:lnTo>
                  <a:lnTo>
                    <a:pt x="628" y="179"/>
                  </a:lnTo>
                  <a:lnTo>
                    <a:pt x="628" y="179"/>
                  </a:lnTo>
                  <a:lnTo>
                    <a:pt x="644" y="199"/>
                  </a:lnTo>
                  <a:lnTo>
                    <a:pt x="644" y="199"/>
                  </a:lnTo>
                  <a:lnTo>
                    <a:pt x="650" y="209"/>
                  </a:lnTo>
                  <a:lnTo>
                    <a:pt x="650" y="209"/>
                  </a:lnTo>
                  <a:lnTo>
                    <a:pt x="674" y="247"/>
                  </a:lnTo>
                  <a:lnTo>
                    <a:pt x="692" y="287"/>
                  </a:lnTo>
                  <a:lnTo>
                    <a:pt x="692" y="287"/>
                  </a:lnTo>
                  <a:lnTo>
                    <a:pt x="696" y="297"/>
                  </a:lnTo>
                  <a:lnTo>
                    <a:pt x="696" y="297"/>
                  </a:lnTo>
                  <a:lnTo>
                    <a:pt x="710" y="333"/>
                  </a:lnTo>
                  <a:lnTo>
                    <a:pt x="720" y="371"/>
                  </a:lnTo>
                  <a:lnTo>
                    <a:pt x="720" y="371"/>
                  </a:lnTo>
                  <a:lnTo>
                    <a:pt x="724" y="395"/>
                  </a:lnTo>
                  <a:lnTo>
                    <a:pt x="724" y="395"/>
                  </a:lnTo>
                  <a:lnTo>
                    <a:pt x="726" y="409"/>
                  </a:lnTo>
                  <a:lnTo>
                    <a:pt x="726" y="409"/>
                  </a:lnTo>
                  <a:lnTo>
                    <a:pt x="728" y="443"/>
                  </a:lnTo>
                  <a:lnTo>
                    <a:pt x="730" y="475"/>
                  </a:lnTo>
                  <a:lnTo>
                    <a:pt x="728" y="508"/>
                  </a:lnTo>
                  <a:lnTo>
                    <a:pt x="722" y="540"/>
                  </a:lnTo>
                  <a:lnTo>
                    <a:pt x="716" y="572"/>
                  </a:lnTo>
                  <a:lnTo>
                    <a:pt x="706" y="600"/>
                  </a:lnTo>
                  <a:lnTo>
                    <a:pt x="694" y="630"/>
                  </a:lnTo>
                  <a:lnTo>
                    <a:pt x="680" y="658"/>
                  </a:lnTo>
                  <a:lnTo>
                    <a:pt x="680" y="658"/>
                  </a:lnTo>
                  <a:lnTo>
                    <a:pt x="666" y="680"/>
                  </a:lnTo>
                  <a:lnTo>
                    <a:pt x="650" y="702"/>
                  </a:lnTo>
                  <a:lnTo>
                    <a:pt x="650" y="702"/>
                  </a:lnTo>
                  <a:lnTo>
                    <a:pt x="642" y="712"/>
                  </a:lnTo>
                  <a:lnTo>
                    <a:pt x="642" y="712"/>
                  </a:lnTo>
                  <a:lnTo>
                    <a:pt x="640" y="714"/>
                  </a:lnTo>
                  <a:lnTo>
                    <a:pt x="640" y="714"/>
                  </a:lnTo>
                  <a:lnTo>
                    <a:pt x="640" y="714"/>
                  </a:lnTo>
                  <a:lnTo>
                    <a:pt x="624" y="732"/>
                  </a:lnTo>
                  <a:lnTo>
                    <a:pt x="622" y="732"/>
                  </a:lnTo>
                  <a:lnTo>
                    <a:pt x="622" y="732"/>
                  </a:lnTo>
                  <a:lnTo>
                    <a:pt x="602" y="750"/>
                  </a:lnTo>
                  <a:lnTo>
                    <a:pt x="602" y="750"/>
                  </a:lnTo>
                  <a:lnTo>
                    <a:pt x="592" y="756"/>
                  </a:lnTo>
                  <a:lnTo>
                    <a:pt x="592" y="756"/>
                  </a:lnTo>
                  <a:lnTo>
                    <a:pt x="582" y="764"/>
                  </a:lnTo>
                  <a:lnTo>
                    <a:pt x="582" y="764"/>
                  </a:lnTo>
                  <a:lnTo>
                    <a:pt x="565" y="774"/>
                  </a:lnTo>
                  <a:lnTo>
                    <a:pt x="565" y="774"/>
                  </a:lnTo>
                  <a:lnTo>
                    <a:pt x="555" y="778"/>
                  </a:lnTo>
                  <a:lnTo>
                    <a:pt x="555" y="778"/>
                  </a:lnTo>
                  <a:lnTo>
                    <a:pt x="555" y="778"/>
                  </a:lnTo>
                  <a:lnTo>
                    <a:pt x="537" y="788"/>
                  </a:lnTo>
                  <a:lnTo>
                    <a:pt x="537" y="788"/>
                  </a:lnTo>
                  <a:lnTo>
                    <a:pt x="505" y="798"/>
                  </a:lnTo>
                  <a:lnTo>
                    <a:pt x="473" y="806"/>
                  </a:lnTo>
                  <a:lnTo>
                    <a:pt x="473" y="806"/>
                  </a:lnTo>
                  <a:lnTo>
                    <a:pt x="469" y="806"/>
                  </a:lnTo>
                  <a:lnTo>
                    <a:pt x="469" y="806"/>
                  </a:lnTo>
                  <a:lnTo>
                    <a:pt x="457" y="808"/>
                  </a:lnTo>
                  <a:lnTo>
                    <a:pt x="457" y="808"/>
                  </a:lnTo>
                  <a:lnTo>
                    <a:pt x="435" y="810"/>
                  </a:lnTo>
                  <a:lnTo>
                    <a:pt x="413" y="808"/>
                  </a:lnTo>
                  <a:lnTo>
                    <a:pt x="391" y="808"/>
                  </a:lnTo>
                  <a:lnTo>
                    <a:pt x="369" y="804"/>
                  </a:lnTo>
                  <a:lnTo>
                    <a:pt x="347" y="798"/>
                  </a:lnTo>
                  <a:lnTo>
                    <a:pt x="325" y="792"/>
                  </a:lnTo>
                  <a:lnTo>
                    <a:pt x="305" y="784"/>
                  </a:lnTo>
                  <a:lnTo>
                    <a:pt x="283" y="7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8" name="Freeform 283">
              <a:extLst>
                <a:ext uri="{FF2B5EF4-FFF2-40B4-BE49-F238E27FC236}">
                  <a16:creationId xmlns:a16="http://schemas.microsoft.com/office/drawing/2014/main" id="{EB3F22F0-5C2A-4EE8-B1B3-7A17A19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3" y="1906"/>
              <a:ext cx="746" cy="852"/>
            </a:xfrm>
            <a:custGeom>
              <a:avLst/>
              <a:gdLst>
                <a:gd name="T0" fmla="*/ 485 w 746"/>
                <a:gd name="T1" fmla="*/ 844 h 852"/>
                <a:gd name="T2" fmla="*/ 513 w 746"/>
                <a:gd name="T3" fmla="*/ 836 h 852"/>
                <a:gd name="T4" fmla="*/ 559 w 746"/>
                <a:gd name="T5" fmla="*/ 816 h 852"/>
                <a:gd name="T6" fmla="*/ 604 w 746"/>
                <a:gd name="T7" fmla="*/ 788 h 852"/>
                <a:gd name="T8" fmla="*/ 630 w 746"/>
                <a:gd name="T9" fmla="*/ 766 h 852"/>
                <a:gd name="T10" fmla="*/ 680 w 746"/>
                <a:gd name="T11" fmla="*/ 706 h 852"/>
                <a:gd name="T12" fmla="*/ 694 w 746"/>
                <a:gd name="T13" fmla="*/ 684 h 852"/>
                <a:gd name="T14" fmla="*/ 720 w 746"/>
                <a:gd name="T15" fmla="*/ 626 h 852"/>
                <a:gd name="T16" fmla="*/ 744 w 746"/>
                <a:gd name="T17" fmla="*/ 520 h 852"/>
                <a:gd name="T18" fmla="*/ 742 w 746"/>
                <a:gd name="T19" fmla="*/ 407 h 852"/>
                <a:gd name="T20" fmla="*/ 728 w 746"/>
                <a:gd name="T21" fmla="*/ 339 h 852"/>
                <a:gd name="T22" fmla="*/ 728 w 746"/>
                <a:gd name="T23" fmla="*/ 335 h 852"/>
                <a:gd name="T24" fmla="*/ 722 w 746"/>
                <a:gd name="T25" fmla="*/ 319 h 852"/>
                <a:gd name="T26" fmla="*/ 720 w 746"/>
                <a:gd name="T27" fmla="*/ 309 h 852"/>
                <a:gd name="T28" fmla="*/ 688 w 746"/>
                <a:gd name="T29" fmla="*/ 237 h 852"/>
                <a:gd name="T30" fmla="*/ 662 w 746"/>
                <a:gd name="T31" fmla="*/ 193 h 852"/>
                <a:gd name="T32" fmla="*/ 638 w 746"/>
                <a:gd name="T33" fmla="*/ 157 h 852"/>
                <a:gd name="T34" fmla="*/ 622 w 746"/>
                <a:gd name="T35" fmla="*/ 139 h 852"/>
                <a:gd name="T36" fmla="*/ 612 w 746"/>
                <a:gd name="T37" fmla="*/ 127 h 852"/>
                <a:gd name="T38" fmla="*/ 608 w 746"/>
                <a:gd name="T39" fmla="*/ 123 h 852"/>
                <a:gd name="T40" fmla="*/ 602 w 746"/>
                <a:gd name="T41" fmla="*/ 119 h 852"/>
                <a:gd name="T42" fmla="*/ 600 w 746"/>
                <a:gd name="T43" fmla="*/ 115 h 852"/>
                <a:gd name="T44" fmla="*/ 594 w 746"/>
                <a:gd name="T45" fmla="*/ 111 h 852"/>
                <a:gd name="T46" fmla="*/ 588 w 746"/>
                <a:gd name="T47" fmla="*/ 105 h 852"/>
                <a:gd name="T48" fmla="*/ 565 w 746"/>
                <a:gd name="T49" fmla="*/ 87 h 852"/>
                <a:gd name="T50" fmla="*/ 541 w 746"/>
                <a:gd name="T51" fmla="*/ 69 h 852"/>
                <a:gd name="T52" fmla="*/ 513 w 746"/>
                <a:gd name="T53" fmla="*/ 51 h 852"/>
                <a:gd name="T54" fmla="*/ 483 w 746"/>
                <a:gd name="T55" fmla="*/ 35 h 852"/>
                <a:gd name="T56" fmla="*/ 453 w 746"/>
                <a:gd name="T57" fmla="*/ 23 h 852"/>
                <a:gd name="T58" fmla="*/ 449 w 746"/>
                <a:gd name="T59" fmla="*/ 21 h 852"/>
                <a:gd name="T60" fmla="*/ 437 w 746"/>
                <a:gd name="T61" fmla="*/ 17 h 852"/>
                <a:gd name="T62" fmla="*/ 431 w 746"/>
                <a:gd name="T63" fmla="*/ 15 h 852"/>
                <a:gd name="T64" fmla="*/ 399 w 746"/>
                <a:gd name="T65" fmla="*/ 6 h 852"/>
                <a:gd name="T66" fmla="*/ 367 w 746"/>
                <a:gd name="T67" fmla="*/ 2 h 852"/>
                <a:gd name="T68" fmla="*/ 303 w 746"/>
                <a:gd name="T69" fmla="*/ 2 h 852"/>
                <a:gd name="T70" fmla="*/ 243 w 746"/>
                <a:gd name="T71" fmla="*/ 15 h 852"/>
                <a:gd name="T72" fmla="*/ 188 w 746"/>
                <a:gd name="T73" fmla="*/ 37 h 852"/>
                <a:gd name="T74" fmla="*/ 158 w 746"/>
                <a:gd name="T75" fmla="*/ 55 h 852"/>
                <a:gd name="T76" fmla="*/ 130 w 746"/>
                <a:gd name="T77" fmla="*/ 77 h 852"/>
                <a:gd name="T78" fmla="*/ 96 w 746"/>
                <a:gd name="T79" fmla="*/ 111 h 852"/>
                <a:gd name="T80" fmla="*/ 60 w 746"/>
                <a:gd name="T81" fmla="*/ 157 h 852"/>
                <a:gd name="T82" fmla="*/ 54 w 746"/>
                <a:gd name="T83" fmla="*/ 169 h 852"/>
                <a:gd name="T84" fmla="*/ 32 w 746"/>
                <a:gd name="T85" fmla="*/ 217 h 852"/>
                <a:gd name="T86" fmla="*/ 10 w 746"/>
                <a:gd name="T87" fmla="*/ 289 h 852"/>
                <a:gd name="T88" fmla="*/ 2 w 746"/>
                <a:gd name="T89" fmla="*/ 363 h 852"/>
                <a:gd name="T90" fmla="*/ 2 w 746"/>
                <a:gd name="T91" fmla="*/ 421 h 852"/>
                <a:gd name="T92" fmla="*/ 6 w 746"/>
                <a:gd name="T93" fmla="*/ 453 h 852"/>
                <a:gd name="T94" fmla="*/ 18 w 746"/>
                <a:gd name="T95" fmla="*/ 508 h 852"/>
                <a:gd name="T96" fmla="*/ 30 w 746"/>
                <a:gd name="T97" fmla="*/ 548 h 852"/>
                <a:gd name="T98" fmla="*/ 56 w 746"/>
                <a:gd name="T99" fmla="*/ 612 h 852"/>
                <a:gd name="T100" fmla="*/ 102 w 746"/>
                <a:gd name="T101" fmla="*/ 684 h 852"/>
                <a:gd name="T102" fmla="*/ 160 w 746"/>
                <a:gd name="T103" fmla="*/ 748 h 852"/>
                <a:gd name="T104" fmla="*/ 215 w 746"/>
                <a:gd name="T105" fmla="*/ 790 h 852"/>
                <a:gd name="T106" fmla="*/ 319 w 746"/>
                <a:gd name="T107" fmla="*/ 838 h 852"/>
                <a:gd name="T108" fmla="*/ 427 w 746"/>
                <a:gd name="T109" fmla="*/ 852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46" h="852">
                  <a:moveTo>
                    <a:pt x="463" y="848"/>
                  </a:moveTo>
                  <a:lnTo>
                    <a:pt x="463" y="848"/>
                  </a:lnTo>
                  <a:lnTo>
                    <a:pt x="485" y="844"/>
                  </a:lnTo>
                  <a:lnTo>
                    <a:pt x="505" y="838"/>
                  </a:lnTo>
                  <a:lnTo>
                    <a:pt x="505" y="838"/>
                  </a:lnTo>
                  <a:lnTo>
                    <a:pt x="513" y="836"/>
                  </a:lnTo>
                  <a:lnTo>
                    <a:pt x="513" y="836"/>
                  </a:lnTo>
                  <a:lnTo>
                    <a:pt x="537" y="826"/>
                  </a:lnTo>
                  <a:lnTo>
                    <a:pt x="559" y="816"/>
                  </a:lnTo>
                  <a:lnTo>
                    <a:pt x="582" y="804"/>
                  </a:lnTo>
                  <a:lnTo>
                    <a:pt x="604" y="788"/>
                  </a:lnTo>
                  <a:lnTo>
                    <a:pt x="604" y="788"/>
                  </a:lnTo>
                  <a:lnTo>
                    <a:pt x="612" y="782"/>
                  </a:lnTo>
                  <a:lnTo>
                    <a:pt x="612" y="782"/>
                  </a:lnTo>
                  <a:lnTo>
                    <a:pt x="630" y="766"/>
                  </a:lnTo>
                  <a:lnTo>
                    <a:pt x="648" y="748"/>
                  </a:lnTo>
                  <a:lnTo>
                    <a:pt x="664" y="728"/>
                  </a:lnTo>
                  <a:lnTo>
                    <a:pt x="680" y="706"/>
                  </a:lnTo>
                  <a:lnTo>
                    <a:pt x="680" y="706"/>
                  </a:lnTo>
                  <a:lnTo>
                    <a:pt x="694" y="684"/>
                  </a:lnTo>
                  <a:lnTo>
                    <a:pt x="694" y="684"/>
                  </a:lnTo>
                  <a:lnTo>
                    <a:pt x="706" y="660"/>
                  </a:lnTo>
                  <a:lnTo>
                    <a:pt x="706" y="660"/>
                  </a:lnTo>
                  <a:lnTo>
                    <a:pt x="720" y="626"/>
                  </a:lnTo>
                  <a:lnTo>
                    <a:pt x="730" y="592"/>
                  </a:lnTo>
                  <a:lnTo>
                    <a:pt x="740" y="556"/>
                  </a:lnTo>
                  <a:lnTo>
                    <a:pt x="744" y="520"/>
                  </a:lnTo>
                  <a:lnTo>
                    <a:pt x="746" y="483"/>
                  </a:lnTo>
                  <a:lnTo>
                    <a:pt x="746" y="445"/>
                  </a:lnTo>
                  <a:lnTo>
                    <a:pt x="742" y="407"/>
                  </a:lnTo>
                  <a:lnTo>
                    <a:pt x="736" y="367"/>
                  </a:lnTo>
                  <a:lnTo>
                    <a:pt x="736" y="367"/>
                  </a:lnTo>
                  <a:lnTo>
                    <a:pt x="728" y="339"/>
                  </a:lnTo>
                  <a:lnTo>
                    <a:pt x="728" y="339"/>
                  </a:lnTo>
                  <a:lnTo>
                    <a:pt x="728" y="335"/>
                  </a:lnTo>
                  <a:lnTo>
                    <a:pt x="728" y="335"/>
                  </a:lnTo>
                  <a:lnTo>
                    <a:pt x="724" y="323"/>
                  </a:lnTo>
                  <a:lnTo>
                    <a:pt x="724" y="323"/>
                  </a:lnTo>
                  <a:lnTo>
                    <a:pt x="722" y="319"/>
                  </a:lnTo>
                  <a:lnTo>
                    <a:pt x="722" y="319"/>
                  </a:lnTo>
                  <a:lnTo>
                    <a:pt x="720" y="309"/>
                  </a:lnTo>
                  <a:lnTo>
                    <a:pt x="720" y="309"/>
                  </a:lnTo>
                  <a:lnTo>
                    <a:pt x="706" y="273"/>
                  </a:lnTo>
                  <a:lnTo>
                    <a:pt x="688" y="237"/>
                  </a:lnTo>
                  <a:lnTo>
                    <a:pt x="688" y="237"/>
                  </a:lnTo>
                  <a:lnTo>
                    <a:pt x="682" y="225"/>
                  </a:lnTo>
                  <a:lnTo>
                    <a:pt x="682" y="225"/>
                  </a:lnTo>
                  <a:lnTo>
                    <a:pt x="662" y="193"/>
                  </a:lnTo>
                  <a:lnTo>
                    <a:pt x="642" y="163"/>
                  </a:lnTo>
                  <a:lnTo>
                    <a:pt x="642" y="163"/>
                  </a:lnTo>
                  <a:lnTo>
                    <a:pt x="638" y="157"/>
                  </a:lnTo>
                  <a:lnTo>
                    <a:pt x="638" y="157"/>
                  </a:lnTo>
                  <a:lnTo>
                    <a:pt x="622" y="139"/>
                  </a:lnTo>
                  <a:lnTo>
                    <a:pt x="622" y="139"/>
                  </a:lnTo>
                  <a:lnTo>
                    <a:pt x="614" y="131"/>
                  </a:lnTo>
                  <a:lnTo>
                    <a:pt x="614" y="131"/>
                  </a:lnTo>
                  <a:lnTo>
                    <a:pt x="612" y="127"/>
                  </a:lnTo>
                  <a:lnTo>
                    <a:pt x="612" y="127"/>
                  </a:lnTo>
                  <a:lnTo>
                    <a:pt x="612" y="127"/>
                  </a:lnTo>
                  <a:lnTo>
                    <a:pt x="608" y="123"/>
                  </a:lnTo>
                  <a:lnTo>
                    <a:pt x="606" y="123"/>
                  </a:lnTo>
                  <a:lnTo>
                    <a:pt x="606" y="123"/>
                  </a:lnTo>
                  <a:lnTo>
                    <a:pt x="602" y="119"/>
                  </a:lnTo>
                  <a:lnTo>
                    <a:pt x="602" y="119"/>
                  </a:lnTo>
                  <a:lnTo>
                    <a:pt x="602" y="119"/>
                  </a:lnTo>
                  <a:lnTo>
                    <a:pt x="600" y="115"/>
                  </a:lnTo>
                  <a:lnTo>
                    <a:pt x="600" y="115"/>
                  </a:lnTo>
                  <a:lnTo>
                    <a:pt x="596" y="113"/>
                  </a:lnTo>
                  <a:lnTo>
                    <a:pt x="594" y="111"/>
                  </a:lnTo>
                  <a:lnTo>
                    <a:pt x="594" y="111"/>
                  </a:lnTo>
                  <a:lnTo>
                    <a:pt x="594" y="111"/>
                  </a:lnTo>
                  <a:lnTo>
                    <a:pt x="588" y="105"/>
                  </a:lnTo>
                  <a:lnTo>
                    <a:pt x="588" y="105"/>
                  </a:lnTo>
                  <a:lnTo>
                    <a:pt x="588" y="105"/>
                  </a:lnTo>
                  <a:lnTo>
                    <a:pt x="565" y="87"/>
                  </a:lnTo>
                  <a:lnTo>
                    <a:pt x="565" y="87"/>
                  </a:lnTo>
                  <a:lnTo>
                    <a:pt x="541" y="69"/>
                  </a:lnTo>
                  <a:lnTo>
                    <a:pt x="541" y="69"/>
                  </a:lnTo>
                  <a:lnTo>
                    <a:pt x="537" y="65"/>
                  </a:lnTo>
                  <a:lnTo>
                    <a:pt x="537" y="65"/>
                  </a:lnTo>
                  <a:lnTo>
                    <a:pt x="513" y="51"/>
                  </a:lnTo>
                  <a:lnTo>
                    <a:pt x="487" y="37"/>
                  </a:lnTo>
                  <a:lnTo>
                    <a:pt x="487" y="37"/>
                  </a:lnTo>
                  <a:lnTo>
                    <a:pt x="483" y="35"/>
                  </a:lnTo>
                  <a:lnTo>
                    <a:pt x="483" y="35"/>
                  </a:lnTo>
                  <a:lnTo>
                    <a:pt x="453" y="23"/>
                  </a:lnTo>
                  <a:lnTo>
                    <a:pt x="453" y="23"/>
                  </a:lnTo>
                  <a:lnTo>
                    <a:pt x="449" y="21"/>
                  </a:lnTo>
                  <a:lnTo>
                    <a:pt x="449" y="21"/>
                  </a:lnTo>
                  <a:lnTo>
                    <a:pt x="449" y="21"/>
                  </a:lnTo>
                  <a:lnTo>
                    <a:pt x="439" y="17"/>
                  </a:lnTo>
                  <a:lnTo>
                    <a:pt x="437" y="17"/>
                  </a:lnTo>
                  <a:lnTo>
                    <a:pt x="437" y="17"/>
                  </a:lnTo>
                  <a:lnTo>
                    <a:pt x="433" y="15"/>
                  </a:lnTo>
                  <a:lnTo>
                    <a:pt x="431" y="15"/>
                  </a:lnTo>
                  <a:lnTo>
                    <a:pt x="431" y="15"/>
                  </a:lnTo>
                  <a:lnTo>
                    <a:pt x="425" y="13"/>
                  </a:lnTo>
                  <a:lnTo>
                    <a:pt x="425" y="13"/>
                  </a:lnTo>
                  <a:lnTo>
                    <a:pt x="399" y="6"/>
                  </a:lnTo>
                  <a:lnTo>
                    <a:pt x="373" y="2"/>
                  </a:lnTo>
                  <a:lnTo>
                    <a:pt x="373" y="2"/>
                  </a:lnTo>
                  <a:lnTo>
                    <a:pt x="367" y="2"/>
                  </a:lnTo>
                  <a:lnTo>
                    <a:pt x="367" y="2"/>
                  </a:lnTo>
                  <a:lnTo>
                    <a:pt x="335" y="0"/>
                  </a:lnTo>
                  <a:lnTo>
                    <a:pt x="303" y="2"/>
                  </a:lnTo>
                  <a:lnTo>
                    <a:pt x="273" y="6"/>
                  </a:lnTo>
                  <a:lnTo>
                    <a:pt x="243" y="15"/>
                  </a:lnTo>
                  <a:lnTo>
                    <a:pt x="243" y="15"/>
                  </a:lnTo>
                  <a:lnTo>
                    <a:pt x="215" y="25"/>
                  </a:lnTo>
                  <a:lnTo>
                    <a:pt x="215" y="25"/>
                  </a:lnTo>
                  <a:lnTo>
                    <a:pt x="188" y="37"/>
                  </a:lnTo>
                  <a:lnTo>
                    <a:pt x="188" y="37"/>
                  </a:lnTo>
                  <a:lnTo>
                    <a:pt x="158" y="55"/>
                  </a:lnTo>
                  <a:lnTo>
                    <a:pt x="158" y="55"/>
                  </a:lnTo>
                  <a:lnTo>
                    <a:pt x="158" y="55"/>
                  </a:lnTo>
                  <a:lnTo>
                    <a:pt x="130" y="77"/>
                  </a:lnTo>
                  <a:lnTo>
                    <a:pt x="130" y="77"/>
                  </a:lnTo>
                  <a:lnTo>
                    <a:pt x="112" y="93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78" y="133"/>
                  </a:lnTo>
                  <a:lnTo>
                    <a:pt x="60" y="157"/>
                  </a:lnTo>
                  <a:lnTo>
                    <a:pt x="60" y="157"/>
                  </a:lnTo>
                  <a:lnTo>
                    <a:pt x="60" y="157"/>
                  </a:lnTo>
                  <a:lnTo>
                    <a:pt x="54" y="169"/>
                  </a:lnTo>
                  <a:lnTo>
                    <a:pt x="54" y="169"/>
                  </a:lnTo>
                  <a:lnTo>
                    <a:pt x="42" y="195"/>
                  </a:lnTo>
                  <a:lnTo>
                    <a:pt x="42" y="195"/>
                  </a:lnTo>
                  <a:lnTo>
                    <a:pt x="32" y="217"/>
                  </a:lnTo>
                  <a:lnTo>
                    <a:pt x="22" y="241"/>
                  </a:lnTo>
                  <a:lnTo>
                    <a:pt x="16" y="265"/>
                  </a:lnTo>
                  <a:lnTo>
                    <a:pt x="10" y="289"/>
                  </a:lnTo>
                  <a:lnTo>
                    <a:pt x="6" y="313"/>
                  </a:lnTo>
                  <a:lnTo>
                    <a:pt x="2" y="337"/>
                  </a:lnTo>
                  <a:lnTo>
                    <a:pt x="2" y="363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2" y="421"/>
                  </a:lnTo>
                  <a:lnTo>
                    <a:pt x="6" y="453"/>
                  </a:lnTo>
                  <a:lnTo>
                    <a:pt x="6" y="453"/>
                  </a:lnTo>
                  <a:lnTo>
                    <a:pt x="6" y="453"/>
                  </a:lnTo>
                  <a:lnTo>
                    <a:pt x="12" y="481"/>
                  </a:lnTo>
                  <a:lnTo>
                    <a:pt x="18" y="508"/>
                  </a:lnTo>
                  <a:lnTo>
                    <a:pt x="18" y="508"/>
                  </a:lnTo>
                  <a:lnTo>
                    <a:pt x="18" y="508"/>
                  </a:lnTo>
                  <a:lnTo>
                    <a:pt x="30" y="548"/>
                  </a:lnTo>
                  <a:lnTo>
                    <a:pt x="30" y="548"/>
                  </a:lnTo>
                  <a:lnTo>
                    <a:pt x="44" y="586"/>
                  </a:lnTo>
                  <a:lnTo>
                    <a:pt x="44" y="586"/>
                  </a:lnTo>
                  <a:lnTo>
                    <a:pt x="56" y="612"/>
                  </a:lnTo>
                  <a:lnTo>
                    <a:pt x="70" y="636"/>
                  </a:lnTo>
                  <a:lnTo>
                    <a:pt x="86" y="660"/>
                  </a:lnTo>
                  <a:lnTo>
                    <a:pt x="102" y="684"/>
                  </a:lnTo>
                  <a:lnTo>
                    <a:pt x="120" y="706"/>
                  </a:lnTo>
                  <a:lnTo>
                    <a:pt x="138" y="728"/>
                  </a:lnTo>
                  <a:lnTo>
                    <a:pt x="160" y="748"/>
                  </a:lnTo>
                  <a:lnTo>
                    <a:pt x="180" y="766"/>
                  </a:lnTo>
                  <a:lnTo>
                    <a:pt x="180" y="766"/>
                  </a:lnTo>
                  <a:lnTo>
                    <a:pt x="215" y="790"/>
                  </a:lnTo>
                  <a:lnTo>
                    <a:pt x="249" y="810"/>
                  </a:lnTo>
                  <a:lnTo>
                    <a:pt x="283" y="826"/>
                  </a:lnTo>
                  <a:lnTo>
                    <a:pt x="319" y="838"/>
                  </a:lnTo>
                  <a:lnTo>
                    <a:pt x="355" y="848"/>
                  </a:lnTo>
                  <a:lnTo>
                    <a:pt x="391" y="852"/>
                  </a:lnTo>
                  <a:lnTo>
                    <a:pt x="427" y="852"/>
                  </a:lnTo>
                  <a:lnTo>
                    <a:pt x="463" y="8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9" name="Freeform 284">
              <a:extLst>
                <a:ext uri="{FF2B5EF4-FFF2-40B4-BE49-F238E27FC236}">
                  <a16:creationId xmlns:a16="http://schemas.microsoft.com/office/drawing/2014/main" id="{B4C037E2-99BB-48ED-879D-8935861E2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" y="1947"/>
              <a:ext cx="674" cy="769"/>
            </a:xfrm>
            <a:custGeom>
              <a:avLst/>
              <a:gdLst>
                <a:gd name="T0" fmla="*/ 195 w 674"/>
                <a:gd name="T1" fmla="*/ 713 h 769"/>
                <a:gd name="T2" fmla="*/ 134 w 674"/>
                <a:gd name="T3" fmla="*/ 667 h 769"/>
                <a:gd name="T4" fmla="*/ 96 w 674"/>
                <a:gd name="T5" fmla="*/ 623 h 769"/>
                <a:gd name="T6" fmla="*/ 64 w 674"/>
                <a:gd name="T7" fmla="*/ 577 h 769"/>
                <a:gd name="T8" fmla="*/ 34 w 674"/>
                <a:gd name="T9" fmla="*/ 517 h 769"/>
                <a:gd name="T10" fmla="*/ 16 w 674"/>
                <a:gd name="T11" fmla="*/ 463 h 769"/>
                <a:gd name="T12" fmla="*/ 10 w 674"/>
                <a:gd name="T13" fmla="*/ 436 h 769"/>
                <a:gd name="T14" fmla="*/ 4 w 674"/>
                <a:gd name="T15" fmla="*/ 406 h 769"/>
                <a:gd name="T16" fmla="*/ 0 w 674"/>
                <a:gd name="T17" fmla="*/ 356 h 769"/>
                <a:gd name="T18" fmla="*/ 4 w 674"/>
                <a:gd name="T19" fmla="*/ 272 h 769"/>
                <a:gd name="T20" fmla="*/ 12 w 674"/>
                <a:gd name="T21" fmla="*/ 238 h 769"/>
                <a:gd name="T22" fmla="*/ 22 w 674"/>
                <a:gd name="T23" fmla="*/ 206 h 769"/>
                <a:gd name="T24" fmla="*/ 48 w 674"/>
                <a:gd name="T25" fmla="*/ 150 h 769"/>
                <a:gd name="T26" fmla="*/ 70 w 674"/>
                <a:gd name="T27" fmla="*/ 114 h 769"/>
                <a:gd name="T28" fmla="*/ 102 w 674"/>
                <a:gd name="T29" fmla="*/ 78 h 769"/>
                <a:gd name="T30" fmla="*/ 134 w 674"/>
                <a:gd name="T31" fmla="*/ 52 h 769"/>
                <a:gd name="T32" fmla="*/ 163 w 674"/>
                <a:gd name="T33" fmla="*/ 34 h 769"/>
                <a:gd name="T34" fmla="*/ 221 w 674"/>
                <a:gd name="T35" fmla="*/ 10 h 769"/>
                <a:gd name="T36" fmla="*/ 317 w 674"/>
                <a:gd name="T37" fmla="*/ 0 h 769"/>
                <a:gd name="T38" fmla="*/ 325 w 674"/>
                <a:gd name="T39" fmla="*/ 0 h 769"/>
                <a:gd name="T40" fmla="*/ 377 w 674"/>
                <a:gd name="T41" fmla="*/ 8 h 769"/>
                <a:gd name="T42" fmla="*/ 389 w 674"/>
                <a:gd name="T43" fmla="*/ 12 h 769"/>
                <a:gd name="T44" fmla="*/ 401 w 674"/>
                <a:gd name="T45" fmla="*/ 16 h 769"/>
                <a:gd name="T46" fmla="*/ 413 w 674"/>
                <a:gd name="T47" fmla="*/ 20 h 769"/>
                <a:gd name="T48" fmla="*/ 447 w 674"/>
                <a:gd name="T49" fmla="*/ 36 h 769"/>
                <a:gd name="T50" fmla="*/ 489 w 674"/>
                <a:gd name="T51" fmla="*/ 60 h 769"/>
                <a:gd name="T52" fmla="*/ 493 w 674"/>
                <a:gd name="T53" fmla="*/ 64 h 769"/>
                <a:gd name="T54" fmla="*/ 509 w 674"/>
                <a:gd name="T55" fmla="*/ 76 h 769"/>
                <a:gd name="T56" fmla="*/ 540 w 674"/>
                <a:gd name="T57" fmla="*/ 104 h 769"/>
                <a:gd name="T58" fmla="*/ 546 w 674"/>
                <a:gd name="T59" fmla="*/ 108 h 769"/>
                <a:gd name="T60" fmla="*/ 572 w 674"/>
                <a:gd name="T61" fmla="*/ 138 h 769"/>
                <a:gd name="T62" fmla="*/ 594 w 674"/>
                <a:gd name="T63" fmla="*/ 168 h 769"/>
                <a:gd name="T64" fmla="*/ 636 w 674"/>
                <a:gd name="T65" fmla="*/ 246 h 769"/>
                <a:gd name="T66" fmla="*/ 640 w 674"/>
                <a:gd name="T67" fmla="*/ 256 h 769"/>
                <a:gd name="T68" fmla="*/ 664 w 674"/>
                <a:gd name="T69" fmla="*/ 330 h 769"/>
                <a:gd name="T70" fmla="*/ 670 w 674"/>
                <a:gd name="T71" fmla="*/ 368 h 769"/>
                <a:gd name="T72" fmla="*/ 674 w 674"/>
                <a:gd name="T73" fmla="*/ 434 h 769"/>
                <a:gd name="T74" fmla="*/ 660 w 674"/>
                <a:gd name="T75" fmla="*/ 531 h 769"/>
                <a:gd name="T76" fmla="*/ 624 w 674"/>
                <a:gd name="T77" fmla="*/ 617 h 769"/>
                <a:gd name="T78" fmla="*/ 594 w 674"/>
                <a:gd name="T79" fmla="*/ 661 h 769"/>
                <a:gd name="T80" fmla="*/ 586 w 674"/>
                <a:gd name="T81" fmla="*/ 671 h 769"/>
                <a:gd name="T82" fmla="*/ 584 w 674"/>
                <a:gd name="T83" fmla="*/ 673 h 769"/>
                <a:gd name="T84" fmla="*/ 566 w 674"/>
                <a:gd name="T85" fmla="*/ 691 h 769"/>
                <a:gd name="T86" fmla="*/ 536 w 674"/>
                <a:gd name="T87" fmla="*/ 715 h 769"/>
                <a:gd name="T88" fmla="*/ 526 w 674"/>
                <a:gd name="T89" fmla="*/ 723 h 769"/>
                <a:gd name="T90" fmla="*/ 499 w 674"/>
                <a:gd name="T91" fmla="*/ 737 h 769"/>
                <a:gd name="T92" fmla="*/ 481 w 674"/>
                <a:gd name="T93" fmla="*/ 747 h 769"/>
                <a:gd name="T94" fmla="*/ 417 w 674"/>
                <a:gd name="T95" fmla="*/ 765 h 769"/>
                <a:gd name="T96" fmla="*/ 413 w 674"/>
                <a:gd name="T97" fmla="*/ 765 h 769"/>
                <a:gd name="T98" fmla="*/ 379 w 674"/>
                <a:gd name="T99" fmla="*/ 769 h 769"/>
                <a:gd name="T100" fmla="*/ 313 w 674"/>
                <a:gd name="T101" fmla="*/ 763 h 769"/>
                <a:gd name="T102" fmla="*/ 249 w 674"/>
                <a:gd name="T103" fmla="*/ 743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4" h="769">
                  <a:moveTo>
                    <a:pt x="227" y="733"/>
                  </a:moveTo>
                  <a:lnTo>
                    <a:pt x="227" y="733"/>
                  </a:lnTo>
                  <a:lnTo>
                    <a:pt x="195" y="713"/>
                  </a:lnTo>
                  <a:lnTo>
                    <a:pt x="163" y="691"/>
                  </a:lnTo>
                  <a:lnTo>
                    <a:pt x="163" y="691"/>
                  </a:lnTo>
                  <a:lnTo>
                    <a:pt x="134" y="667"/>
                  </a:lnTo>
                  <a:lnTo>
                    <a:pt x="110" y="641"/>
                  </a:lnTo>
                  <a:lnTo>
                    <a:pt x="110" y="641"/>
                  </a:lnTo>
                  <a:lnTo>
                    <a:pt x="96" y="623"/>
                  </a:lnTo>
                  <a:lnTo>
                    <a:pt x="82" y="605"/>
                  </a:lnTo>
                  <a:lnTo>
                    <a:pt x="82" y="605"/>
                  </a:lnTo>
                  <a:lnTo>
                    <a:pt x="64" y="577"/>
                  </a:lnTo>
                  <a:lnTo>
                    <a:pt x="48" y="549"/>
                  </a:lnTo>
                  <a:lnTo>
                    <a:pt x="48" y="549"/>
                  </a:lnTo>
                  <a:lnTo>
                    <a:pt x="34" y="517"/>
                  </a:lnTo>
                  <a:lnTo>
                    <a:pt x="22" y="485"/>
                  </a:lnTo>
                  <a:lnTo>
                    <a:pt x="22" y="485"/>
                  </a:lnTo>
                  <a:lnTo>
                    <a:pt x="16" y="463"/>
                  </a:lnTo>
                  <a:lnTo>
                    <a:pt x="16" y="463"/>
                  </a:lnTo>
                  <a:lnTo>
                    <a:pt x="10" y="436"/>
                  </a:lnTo>
                  <a:lnTo>
                    <a:pt x="10" y="436"/>
                  </a:lnTo>
                  <a:lnTo>
                    <a:pt x="8" y="428"/>
                  </a:lnTo>
                  <a:lnTo>
                    <a:pt x="8" y="428"/>
                  </a:lnTo>
                  <a:lnTo>
                    <a:pt x="4" y="406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0" y="356"/>
                  </a:lnTo>
                  <a:lnTo>
                    <a:pt x="0" y="328"/>
                  </a:lnTo>
                  <a:lnTo>
                    <a:pt x="0" y="300"/>
                  </a:lnTo>
                  <a:lnTo>
                    <a:pt x="4" y="272"/>
                  </a:lnTo>
                  <a:lnTo>
                    <a:pt x="4" y="272"/>
                  </a:lnTo>
                  <a:lnTo>
                    <a:pt x="4" y="272"/>
                  </a:lnTo>
                  <a:lnTo>
                    <a:pt x="12" y="238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34" y="178"/>
                  </a:lnTo>
                  <a:lnTo>
                    <a:pt x="48" y="150"/>
                  </a:lnTo>
                  <a:lnTo>
                    <a:pt x="48" y="150"/>
                  </a:lnTo>
                  <a:lnTo>
                    <a:pt x="58" y="132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86" y="96"/>
                  </a:lnTo>
                  <a:lnTo>
                    <a:pt x="102" y="78"/>
                  </a:lnTo>
                  <a:lnTo>
                    <a:pt x="102" y="78"/>
                  </a:lnTo>
                  <a:lnTo>
                    <a:pt x="102" y="78"/>
                  </a:lnTo>
                  <a:lnTo>
                    <a:pt x="118" y="64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63" y="34"/>
                  </a:lnTo>
                  <a:lnTo>
                    <a:pt x="163" y="34"/>
                  </a:lnTo>
                  <a:lnTo>
                    <a:pt x="191" y="20"/>
                  </a:lnTo>
                  <a:lnTo>
                    <a:pt x="191" y="20"/>
                  </a:lnTo>
                  <a:lnTo>
                    <a:pt x="221" y="10"/>
                  </a:lnTo>
                  <a:lnTo>
                    <a:pt x="253" y="2"/>
                  </a:lnTo>
                  <a:lnTo>
                    <a:pt x="285" y="0"/>
                  </a:lnTo>
                  <a:lnTo>
                    <a:pt x="317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25" y="0"/>
                  </a:lnTo>
                  <a:lnTo>
                    <a:pt x="351" y="4"/>
                  </a:lnTo>
                  <a:lnTo>
                    <a:pt x="377" y="8"/>
                  </a:lnTo>
                  <a:lnTo>
                    <a:pt x="377" y="8"/>
                  </a:lnTo>
                  <a:lnTo>
                    <a:pt x="383" y="10"/>
                  </a:lnTo>
                  <a:lnTo>
                    <a:pt x="383" y="10"/>
                  </a:lnTo>
                  <a:lnTo>
                    <a:pt x="389" y="12"/>
                  </a:lnTo>
                  <a:lnTo>
                    <a:pt x="389" y="12"/>
                  </a:lnTo>
                  <a:lnTo>
                    <a:pt x="401" y="16"/>
                  </a:lnTo>
                  <a:lnTo>
                    <a:pt x="401" y="16"/>
                  </a:lnTo>
                  <a:lnTo>
                    <a:pt x="411" y="20"/>
                  </a:lnTo>
                  <a:lnTo>
                    <a:pt x="413" y="20"/>
                  </a:lnTo>
                  <a:lnTo>
                    <a:pt x="413" y="20"/>
                  </a:lnTo>
                  <a:lnTo>
                    <a:pt x="447" y="36"/>
                  </a:lnTo>
                  <a:lnTo>
                    <a:pt x="447" y="36"/>
                  </a:lnTo>
                  <a:lnTo>
                    <a:pt x="447" y="36"/>
                  </a:lnTo>
                  <a:lnTo>
                    <a:pt x="469" y="48"/>
                  </a:lnTo>
                  <a:lnTo>
                    <a:pt x="489" y="60"/>
                  </a:lnTo>
                  <a:lnTo>
                    <a:pt x="489" y="60"/>
                  </a:lnTo>
                  <a:lnTo>
                    <a:pt x="493" y="64"/>
                  </a:lnTo>
                  <a:lnTo>
                    <a:pt x="493" y="64"/>
                  </a:lnTo>
                  <a:lnTo>
                    <a:pt x="493" y="64"/>
                  </a:lnTo>
                  <a:lnTo>
                    <a:pt x="507" y="76"/>
                  </a:lnTo>
                  <a:lnTo>
                    <a:pt x="509" y="76"/>
                  </a:lnTo>
                  <a:lnTo>
                    <a:pt x="509" y="76"/>
                  </a:lnTo>
                  <a:lnTo>
                    <a:pt x="521" y="88"/>
                  </a:lnTo>
                  <a:lnTo>
                    <a:pt x="521" y="88"/>
                  </a:lnTo>
                  <a:lnTo>
                    <a:pt x="540" y="104"/>
                  </a:lnTo>
                  <a:lnTo>
                    <a:pt x="540" y="104"/>
                  </a:lnTo>
                  <a:lnTo>
                    <a:pt x="540" y="104"/>
                  </a:lnTo>
                  <a:lnTo>
                    <a:pt x="546" y="108"/>
                  </a:lnTo>
                  <a:lnTo>
                    <a:pt x="546" y="108"/>
                  </a:lnTo>
                  <a:lnTo>
                    <a:pt x="572" y="138"/>
                  </a:lnTo>
                  <a:lnTo>
                    <a:pt x="572" y="138"/>
                  </a:lnTo>
                  <a:lnTo>
                    <a:pt x="588" y="158"/>
                  </a:lnTo>
                  <a:lnTo>
                    <a:pt x="588" y="158"/>
                  </a:lnTo>
                  <a:lnTo>
                    <a:pt x="594" y="168"/>
                  </a:lnTo>
                  <a:lnTo>
                    <a:pt x="594" y="168"/>
                  </a:lnTo>
                  <a:lnTo>
                    <a:pt x="618" y="206"/>
                  </a:lnTo>
                  <a:lnTo>
                    <a:pt x="636" y="246"/>
                  </a:lnTo>
                  <a:lnTo>
                    <a:pt x="636" y="246"/>
                  </a:lnTo>
                  <a:lnTo>
                    <a:pt x="640" y="256"/>
                  </a:lnTo>
                  <a:lnTo>
                    <a:pt x="640" y="256"/>
                  </a:lnTo>
                  <a:lnTo>
                    <a:pt x="654" y="292"/>
                  </a:lnTo>
                  <a:lnTo>
                    <a:pt x="664" y="330"/>
                  </a:lnTo>
                  <a:lnTo>
                    <a:pt x="664" y="330"/>
                  </a:lnTo>
                  <a:lnTo>
                    <a:pt x="668" y="354"/>
                  </a:lnTo>
                  <a:lnTo>
                    <a:pt x="668" y="354"/>
                  </a:lnTo>
                  <a:lnTo>
                    <a:pt x="670" y="368"/>
                  </a:lnTo>
                  <a:lnTo>
                    <a:pt x="670" y="368"/>
                  </a:lnTo>
                  <a:lnTo>
                    <a:pt x="672" y="402"/>
                  </a:lnTo>
                  <a:lnTo>
                    <a:pt x="674" y="434"/>
                  </a:lnTo>
                  <a:lnTo>
                    <a:pt x="672" y="467"/>
                  </a:lnTo>
                  <a:lnTo>
                    <a:pt x="666" y="499"/>
                  </a:lnTo>
                  <a:lnTo>
                    <a:pt x="660" y="531"/>
                  </a:lnTo>
                  <a:lnTo>
                    <a:pt x="650" y="559"/>
                  </a:lnTo>
                  <a:lnTo>
                    <a:pt x="638" y="589"/>
                  </a:lnTo>
                  <a:lnTo>
                    <a:pt x="624" y="617"/>
                  </a:lnTo>
                  <a:lnTo>
                    <a:pt x="624" y="617"/>
                  </a:lnTo>
                  <a:lnTo>
                    <a:pt x="610" y="639"/>
                  </a:lnTo>
                  <a:lnTo>
                    <a:pt x="594" y="661"/>
                  </a:lnTo>
                  <a:lnTo>
                    <a:pt x="594" y="661"/>
                  </a:lnTo>
                  <a:lnTo>
                    <a:pt x="586" y="671"/>
                  </a:lnTo>
                  <a:lnTo>
                    <a:pt x="586" y="671"/>
                  </a:lnTo>
                  <a:lnTo>
                    <a:pt x="584" y="673"/>
                  </a:lnTo>
                  <a:lnTo>
                    <a:pt x="584" y="673"/>
                  </a:lnTo>
                  <a:lnTo>
                    <a:pt x="584" y="673"/>
                  </a:lnTo>
                  <a:lnTo>
                    <a:pt x="568" y="691"/>
                  </a:lnTo>
                  <a:lnTo>
                    <a:pt x="566" y="691"/>
                  </a:lnTo>
                  <a:lnTo>
                    <a:pt x="566" y="691"/>
                  </a:lnTo>
                  <a:lnTo>
                    <a:pt x="546" y="709"/>
                  </a:lnTo>
                  <a:lnTo>
                    <a:pt x="546" y="709"/>
                  </a:lnTo>
                  <a:lnTo>
                    <a:pt x="536" y="715"/>
                  </a:lnTo>
                  <a:lnTo>
                    <a:pt x="536" y="715"/>
                  </a:lnTo>
                  <a:lnTo>
                    <a:pt x="526" y="723"/>
                  </a:lnTo>
                  <a:lnTo>
                    <a:pt x="526" y="723"/>
                  </a:lnTo>
                  <a:lnTo>
                    <a:pt x="509" y="733"/>
                  </a:lnTo>
                  <a:lnTo>
                    <a:pt x="509" y="733"/>
                  </a:lnTo>
                  <a:lnTo>
                    <a:pt x="499" y="737"/>
                  </a:lnTo>
                  <a:lnTo>
                    <a:pt x="499" y="737"/>
                  </a:lnTo>
                  <a:lnTo>
                    <a:pt x="499" y="737"/>
                  </a:lnTo>
                  <a:lnTo>
                    <a:pt x="481" y="747"/>
                  </a:lnTo>
                  <a:lnTo>
                    <a:pt x="481" y="747"/>
                  </a:lnTo>
                  <a:lnTo>
                    <a:pt x="449" y="757"/>
                  </a:lnTo>
                  <a:lnTo>
                    <a:pt x="417" y="765"/>
                  </a:lnTo>
                  <a:lnTo>
                    <a:pt x="417" y="765"/>
                  </a:lnTo>
                  <a:lnTo>
                    <a:pt x="413" y="765"/>
                  </a:lnTo>
                  <a:lnTo>
                    <a:pt x="413" y="765"/>
                  </a:lnTo>
                  <a:lnTo>
                    <a:pt x="401" y="767"/>
                  </a:lnTo>
                  <a:lnTo>
                    <a:pt x="401" y="767"/>
                  </a:lnTo>
                  <a:lnTo>
                    <a:pt x="379" y="769"/>
                  </a:lnTo>
                  <a:lnTo>
                    <a:pt x="357" y="767"/>
                  </a:lnTo>
                  <a:lnTo>
                    <a:pt x="335" y="767"/>
                  </a:lnTo>
                  <a:lnTo>
                    <a:pt x="313" y="763"/>
                  </a:lnTo>
                  <a:lnTo>
                    <a:pt x="291" y="757"/>
                  </a:lnTo>
                  <a:lnTo>
                    <a:pt x="269" y="751"/>
                  </a:lnTo>
                  <a:lnTo>
                    <a:pt x="249" y="743"/>
                  </a:lnTo>
                  <a:lnTo>
                    <a:pt x="227" y="7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0" name="Freeform 285">
              <a:extLst>
                <a:ext uri="{FF2B5EF4-FFF2-40B4-BE49-F238E27FC236}">
                  <a16:creationId xmlns:a16="http://schemas.microsoft.com/office/drawing/2014/main" id="{2A45428E-1CF8-4512-99AF-897F68F177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1" y="1892"/>
              <a:ext cx="776" cy="882"/>
            </a:xfrm>
            <a:custGeom>
              <a:avLst/>
              <a:gdLst>
                <a:gd name="T0" fmla="*/ 44 w 776"/>
                <a:gd name="T1" fmla="*/ 594 h 882"/>
                <a:gd name="T2" fmla="*/ 112 w 776"/>
                <a:gd name="T3" fmla="*/ 710 h 882"/>
                <a:gd name="T4" fmla="*/ 202 w 776"/>
                <a:gd name="T5" fmla="*/ 798 h 882"/>
                <a:gd name="T6" fmla="*/ 309 w 776"/>
                <a:gd name="T7" fmla="*/ 858 h 882"/>
                <a:gd name="T8" fmla="*/ 423 w 776"/>
                <a:gd name="T9" fmla="*/ 882 h 882"/>
                <a:gd name="T10" fmla="*/ 517 w 776"/>
                <a:gd name="T11" fmla="*/ 872 h 882"/>
                <a:gd name="T12" fmla="*/ 571 w 776"/>
                <a:gd name="T13" fmla="*/ 852 h 882"/>
                <a:gd name="T14" fmla="*/ 664 w 776"/>
                <a:gd name="T15" fmla="*/ 786 h 882"/>
                <a:gd name="T16" fmla="*/ 730 w 776"/>
                <a:gd name="T17" fmla="*/ 692 h 882"/>
                <a:gd name="T18" fmla="*/ 768 w 776"/>
                <a:gd name="T19" fmla="*/ 578 h 882"/>
                <a:gd name="T20" fmla="*/ 776 w 776"/>
                <a:gd name="T21" fmla="*/ 451 h 882"/>
                <a:gd name="T22" fmla="*/ 748 w 776"/>
                <a:gd name="T23" fmla="*/ 321 h 882"/>
                <a:gd name="T24" fmla="*/ 712 w 776"/>
                <a:gd name="T25" fmla="*/ 237 h 882"/>
                <a:gd name="T26" fmla="*/ 636 w 776"/>
                <a:gd name="T27" fmla="*/ 133 h 882"/>
                <a:gd name="T28" fmla="*/ 541 w 776"/>
                <a:gd name="T29" fmla="*/ 57 h 882"/>
                <a:gd name="T30" fmla="*/ 433 w 776"/>
                <a:gd name="T31" fmla="*/ 12 h 882"/>
                <a:gd name="T32" fmla="*/ 321 w 776"/>
                <a:gd name="T33" fmla="*/ 2 h 882"/>
                <a:gd name="T34" fmla="*/ 247 w 776"/>
                <a:gd name="T35" fmla="*/ 18 h 882"/>
                <a:gd name="T36" fmla="*/ 146 w 776"/>
                <a:gd name="T37" fmla="*/ 73 h 882"/>
                <a:gd name="T38" fmla="*/ 68 w 776"/>
                <a:gd name="T39" fmla="*/ 155 h 882"/>
                <a:gd name="T40" fmla="*/ 18 w 776"/>
                <a:gd name="T41" fmla="*/ 259 h 882"/>
                <a:gd name="T42" fmla="*/ 0 w 776"/>
                <a:gd name="T43" fmla="*/ 379 h 882"/>
                <a:gd name="T44" fmla="*/ 14 w 776"/>
                <a:gd name="T45" fmla="*/ 507 h 882"/>
                <a:gd name="T46" fmla="*/ 66 w 776"/>
                <a:gd name="T47" fmla="*/ 552 h 882"/>
                <a:gd name="T48" fmla="*/ 42 w 776"/>
                <a:gd name="T49" fmla="*/ 433 h 882"/>
                <a:gd name="T50" fmla="*/ 48 w 776"/>
                <a:gd name="T51" fmla="*/ 319 h 882"/>
                <a:gd name="T52" fmla="*/ 84 w 776"/>
                <a:gd name="T53" fmla="*/ 215 h 882"/>
                <a:gd name="T54" fmla="*/ 144 w 776"/>
                <a:gd name="T55" fmla="*/ 131 h 882"/>
                <a:gd name="T56" fmla="*/ 226 w 776"/>
                <a:gd name="T57" fmla="*/ 71 h 882"/>
                <a:gd name="T58" fmla="*/ 293 w 776"/>
                <a:gd name="T59" fmla="*/ 49 h 882"/>
                <a:gd name="T60" fmla="*/ 397 w 776"/>
                <a:gd name="T61" fmla="*/ 45 h 882"/>
                <a:gd name="T62" fmla="*/ 495 w 776"/>
                <a:gd name="T63" fmla="*/ 75 h 882"/>
                <a:gd name="T64" fmla="*/ 587 w 776"/>
                <a:gd name="T65" fmla="*/ 137 h 882"/>
                <a:gd name="T66" fmla="*/ 662 w 776"/>
                <a:gd name="T67" fmla="*/ 223 h 882"/>
                <a:gd name="T68" fmla="*/ 716 w 776"/>
                <a:gd name="T69" fmla="*/ 331 h 882"/>
                <a:gd name="T70" fmla="*/ 736 w 776"/>
                <a:gd name="T71" fmla="*/ 411 h 882"/>
                <a:gd name="T72" fmla="*/ 740 w 776"/>
                <a:gd name="T73" fmla="*/ 530 h 882"/>
                <a:gd name="T74" fmla="*/ 714 w 776"/>
                <a:gd name="T75" fmla="*/ 636 h 882"/>
                <a:gd name="T76" fmla="*/ 662 w 776"/>
                <a:gd name="T77" fmla="*/ 728 h 882"/>
                <a:gd name="T78" fmla="*/ 585 w 776"/>
                <a:gd name="T79" fmla="*/ 796 h 882"/>
                <a:gd name="T80" fmla="*/ 523 w 776"/>
                <a:gd name="T81" fmla="*/ 826 h 882"/>
                <a:gd name="T82" fmla="*/ 421 w 776"/>
                <a:gd name="T83" fmla="*/ 842 h 882"/>
                <a:gd name="T84" fmla="*/ 319 w 776"/>
                <a:gd name="T85" fmla="*/ 822 h 882"/>
                <a:gd name="T86" fmla="*/ 224 w 776"/>
                <a:gd name="T87" fmla="*/ 772 h 882"/>
                <a:gd name="T88" fmla="*/ 142 w 776"/>
                <a:gd name="T89" fmla="*/ 694 h 882"/>
                <a:gd name="T90" fmla="*/ 82 w 776"/>
                <a:gd name="T91" fmla="*/ 592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76" h="882">
                  <a:moveTo>
                    <a:pt x="26" y="552"/>
                  </a:moveTo>
                  <a:lnTo>
                    <a:pt x="26" y="552"/>
                  </a:lnTo>
                  <a:lnTo>
                    <a:pt x="44" y="594"/>
                  </a:lnTo>
                  <a:lnTo>
                    <a:pt x="64" y="636"/>
                  </a:lnTo>
                  <a:lnTo>
                    <a:pt x="86" y="674"/>
                  </a:lnTo>
                  <a:lnTo>
                    <a:pt x="112" y="710"/>
                  </a:lnTo>
                  <a:lnTo>
                    <a:pt x="140" y="742"/>
                  </a:lnTo>
                  <a:lnTo>
                    <a:pt x="170" y="772"/>
                  </a:lnTo>
                  <a:lnTo>
                    <a:pt x="202" y="798"/>
                  </a:lnTo>
                  <a:lnTo>
                    <a:pt x="237" y="822"/>
                  </a:lnTo>
                  <a:lnTo>
                    <a:pt x="273" y="842"/>
                  </a:lnTo>
                  <a:lnTo>
                    <a:pt x="309" y="858"/>
                  </a:lnTo>
                  <a:lnTo>
                    <a:pt x="347" y="870"/>
                  </a:lnTo>
                  <a:lnTo>
                    <a:pt x="385" y="878"/>
                  </a:lnTo>
                  <a:lnTo>
                    <a:pt x="423" y="882"/>
                  </a:lnTo>
                  <a:lnTo>
                    <a:pt x="461" y="880"/>
                  </a:lnTo>
                  <a:lnTo>
                    <a:pt x="499" y="876"/>
                  </a:lnTo>
                  <a:lnTo>
                    <a:pt x="517" y="872"/>
                  </a:lnTo>
                  <a:lnTo>
                    <a:pt x="535" y="866"/>
                  </a:lnTo>
                  <a:lnTo>
                    <a:pt x="535" y="866"/>
                  </a:lnTo>
                  <a:lnTo>
                    <a:pt x="571" y="852"/>
                  </a:lnTo>
                  <a:lnTo>
                    <a:pt x="606" y="832"/>
                  </a:lnTo>
                  <a:lnTo>
                    <a:pt x="636" y="810"/>
                  </a:lnTo>
                  <a:lnTo>
                    <a:pt x="664" y="786"/>
                  </a:lnTo>
                  <a:lnTo>
                    <a:pt x="690" y="756"/>
                  </a:lnTo>
                  <a:lnTo>
                    <a:pt x="712" y="726"/>
                  </a:lnTo>
                  <a:lnTo>
                    <a:pt x="730" y="692"/>
                  </a:lnTo>
                  <a:lnTo>
                    <a:pt x="746" y="656"/>
                  </a:lnTo>
                  <a:lnTo>
                    <a:pt x="760" y="618"/>
                  </a:lnTo>
                  <a:lnTo>
                    <a:pt x="768" y="578"/>
                  </a:lnTo>
                  <a:lnTo>
                    <a:pt x="774" y="538"/>
                  </a:lnTo>
                  <a:lnTo>
                    <a:pt x="776" y="495"/>
                  </a:lnTo>
                  <a:lnTo>
                    <a:pt x="776" y="451"/>
                  </a:lnTo>
                  <a:lnTo>
                    <a:pt x="770" y="409"/>
                  </a:lnTo>
                  <a:lnTo>
                    <a:pt x="762" y="365"/>
                  </a:lnTo>
                  <a:lnTo>
                    <a:pt x="748" y="321"/>
                  </a:lnTo>
                  <a:lnTo>
                    <a:pt x="748" y="321"/>
                  </a:lnTo>
                  <a:lnTo>
                    <a:pt x="732" y="279"/>
                  </a:lnTo>
                  <a:lnTo>
                    <a:pt x="712" y="237"/>
                  </a:lnTo>
                  <a:lnTo>
                    <a:pt x="690" y="201"/>
                  </a:lnTo>
                  <a:lnTo>
                    <a:pt x="664" y="165"/>
                  </a:lnTo>
                  <a:lnTo>
                    <a:pt x="636" y="133"/>
                  </a:lnTo>
                  <a:lnTo>
                    <a:pt x="606" y="105"/>
                  </a:lnTo>
                  <a:lnTo>
                    <a:pt x="575" y="79"/>
                  </a:lnTo>
                  <a:lnTo>
                    <a:pt x="541" y="57"/>
                  </a:lnTo>
                  <a:lnTo>
                    <a:pt x="507" y="39"/>
                  </a:lnTo>
                  <a:lnTo>
                    <a:pt x="471" y="22"/>
                  </a:lnTo>
                  <a:lnTo>
                    <a:pt x="433" y="12"/>
                  </a:lnTo>
                  <a:lnTo>
                    <a:pt x="397" y="4"/>
                  </a:lnTo>
                  <a:lnTo>
                    <a:pt x="359" y="0"/>
                  </a:lnTo>
                  <a:lnTo>
                    <a:pt x="321" y="2"/>
                  </a:lnTo>
                  <a:lnTo>
                    <a:pt x="283" y="8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10" y="33"/>
                  </a:lnTo>
                  <a:lnTo>
                    <a:pt x="176" y="51"/>
                  </a:lnTo>
                  <a:lnTo>
                    <a:pt x="146" y="73"/>
                  </a:lnTo>
                  <a:lnTo>
                    <a:pt x="116" y="97"/>
                  </a:lnTo>
                  <a:lnTo>
                    <a:pt x="92" y="125"/>
                  </a:lnTo>
                  <a:lnTo>
                    <a:pt x="68" y="155"/>
                  </a:lnTo>
                  <a:lnTo>
                    <a:pt x="48" y="187"/>
                  </a:lnTo>
                  <a:lnTo>
                    <a:pt x="32" y="223"/>
                  </a:lnTo>
                  <a:lnTo>
                    <a:pt x="18" y="259"/>
                  </a:lnTo>
                  <a:lnTo>
                    <a:pt x="8" y="297"/>
                  </a:lnTo>
                  <a:lnTo>
                    <a:pt x="2" y="337"/>
                  </a:lnTo>
                  <a:lnTo>
                    <a:pt x="0" y="379"/>
                  </a:lnTo>
                  <a:lnTo>
                    <a:pt x="0" y="421"/>
                  </a:lnTo>
                  <a:lnTo>
                    <a:pt x="6" y="463"/>
                  </a:lnTo>
                  <a:lnTo>
                    <a:pt x="14" y="507"/>
                  </a:lnTo>
                  <a:lnTo>
                    <a:pt x="26" y="552"/>
                  </a:lnTo>
                  <a:close/>
                  <a:moveTo>
                    <a:pt x="66" y="552"/>
                  </a:moveTo>
                  <a:lnTo>
                    <a:pt x="66" y="552"/>
                  </a:lnTo>
                  <a:lnTo>
                    <a:pt x="54" y="512"/>
                  </a:lnTo>
                  <a:lnTo>
                    <a:pt x="46" y="473"/>
                  </a:lnTo>
                  <a:lnTo>
                    <a:pt x="42" y="433"/>
                  </a:lnTo>
                  <a:lnTo>
                    <a:pt x="40" y="393"/>
                  </a:lnTo>
                  <a:lnTo>
                    <a:pt x="44" y="355"/>
                  </a:lnTo>
                  <a:lnTo>
                    <a:pt x="48" y="319"/>
                  </a:lnTo>
                  <a:lnTo>
                    <a:pt x="56" y="283"/>
                  </a:lnTo>
                  <a:lnTo>
                    <a:pt x="68" y="249"/>
                  </a:lnTo>
                  <a:lnTo>
                    <a:pt x="84" y="215"/>
                  </a:lnTo>
                  <a:lnTo>
                    <a:pt x="100" y="185"/>
                  </a:lnTo>
                  <a:lnTo>
                    <a:pt x="120" y="157"/>
                  </a:lnTo>
                  <a:lnTo>
                    <a:pt x="144" y="131"/>
                  </a:lnTo>
                  <a:lnTo>
                    <a:pt x="168" y="107"/>
                  </a:lnTo>
                  <a:lnTo>
                    <a:pt x="196" y="87"/>
                  </a:lnTo>
                  <a:lnTo>
                    <a:pt x="226" y="71"/>
                  </a:lnTo>
                  <a:lnTo>
                    <a:pt x="259" y="59"/>
                  </a:lnTo>
                  <a:lnTo>
                    <a:pt x="259" y="59"/>
                  </a:lnTo>
                  <a:lnTo>
                    <a:pt x="293" y="49"/>
                  </a:lnTo>
                  <a:lnTo>
                    <a:pt x="327" y="43"/>
                  </a:lnTo>
                  <a:lnTo>
                    <a:pt x="363" y="43"/>
                  </a:lnTo>
                  <a:lnTo>
                    <a:pt x="397" y="45"/>
                  </a:lnTo>
                  <a:lnTo>
                    <a:pt x="429" y="51"/>
                  </a:lnTo>
                  <a:lnTo>
                    <a:pt x="463" y="63"/>
                  </a:lnTo>
                  <a:lnTo>
                    <a:pt x="495" y="75"/>
                  </a:lnTo>
                  <a:lnTo>
                    <a:pt x="527" y="93"/>
                  </a:lnTo>
                  <a:lnTo>
                    <a:pt x="557" y="113"/>
                  </a:lnTo>
                  <a:lnTo>
                    <a:pt x="587" y="137"/>
                  </a:lnTo>
                  <a:lnTo>
                    <a:pt x="614" y="163"/>
                  </a:lnTo>
                  <a:lnTo>
                    <a:pt x="640" y="191"/>
                  </a:lnTo>
                  <a:lnTo>
                    <a:pt x="662" y="223"/>
                  </a:lnTo>
                  <a:lnTo>
                    <a:pt x="682" y="257"/>
                  </a:lnTo>
                  <a:lnTo>
                    <a:pt x="700" y="293"/>
                  </a:lnTo>
                  <a:lnTo>
                    <a:pt x="716" y="331"/>
                  </a:lnTo>
                  <a:lnTo>
                    <a:pt x="716" y="331"/>
                  </a:lnTo>
                  <a:lnTo>
                    <a:pt x="728" y="371"/>
                  </a:lnTo>
                  <a:lnTo>
                    <a:pt x="736" y="411"/>
                  </a:lnTo>
                  <a:lnTo>
                    <a:pt x="740" y="451"/>
                  </a:lnTo>
                  <a:lnTo>
                    <a:pt x="742" y="489"/>
                  </a:lnTo>
                  <a:lnTo>
                    <a:pt x="740" y="530"/>
                  </a:lnTo>
                  <a:lnTo>
                    <a:pt x="734" y="566"/>
                  </a:lnTo>
                  <a:lnTo>
                    <a:pt x="726" y="602"/>
                  </a:lnTo>
                  <a:lnTo>
                    <a:pt x="714" y="636"/>
                  </a:lnTo>
                  <a:lnTo>
                    <a:pt x="698" y="668"/>
                  </a:lnTo>
                  <a:lnTo>
                    <a:pt x="682" y="700"/>
                  </a:lnTo>
                  <a:lnTo>
                    <a:pt x="662" y="728"/>
                  </a:lnTo>
                  <a:lnTo>
                    <a:pt x="638" y="754"/>
                  </a:lnTo>
                  <a:lnTo>
                    <a:pt x="614" y="776"/>
                  </a:lnTo>
                  <a:lnTo>
                    <a:pt x="585" y="796"/>
                  </a:lnTo>
                  <a:lnTo>
                    <a:pt x="555" y="814"/>
                  </a:lnTo>
                  <a:lnTo>
                    <a:pt x="523" y="826"/>
                  </a:lnTo>
                  <a:lnTo>
                    <a:pt x="523" y="826"/>
                  </a:lnTo>
                  <a:lnTo>
                    <a:pt x="489" y="836"/>
                  </a:lnTo>
                  <a:lnTo>
                    <a:pt x="455" y="840"/>
                  </a:lnTo>
                  <a:lnTo>
                    <a:pt x="421" y="842"/>
                  </a:lnTo>
                  <a:lnTo>
                    <a:pt x="385" y="838"/>
                  </a:lnTo>
                  <a:lnTo>
                    <a:pt x="353" y="832"/>
                  </a:lnTo>
                  <a:lnTo>
                    <a:pt x="319" y="822"/>
                  </a:lnTo>
                  <a:lnTo>
                    <a:pt x="287" y="808"/>
                  </a:lnTo>
                  <a:lnTo>
                    <a:pt x="255" y="792"/>
                  </a:lnTo>
                  <a:lnTo>
                    <a:pt x="224" y="772"/>
                  </a:lnTo>
                  <a:lnTo>
                    <a:pt x="196" y="748"/>
                  </a:lnTo>
                  <a:lnTo>
                    <a:pt x="168" y="722"/>
                  </a:lnTo>
                  <a:lnTo>
                    <a:pt x="142" y="694"/>
                  </a:lnTo>
                  <a:lnTo>
                    <a:pt x="120" y="662"/>
                  </a:lnTo>
                  <a:lnTo>
                    <a:pt x="100" y="628"/>
                  </a:lnTo>
                  <a:lnTo>
                    <a:pt x="82" y="592"/>
                  </a:lnTo>
                  <a:lnTo>
                    <a:pt x="66" y="552"/>
                  </a:lnTo>
                  <a:close/>
                </a:path>
              </a:pathLst>
            </a:custGeom>
            <a:solidFill>
              <a:srgbClr val="484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1" name="Freeform 286">
              <a:extLst>
                <a:ext uri="{FF2B5EF4-FFF2-40B4-BE49-F238E27FC236}">
                  <a16:creationId xmlns:a16="http://schemas.microsoft.com/office/drawing/2014/main" id="{99AD5652-45E1-4E17-B04B-AB2AFF912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1892"/>
              <a:ext cx="776" cy="882"/>
            </a:xfrm>
            <a:custGeom>
              <a:avLst/>
              <a:gdLst>
                <a:gd name="T0" fmla="*/ 26 w 776"/>
                <a:gd name="T1" fmla="*/ 552 h 882"/>
                <a:gd name="T2" fmla="*/ 64 w 776"/>
                <a:gd name="T3" fmla="*/ 636 h 882"/>
                <a:gd name="T4" fmla="*/ 112 w 776"/>
                <a:gd name="T5" fmla="*/ 710 h 882"/>
                <a:gd name="T6" fmla="*/ 170 w 776"/>
                <a:gd name="T7" fmla="*/ 772 h 882"/>
                <a:gd name="T8" fmla="*/ 237 w 776"/>
                <a:gd name="T9" fmla="*/ 822 h 882"/>
                <a:gd name="T10" fmla="*/ 309 w 776"/>
                <a:gd name="T11" fmla="*/ 858 h 882"/>
                <a:gd name="T12" fmla="*/ 385 w 776"/>
                <a:gd name="T13" fmla="*/ 878 h 882"/>
                <a:gd name="T14" fmla="*/ 461 w 776"/>
                <a:gd name="T15" fmla="*/ 880 h 882"/>
                <a:gd name="T16" fmla="*/ 517 w 776"/>
                <a:gd name="T17" fmla="*/ 872 h 882"/>
                <a:gd name="T18" fmla="*/ 535 w 776"/>
                <a:gd name="T19" fmla="*/ 866 h 882"/>
                <a:gd name="T20" fmla="*/ 606 w 776"/>
                <a:gd name="T21" fmla="*/ 832 h 882"/>
                <a:gd name="T22" fmla="*/ 664 w 776"/>
                <a:gd name="T23" fmla="*/ 786 h 882"/>
                <a:gd name="T24" fmla="*/ 712 w 776"/>
                <a:gd name="T25" fmla="*/ 726 h 882"/>
                <a:gd name="T26" fmla="*/ 746 w 776"/>
                <a:gd name="T27" fmla="*/ 656 h 882"/>
                <a:gd name="T28" fmla="*/ 768 w 776"/>
                <a:gd name="T29" fmla="*/ 578 h 882"/>
                <a:gd name="T30" fmla="*/ 776 w 776"/>
                <a:gd name="T31" fmla="*/ 495 h 882"/>
                <a:gd name="T32" fmla="*/ 770 w 776"/>
                <a:gd name="T33" fmla="*/ 409 h 882"/>
                <a:gd name="T34" fmla="*/ 748 w 776"/>
                <a:gd name="T35" fmla="*/ 321 h 882"/>
                <a:gd name="T36" fmla="*/ 732 w 776"/>
                <a:gd name="T37" fmla="*/ 279 h 882"/>
                <a:gd name="T38" fmla="*/ 690 w 776"/>
                <a:gd name="T39" fmla="*/ 201 h 882"/>
                <a:gd name="T40" fmla="*/ 636 w 776"/>
                <a:gd name="T41" fmla="*/ 133 h 882"/>
                <a:gd name="T42" fmla="*/ 575 w 776"/>
                <a:gd name="T43" fmla="*/ 79 h 882"/>
                <a:gd name="T44" fmla="*/ 507 w 776"/>
                <a:gd name="T45" fmla="*/ 39 h 882"/>
                <a:gd name="T46" fmla="*/ 433 w 776"/>
                <a:gd name="T47" fmla="*/ 12 h 882"/>
                <a:gd name="T48" fmla="*/ 359 w 776"/>
                <a:gd name="T49" fmla="*/ 0 h 882"/>
                <a:gd name="T50" fmla="*/ 283 w 776"/>
                <a:gd name="T51" fmla="*/ 8 h 882"/>
                <a:gd name="T52" fmla="*/ 247 w 776"/>
                <a:gd name="T53" fmla="*/ 18 h 882"/>
                <a:gd name="T54" fmla="*/ 176 w 776"/>
                <a:gd name="T55" fmla="*/ 51 h 882"/>
                <a:gd name="T56" fmla="*/ 116 w 776"/>
                <a:gd name="T57" fmla="*/ 97 h 882"/>
                <a:gd name="T58" fmla="*/ 68 w 776"/>
                <a:gd name="T59" fmla="*/ 155 h 882"/>
                <a:gd name="T60" fmla="*/ 32 w 776"/>
                <a:gd name="T61" fmla="*/ 223 h 882"/>
                <a:gd name="T62" fmla="*/ 8 w 776"/>
                <a:gd name="T63" fmla="*/ 297 h 882"/>
                <a:gd name="T64" fmla="*/ 0 w 776"/>
                <a:gd name="T65" fmla="*/ 379 h 882"/>
                <a:gd name="T66" fmla="*/ 6 w 776"/>
                <a:gd name="T67" fmla="*/ 463 h 882"/>
                <a:gd name="T68" fmla="*/ 26 w 776"/>
                <a:gd name="T69" fmla="*/ 552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6" h="882">
                  <a:moveTo>
                    <a:pt x="26" y="552"/>
                  </a:moveTo>
                  <a:lnTo>
                    <a:pt x="26" y="552"/>
                  </a:lnTo>
                  <a:lnTo>
                    <a:pt x="44" y="594"/>
                  </a:lnTo>
                  <a:lnTo>
                    <a:pt x="64" y="636"/>
                  </a:lnTo>
                  <a:lnTo>
                    <a:pt x="86" y="674"/>
                  </a:lnTo>
                  <a:lnTo>
                    <a:pt x="112" y="710"/>
                  </a:lnTo>
                  <a:lnTo>
                    <a:pt x="140" y="742"/>
                  </a:lnTo>
                  <a:lnTo>
                    <a:pt x="170" y="772"/>
                  </a:lnTo>
                  <a:lnTo>
                    <a:pt x="202" y="798"/>
                  </a:lnTo>
                  <a:lnTo>
                    <a:pt x="237" y="822"/>
                  </a:lnTo>
                  <a:lnTo>
                    <a:pt x="273" y="842"/>
                  </a:lnTo>
                  <a:lnTo>
                    <a:pt x="309" y="858"/>
                  </a:lnTo>
                  <a:lnTo>
                    <a:pt x="347" y="870"/>
                  </a:lnTo>
                  <a:lnTo>
                    <a:pt x="385" y="878"/>
                  </a:lnTo>
                  <a:lnTo>
                    <a:pt x="423" y="882"/>
                  </a:lnTo>
                  <a:lnTo>
                    <a:pt x="461" y="880"/>
                  </a:lnTo>
                  <a:lnTo>
                    <a:pt x="499" y="876"/>
                  </a:lnTo>
                  <a:lnTo>
                    <a:pt x="517" y="872"/>
                  </a:lnTo>
                  <a:lnTo>
                    <a:pt x="535" y="866"/>
                  </a:lnTo>
                  <a:lnTo>
                    <a:pt x="535" y="866"/>
                  </a:lnTo>
                  <a:lnTo>
                    <a:pt x="571" y="852"/>
                  </a:lnTo>
                  <a:lnTo>
                    <a:pt x="606" y="832"/>
                  </a:lnTo>
                  <a:lnTo>
                    <a:pt x="636" y="810"/>
                  </a:lnTo>
                  <a:lnTo>
                    <a:pt x="664" y="786"/>
                  </a:lnTo>
                  <a:lnTo>
                    <a:pt x="690" y="756"/>
                  </a:lnTo>
                  <a:lnTo>
                    <a:pt x="712" y="726"/>
                  </a:lnTo>
                  <a:lnTo>
                    <a:pt x="730" y="692"/>
                  </a:lnTo>
                  <a:lnTo>
                    <a:pt x="746" y="656"/>
                  </a:lnTo>
                  <a:lnTo>
                    <a:pt x="760" y="618"/>
                  </a:lnTo>
                  <a:lnTo>
                    <a:pt x="768" y="578"/>
                  </a:lnTo>
                  <a:lnTo>
                    <a:pt x="774" y="538"/>
                  </a:lnTo>
                  <a:lnTo>
                    <a:pt x="776" y="495"/>
                  </a:lnTo>
                  <a:lnTo>
                    <a:pt x="776" y="451"/>
                  </a:lnTo>
                  <a:lnTo>
                    <a:pt x="770" y="409"/>
                  </a:lnTo>
                  <a:lnTo>
                    <a:pt x="762" y="365"/>
                  </a:lnTo>
                  <a:lnTo>
                    <a:pt x="748" y="321"/>
                  </a:lnTo>
                  <a:lnTo>
                    <a:pt x="748" y="321"/>
                  </a:lnTo>
                  <a:lnTo>
                    <a:pt x="732" y="279"/>
                  </a:lnTo>
                  <a:lnTo>
                    <a:pt x="712" y="237"/>
                  </a:lnTo>
                  <a:lnTo>
                    <a:pt x="690" y="201"/>
                  </a:lnTo>
                  <a:lnTo>
                    <a:pt x="664" y="165"/>
                  </a:lnTo>
                  <a:lnTo>
                    <a:pt x="636" y="133"/>
                  </a:lnTo>
                  <a:lnTo>
                    <a:pt x="606" y="105"/>
                  </a:lnTo>
                  <a:lnTo>
                    <a:pt x="575" y="79"/>
                  </a:lnTo>
                  <a:lnTo>
                    <a:pt x="541" y="57"/>
                  </a:lnTo>
                  <a:lnTo>
                    <a:pt x="507" y="39"/>
                  </a:lnTo>
                  <a:lnTo>
                    <a:pt x="471" y="22"/>
                  </a:lnTo>
                  <a:lnTo>
                    <a:pt x="433" y="12"/>
                  </a:lnTo>
                  <a:lnTo>
                    <a:pt x="397" y="4"/>
                  </a:lnTo>
                  <a:lnTo>
                    <a:pt x="359" y="0"/>
                  </a:lnTo>
                  <a:lnTo>
                    <a:pt x="321" y="2"/>
                  </a:lnTo>
                  <a:lnTo>
                    <a:pt x="283" y="8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10" y="33"/>
                  </a:lnTo>
                  <a:lnTo>
                    <a:pt x="176" y="51"/>
                  </a:lnTo>
                  <a:lnTo>
                    <a:pt x="146" y="73"/>
                  </a:lnTo>
                  <a:lnTo>
                    <a:pt x="116" y="97"/>
                  </a:lnTo>
                  <a:lnTo>
                    <a:pt x="92" y="125"/>
                  </a:lnTo>
                  <a:lnTo>
                    <a:pt x="68" y="155"/>
                  </a:lnTo>
                  <a:lnTo>
                    <a:pt x="48" y="187"/>
                  </a:lnTo>
                  <a:lnTo>
                    <a:pt x="32" y="223"/>
                  </a:lnTo>
                  <a:lnTo>
                    <a:pt x="18" y="259"/>
                  </a:lnTo>
                  <a:lnTo>
                    <a:pt x="8" y="297"/>
                  </a:lnTo>
                  <a:lnTo>
                    <a:pt x="2" y="337"/>
                  </a:lnTo>
                  <a:lnTo>
                    <a:pt x="0" y="379"/>
                  </a:lnTo>
                  <a:lnTo>
                    <a:pt x="0" y="421"/>
                  </a:lnTo>
                  <a:lnTo>
                    <a:pt x="6" y="463"/>
                  </a:lnTo>
                  <a:lnTo>
                    <a:pt x="14" y="507"/>
                  </a:lnTo>
                  <a:lnTo>
                    <a:pt x="26" y="5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2" name="Freeform 287">
              <a:extLst>
                <a:ext uri="{FF2B5EF4-FFF2-40B4-BE49-F238E27FC236}">
                  <a16:creationId xmlns:a16="http://schemas.microsoft.com/office/drawing/2014/main" id="{49731CA7-A94C-46F1-AB7D-843381413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" y="1935"/>
              <a:ext cx="702" cy="799"/>
            </a:xfrm>
            <a:custGeom>
              <a:avLst/>
              <a:gdLst>
                <a:gd name="T0" fmla="*/ 26 w 702"/>
                <a:gd name="T1" fmla="*/ 509 h 799"/>
                <a:gd name="T2" fmla="*/ 6 w 702"/>
                <a:gd name="T3" fmla="*/ 430 h 799"/>
                <a:gd name="T4" fmla="*/ 0 w 702"/>
                <a:gd name="T5" fmla="*/ 350 h 799"/>
                <a:gd name="T6" fmla="*/ 8 w 702"/>
                <a:gd name="T7" fmla="*/ 276 h 799"/>
                <a:gd name="T8" fmla="*/ 28 w 702"/>
                <a:gd name="T9" fmla="*/ 206 h 799"/>
                <a:gd name="T10" fmla="*/ 60 w 702"/>
                <a:gd name="T11" fmla="*/ 142 h 799"/>
                <a:gd name="T12" fmla="*/ 104 w 702"/>
                <a:gd name="T13" fmla="*/ 88 h 799"/>
                <a:gd name="T14" fmla="*/ 156 w 702"/>
                <a:gd name="T15" fmla="*/ 44 h 799"/>
                <a:gd name="T16" fmla="*/ 219 w 702"/>
                <a:gd name="T17" fmla="*/ 16 h 799"/>
                <a:gd name="T18" fmla="*/ 253 w 702"/>
                <a:gd name="T19" fmla="*/ 6 h 799"/>
                <a:gd name="T20" fmla="*/ 323 w 702"/>
                <a:gd name="T21" fmla="*/ 0 h 799"/>
                <a:gd name="T22" fmla="*/ 389 w 702"/>
                <a:gd name="T23" fmla="*/ 8 h 799"/>
                <a:gd name="T24" fmla="*/ 455 w 702"/>
                <a:gd name="T25" fmla="*/ 32 h 799"/>
                <a:gd name="T26" fmla="*/ 517 w 702"/>
                <a:gd name="T27" fmla="*/ 70 h 799"/>
                <a:gd name="T28" fmla="*/ 574 w 702"/>
                <a:gd name="T29" fmla="*/ 120 h 799"/>
                <a:gd name="T30" fmla="*/ 622 w 702"/>
                <a:gd name="T31" fmla="*/ 180 h 799"/>
                <a:gd name="T32" fmla="*/ 660 w 702"/>
                <a:gd name="T33" fmla="*/ 250 h 799"/>
                <a:gd name="T34" fmla="*/ 676 w 702"/>
                <a:gd name="T35" fmla="*/ 288 h 799"/>
                <a:gd name="T36" fmla="*/ 696 w 702"/>
                <a:gd name="T37" fmla="*/ 368 h 799"/>
                <a:gd name="T38" fmla="*/ 702 w 702"/>
                <a:gd name="T39" fmla="*/ 446 h 799"/>
                <a:gd name="T40" fmla="*/ 694 w 702"/>
                <a:gd name="T41" fmla="*/ 523 h 799"/>
                <a:gd name="T42" fmla="*/ 674 w 702"/>
                <a:gd name="T43" fmla="*/ 593 h 799"/>
                <a:gd name="T44" fmla="*/ 642 w 702"/>
                <a:gd name="T45" fmla="*/ 657 h 799"/>
                <a:gd name="T46" fmla="*/ 598 w 702"/>
                <a:gd name="T47" fmla="*/ 711 h 799"/>
                <a:gd name="T48" fmla="*/ 545 w 702"/>
                <a:gd name="T49" fmla="*/ 753 h 799"/>
                <a:gd name="T50" fmla="*/ 483 w 702"/>
                <a:gd name="T51" fmla="*/ 783 h 799"/>
                <a:gd name="T52" fmla="*/ 449 w 702"/>
                <a:gd name="T53" fmla="*/ 793 h 799"/>
                <a:gd name="T54" fmla="*/ 381 w 702"/>
                <a:gd name="T55" fmla="*/ 799 h 799"/>
                <a:gd name="T56" fmla="*/ 313 w 702"/>
                <a:gd name="T57" fmla="*/ 789 h 799"/>
                <a:gd name="T58" fmla="*/ 247 w 702"/>
                <a:gd name="T59" fmla="*/ 765 h 799"/>
                <a:gd name="T60" fmla="*/ 184 w 702"/>
                <a:gd name="T61" fmla="*/ 729 h 799"/>
                <a:gd name="T62" fmla="*/ 128 w 702"/>
                <a:gd name="T63" fmla="*/ 679 h 799"/>
                <a:gd name="T64" fmla="*/ 80 w 702"/>
                <a:gd name="T65" fmla="*/ 619 h 799"/>
                <a:gd name="T66" fmla="*/ 42 w 702"/>
                <a:gd name="T67" fmla="*/ 549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02" h="799">
                  <a:moveTo>
                    <a:pt x="26" y="509"/>
                  </a:moveTo>
                  <a:lnTo>
                    <a:pt x="26" y="509"/>
                  </a:lnTo>
                  <a:lnTo>
                    <a:pt x="14" y="469"/>
                  </a:lnTo>
                  <a:lnTo>
                    <a:pt x="6" y="430"/>
                  </a:lnTo>
                  <a:lnTo>
                    <a:pt x="2" y="390"/>
                  </a:lnTo>
                  <a:lnTo>
                    <a:pt x="0" y="350"/>
                  </a:lnTo>
                  <a:lnTo>
                    <a:pt x="4" y="312"/>
                  </a:lnTo>
                  <a:lnTo>
                    <a:pt x="8" y="276"/>
                  </a:lnTo>
                  <a:lnTo>
                    <a:pt x="16" y="240"/>
                  </a:lnTo>
                  <a:lnTo>
                    <a:pt x="28" y="206"/>
                  </a:lnTo>
                  <a:lnTo>
                    <a:pt x="44" y="172"/>
                  </a:lnTo>
                  <a:lnTo>
                    <a:pt x="60" y="142"/>
                  </a:lnTo>
                  <a:lnTo>
                    <a:pt x="80" y="114"/>
                  </a:lnTo>
                  <a:lnTo>
                    <a:pt x="104" y="88"/>
                  </a:lnTo>
                  <a:lnTo>
                    <a:pt x="128" y="64"/>
                  </a:lnTo>
                  <a:lnTo>
                    <a:pt x="156" y="44"/>
                  </a:lnTo>
                  <a:lnTo>
                    <a:pt x="186" y="28"/>
                  </a:lnTo>
                  <a:lnTo>
                    <a:pt x="219" y="16"/>
                  </a:lnTo>
                  <a:lnTo>
                    <a:pt x="219" y="16"/>
                  </a:lnTo>
                  <a:lnTo>
                    <a:pt x="253" y="6"/>
                  </a:lnTo>
                  <a:lnTo>
                    <a:pt x="287" y="0"/>
                  </a:lnTo>
                  <a:lnTo>
                    <a:pt x="323" y="0"/>
                  </a:lnTo>
                  <a:lnTo>
                    <a:pt x="357" y="2"/>
                  </a:lnTo>
                  <a:lnTo>
                    <a:pt x="389" y="8"/>
                  </a:lnTo>
                  <a:lnTo>
                    <a:pt x="423" y="20"/>
                  </a:lnTo>
                  <a:lnTo>
                    <a:pt x="455" y="32"/>
                  </a:lnTo>
                  <a:lnTo>
                    <a:pt x="487" y="50"/>
                  </a:lnTo>
                  <a:lnTo>
                    <a:pt x="517" y="70"/>
                  </a:lnTo>
                  <a:lnTo>
                    <a:pt x="547" y="94"/>
                  </a:lnTo>
                  <a:lnTo>
                    <a:pt x="574" y="120"/>
                  </a:lnTo>
                  <a:lnTo>
                    <a:pt x="600" y="148"/>
                  </a:lnTo>
                  <a:lnTo>
                    <a:pt x="622" y="180"/>
                  </a:lnTo>
                  <a:lnTo>
                    <a:pt x="642" y="214"/>
                  </a:lnTo>
                  <a:lnTo>
                    <a:pt x="660" y="250"/>
                  </a:lnTo>
                  <a:lnTo>
                    <a:pt x="676" y="288"/>
                  </a:lnTo>
                  <a:lnTo>
                    <a:pt x="676" y="288"/>
                  </a:lnTo>
                  <a:lnTo>
                    <a:pt x="688" y="328"/>
                  </a:lnTo>
                  <a:lnTo>
                    <a:pt x="696" y="368"/>
                  </a:lnTo>
                  <a:lnTo>
                    <a:pt x="700" y="408"/>
                  </a:lnTo>
                  <a:lnTo>
                    <a:pt x="702" y="446"/>
                  </a:lnTo>
                  <a:lnTo>
                    <a:pt x="700" y="487"/>
                  </a:lnTo>
                  <a:lnTo>
                    <a:pt x="694" y="523"/>
                  </a:lnTo>
                  <a:lnTo>
                    <a:pt x="686" y="559"/>
                  </a:lnTo>
                  <a:lnTo>
                    <a:pt x="674" y="593"/>
                  </a:lnTo>
                  <a:lnTo>
                    <a:pt x="658" y="625"/>
                  </a:lnTo>
                  <a:lnTo>
                    <a:pt x="642" y="657"/>
                  </a:lnTo>
                  <a:lnTo>
                    <a:pt x="622" y="685"/>
                  </a:lnTo>
                  <a:lnTo>
                    <a:pt x="598" y="711"/>
                  </a:lnTo>
                  <a:lnTo>
                    <a:pt x="574" y="733"/>
                  </a:lnTo>
                  <a:lnTo>
                    <a:pt x="545" y="753"/>
                  </a:lnTo>
                  <a:lnTo>
                    <a:pt x="515" y="771"/>
                  </a:lnTo>
                  <a:lnTo>
                    <a:pt x="483" y="783"/>
                  </a:lnTo>
                  <a:lnTo>
                    <a:pt x="483" y="783"/>
                  </a:lnTo>
                  <a:lnTo>
                    <a:pt x="449" y="793"/>
                  </a:lnTo>
                  <a:lnTo>
                    <a:pt x="415" y="797"/>
                  </a:lnTo>
                  <a:lnTo>
                    <a:pt x="381" y="799"/>
                  </a:lnTo>
                  <a:lnTo>
                    <a:pt x="345" y="795"/>
                  </a:lnTo>
                  <a:lnTo>
                    <a:pt x="313" y="789"/>
                  </a:lnTo>
                  <a:lnTo>
                    <a:pt x="279" y="779"/>
                  </a:lnTo>
                  <a:lnTo>
                    <a:pt x="247" y="765"/>
                  </a:lnTo>
                  <a:lnTo>
                    <a:pt x="215" y="749"/>
                  </a:lnTo>
                  <a:lnTo>
                    <a:pt x="184" y="729"/>
                  </a:lnTo>
                  <a:lnTo>
                    <a:pt x="156" y="705"/>
                  </a:lnTo>
                  <a:lnTo>
                    <a:pt x="128" y="679"/>
                  </a:lnTo>
                  <a:lnTo>
                    <a:pt x="102" y="651"/>
                  </a:lnTo>
                  <a:lnTo>
                    <a:pt x="80" y="619"/>
                  </a:lnTo>
                  <a:lnTo>
                    <a:pt x="60" y="585"/>
                  </a:lnTo>
                  <a:lnTo>
                    <a:pt x="42" y="549"/>
                  </a:lnTo>
                  <a:lnTo>
                    <a:pt x="26" y="50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3" name="Freeform 288">
              <a:extLst>
                <a:ext uri="{FF2B5EF4-FFF2-40B4-BE49-F238E27FC236}">
                  <a16:creationId xmlns:a16="http://schemas.microsoft.com/office/drawing/2014/main" id="{FF87FF7A-4D8A-4E8A-A67A-DC9B86DF90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9" y="2239"/>
              <a:ext cx="62" cy="156"/>
            </a:xfrm>
            <a:custGeom>
              <a:avLst/>
              <a:gdLst>
                <a:gd name="T0" fmla="*/ 10 w 62"/>
                <a:gd name="T1" fmla="*/ 152 h 156"/>
                <a:gd name="T2" fmla="*/ 10 w 62"/>
                <a:gd name="T3" fmla="*/ 152 h 156"/>
                <a:gd name="T4" fmla="*/ 12 w 62"/>
                <a:gd name="T5" fmla="*/ 156 h 156"/>
                <a:gd name="T6" fmla="*/ 14 w 62"/>
                <a:gd name="T7" fmla="*/ 152 h 156"/>
                <a:gd name="T8" fmla="*/ 10 w 62"/>
                <a:gd name="T9" fmla="*/ 152 h 156"/>
                <a:gd name="T10" fmla="*/ 22 w 62"/>
                <a:gd name="T11" fmla="*/ 60 h 156"/>
                <a:gd name="T12" fmla="*/ 4 w 62"/>
                <a:gd name="T13" fmla="*/ 88 h 156"/>
                <a:gd name="T14" fmla="*/ 0 w 62"/>
                <a:gd name="T15" fmla="*/ 82 h 156"/>
                <a:gd name="T16" fmla="*/ 0 w 62"/>
                <a:gd name="T17" fmla="*/ 82 h 156"/>
                <a:gd name="T18" fmla="*/ 0 w 62"/>
                <a:gd name="T19" fmla="*/ 90 h 156"/>
                <a:gd name="T20" fmla="*/ 0 w 62"/>
                <a:gd name="T21" fmla="*/ 90 h 156"/>
                <a:gd name="T22" fmla="*/ 4 w 62"/>
                <a:gd name="T23" fmla="*/ 114 h 156"/>
                <a:gd name="T24" fmla="*/ 8 w 62"/>
                <a:gd name="T25" fmla="*/ 136 h 156"/>
                <a:gd name="T26" fmla="*/ 8 w 62"/>
                <a:gd name="T27" fmla="*/ 136 h 156"/>
                <a:gd name="T28" fmla="*/ 8 w 62"/>
                <a:gd name="T29" fmla="*/ 144 h 156"/>
                <a:gd name="T30" fmla="*/ 18 w 62"/>
                <a:gd name="T31" fmla="*/ 146 h 156"/>
                <a:gd name="T32" fmla="*/ 62 w 62"/>
                <a:gd name="T33" fmla="*/ 80 h 156"/>
                <a:gd name="T34" fmla="*/ 62 w 62"/>
                <a:gd name="T35" fmla="*/ 80 h 156"/>
                <a:gd name="T36" fmla="*/ 62 w 62"/>
                <a:gd name="T37" fmla="*/ 68 h 156"/>
                <a:gd name="T38" fmla="*/ 22 w 62"/>
                <a:gd name="T39" fmla="*/ 60 h 156"/>
                <a:gd name="T40" fmla="*/ 60 w 62"/>
                <a:gd name="T41" fmla="*/ 0 h 156"/>
                <a:gd name="T42" fmla="*/ 26 w 62"/>
                <a:gd name="T43" fmla="*/ 54 h 156"/>
                <a:gd name="T44" fmla="*/ 60 w 62"/>
                <a:gd name="T45" fmla="*/ 62 h 156"/>
                <a:gd name="T46" fmla="*/ 60 w 62"/>
                <a:gd name="T47" fmla="*/ 62 h 156"/>
                <a:gd name="T48" fmla="*/ 60 w 62"/>
                <a:gd name="T49" fmla="*/ 32 h 156"/>
                <a:gd name="T50" fmla="*/ 60 w 62"/>
                <a:gd name="T5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" h="156">
                  <a:moveTo>
                    <a:pt x="10" y="152"/>
                  </a:moveTo>
                  <a:lnTo>
                    <a:pt x="10" y="152"/>
                  </a:lnTo>
                  <a:lnTo>
                    <a:pt x="12" y="156"/>
                  </a:lnTo>
                  <a:lnTo>
                    <a:pt x="14" y="152"/>
                  </a:lnTo>
                  <a:lnTo>
                    <a:pt x="10" y="152"/>
                  </a:lnTo>
                  <a:close/>
                  <a:moveTo>
                    <a:pt x="22" y="60"/>
                  </a:moveTo>
                  <a:lnTo>
                    <a:pt x="4" y="88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4" y="114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8" y="144"/>
                  </a:lnTo>
                  <a:lnTo>
                    <a:pt x="18" y="146"/>
                  </a:lnTo>
                  <a:lnTo>
                    <a:pt x="62" y="80"/>
                  </a:lnTo>
                  <a:lnTo>
                    <a:pt x="62" y="80"/>
                  </a:lnTo>
                  <a:lnTo>
                    <a:pt x="62" y="68"/>
                  </a:lnTo>
                  <a:lnTo>
                    <a:pt x="22" y="60"/>
                  </a:lnTo>
                  <a:close/>
                  <a:moveTo>
                    <a:pt x="60" y="0"/>
                  </a:moveTo>
                  <a:lnTo>
                    <a:pt x="26" y="54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0" y="3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EEF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4" name="Freeform 289">
              <a:extLst>
                <a:ext uri="{FF2B5EF4-FFF2-40B4-BE49-F238E27FC236}">
                  <a16:creationId xmlns:a16="http://schemas.microsoft.com/office/drawing/2014/main" id="{DD3A0EA5-F591-4486-9052-958F1DE16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" y="2391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2 w 4"/>
                <a:gd name="T5" fmla="*/ 4 h 4"/>
                <a:gd name="T6" fmla="*/ 4 w 4"/>
                <a:gd name="T7" fmla="*/ 0 h 4"/>
                <a:gd name="T8" fmla="*/ 0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5" name="Freeform 290">
              <a:extLst>
                <a:ext uri="{FF2B5EF4-FFF2-40B4-BE49-F238E27FC236}">
                  <a16:creationId xmlns:a16="http://schemas.microsoft.com/office/drawing/2014/main" id="{38B504B0-AE79-48D3-A353-C575EE317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" y="2299"/>
              <a:ext cx="62" cy="86"/>
            </a:xfrm>
            <a:custGeom>
              <a:avLst/>
              <a:gdLst>
                <a:gd name="T0" fmla="*/ 22 w 62"/>
                <a:gd name="T1" fmla="*/ 0 h 86"/>
                <a:gd name="T2" fmla="*/ 4 w 62"/>
                <a:gd name="T3" fmla="*/ 28 h 86"/>
                <a:gd name="T4" fmla="*/ 0 w 62"/>
                <a:gd name="T5" fmla="*/ 22 h 86"/>
                <a:gd name="T6" fmla="*/ 0 w 62"/>
                <a:gd name="T7" fmla="*/ 22 h 86"/>
                <a:gd name="T8" fmla="*/ 0 w 62"/>
                <a:gd name="T9" fmla="*/ 30 h 86"/>
                <a:gd name="T10" fmla="*/ 0 w 62"/>
                <a:gd name="T11" fmla="*/ 30 h 86"/>
                <a:gd name="T12" fmla="*/ 4 w 62"/>
                <a:gd name="T13" fmla="*/ 54 h 86"/>
                <a:gd name="T14" fmla="*/ 8 w 62"/>
                <a:gd name="T15" fmla="*/ 76 h 86"/>
                <a:gd name="T16" fmla="*/ 8 w 62"/>
                <a:gd name="T17" fmla="*/ 76 h 86"/>
                <a:gd name="T18" fmla="*/ 8 w 62"/>
                <a:gd name="T19" fmla="*/ 84 h 86"/>
                <a:gd name="T20" fmla="*/ 18 w 62"/>
                <a:gd name="T21" fmla="*/ 86 h 86"/>
                <a:gd name="T22" fmla="*/ 62 w 62"/>
                <a:gd name="T23" fmla="*/ 20 h 86"/>
                <a:gd name="T24" fmla="*/ 62 w 62"/>
                <a:gd name="T25" fmla="*/ 20 h 86"/>
                <a:gd name="T26" fmla="*/ 62 w 62"/>
                <a:gd name="T27" fmla="*/ 8 h 86"/>
                <a:gd name="T28" fmla="*/ 22 w 62"/>
                <a:gd name="T2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" h="86">
                  <a:moveTo>
                    <a:pt x="22" y="0"/>
                  </a:moveTo>
                  <a:lnTo>
                    <a:pt x="4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" y="54"/>
                  </a:lnTo>
                  <a:lnTo>
                    <a:pt x="8" y="76"/>
                  </a:lnTo>
                  <a:lnTo>
                    <a:pt x="8" y="76"/>
                  </a:lnTo>
                  <a:lnTo>
                    <a:pt x="8" y="84"/>
                  </a:lnTo>
                  <a:lnTo>
                    <a:pt x="18" y="86"/>
                  </a:lnTo>
                  <a:lnTo>
                    <a:pt x="62" y="20"/>
                  </a:lnTo>
                  <a:lnTo>
                    <a:pt x="62" y="20"/>
                  </a:lnTo>
                  <a:lnTo>
                    <a:pt x="62" y="8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6" name="Freeform 291">
              <a:extLst>
                <a:ext uri="{FF2B5EF4-FFF2-40B4-BE49-F238E27FC236}">
                  <a16:creationId xmlns:a16="http://schemas.microsoft.com/office/drawing/2014/main" id="{DCC9BC09-E379-4FCE-A016-E09CF3505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" y="2239"/>
              <a:ext cx="34" cy="62"/>
            </a:xfrm>
            <a:custGeom>
              <a:avLst/>
              <a:gdLst>
                <a:gd name="T0" fmla="*/ 34 w 34"/>
                <a:gd name="T1" fmla="*/ 0 h 62"/>
                <a:gd name="T2" fmla="*/ 0 w 34"/>
                <a:gd name="T3" fmla="*/ 54 h 62"/>
                <a:gd name="T4" fmla="*/ 34 w 34"/>
                <a:gd name="T5" fmla="*/ 62 h 62"/>
                <a:gd name="T6" fmla="*/ 34 w 34"/>
                <a:gd name="T7" fmla="*/ 62 h 62"/>
                <a:gd name="T8" fmla="*/ 34 w 34"/>
                <a:gd name="T9" fmla="*/ 32 h 62"/>
                <a:gd name="T10" fmla="*/ 34 w 34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62">
                  <a:moveTo>
                    <a:pt x="34" y="0"/>
                  </a:moveTo>
                  <a:lnTo>
                    <a:pt x="0" y="54"/>
                  </a:lnTo>
                  <a:lnTo>
                    <a:pt x="34" y="62"/>
                  </a:lnTo>
                  <a:lnTo>
                    <a:pt x="34" y="62"/>
                  </a:lnTo>
                  <a:lnTo>
                    <a:pt x="34" y="32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7" name="Freeform 292">
              <a:extLst>
                <a:ext uri="{FF2B5EF4-FFF2-40B4-BE49-F238E27FC236}">
                  <a16:creationId xmlns:a16="http://schemas.microsoft.com/office/drawing/2014/main" id="{C63675E9-5CD3-4C2E-B49B-47A2BC1DF3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7" y="2293"/>
              <a:ext cx="54" cy="98"/>
            </a:xfrm>
            <a:custGeom>
              <a:avLst/>
              <a:gdLst>
                <a:gd name="T0" fmla="*/ 0 w 54"/>
                <a:gd name="T1" fmla="*/ 90 h 98"/>
                <a:gd name="T2" fmla="*/ 0 w 54"/>
                <a:gd name="T3" fmla="*/ 90 h 98"/>
                <a:gd name="T4" fmla="*/ 2 w 54"/>
                <a:gd name="T5" fmla="*/ 90 h 98"/>
                <a:gd name="T6" fmla="*/ 2 w 54"/>
                <a:gd name="T7" fmla="*/ 90 h 98"/>
                <a:gd name="T8" fmla="*/ 2 w 54"/>
                <a:gd name="T9" fmla="*/ 98 h 98"/>
                <a:gd name="T10" fmla="*/ 6 w 54"/>
                <a:gd name="T11" fmla="*/ 98 h 98"/>
                <a:gd name="T12" fmla="*/ 10 w 54"/>
                <a:gd name="T13" fmla="*/ 92 h 98"/>
                <a:gd name="T14" fmla="*/ 0 w 54"/>
                <a:gd name="T15" fmla="*/ 90 h 98"/>
                <a:gd name="T16" fmla="*/ 18 w 54"/>
                <a:gd name="T17" fmla="*/ 0 h 98"/>
                <a:gd name="T18" fmla="*/ 14 w 54"/>
                <a:gd name="T19" fmla="*/ 6 h 98"/>
                <a:gd name="T20" fmla="*/ 54 w 54"/>
                <a:gd name="T21" fmla="*/ 14 h 98"/>
                <a:gd name="T22" fmla="*/ 54 w 54"/>
                <a:gd name="T23" fmla="*/ 14 h 98"/>
                <a:gd name="T24" fmla="*/ 54 w 54"/>
                <a:gd name="T25" fmla="*/ 14 h 98"/>
                <a:gd name="T26" fmla="*/ 54 w 54"/>
                <a:gd name="T27" fmla="*/ 14 h 98"/>
                <a:gd name="T28" fmla="*/ 52 w 54"/>
                <a:gd name="T29" fmla="*/ 8 h 98"/>
                <a:gd name="T30" fmla="*/ 18 w 54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" h="98">
                  <a:moveTo>
                    <a:pt x="0" y="90"/>
                  </a:moveTo>
                  <a:lnTo>
                    <a:pt x="0" y="90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2" y="98"/>
                  </a:lnTo>
                  <a:lnTo>
                    <a:pt x="6" y="98"/>
                  </a:lnTo>
                  <a:lnTo>
                    <a:pt x="10" y="92"/>
                  </a:lnTo>
                  <a:lnTo>
                    <a:pt x="0" y="90"/>
                  </a:lnTo>
                  <a:close/>
                  <a:moveTo>
                    <a:pt x="18" y="0"/>
                  </a:moveTo>
                  <a:lnTo>
                    <a:pt x="14" y="6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2" y="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9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8" name="Freeform 293">
              <a:extLst>
                <a:ext uri="{FF2B5EF4-FFF2-40B4-BE49-F238E27FC236}">
                  <a16:creationId xmlns:a16="http://schemas.microsoft.com/office/drawing/2014/main" id="{5BAD8459-0D83-4E17-90A5-9C70B8BFE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2383"/>
              <a:ext cx="10" cy="8"/>
            </a:xfrm>
            <a:custGeom>
              <a:avLst/>
              <a:gdLst>
                <a:gd name="T0" fmla="*/ 0 w 10"/>
                <a:gd name="T1" fmla="*/ 0 h 8"/>
                <a:gd name="T2" fmla="*/ 0 w 10"/>
                <a:gd name="T3" fmla="*/ 0 h 8"/>
                <a:gd name="T4" fmla="*/ 2 w 10"/>
                <a:gd name="T5" fmla="*/ 0 h 8"/>
                <a:gd name="T6" fmla="*/ 2 w 10"/>
                <a:gd name="T7" fmla="*/ 0 h 8"/>
                <a:gd name="T8" fmla="*/ 2 w 10"/>
                <a:gd name="T9" fmla="*/ 8 h 8"/>
                <a:gd name="T10" fmla="*/ 6 w 10"/>
                <a:gd name="T11" fmla="*/ 8 h 8"/>
                <a:gd name="T12" fmla="*/ 10 w 10"/>
                <a:gd name="T13" fmla="*/ 2 h 8"/>
                <a:gd name="T14" fmla="*/ 0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8"/>
                  </a:lnTo>
                  <a:lnTo>
                    <a:pt x="6" y="8"/>
                  </a:lnTo>
                  <a:lnTo>
                    <a:pt x="1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9" name="Freeform 294">
              <a:extLst>
                <a:ext uri="{FF2B5EF4-FFF2-40B4-BE49-F238E27FC236}">
                  <a16:creationId xmlns:a16="http://schemas.microsoft.com/office/drawing/2014/main" id="{F20E7D31-708D-4031-A7BB-4304078A4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1" y="2293"/>
              <a:ext cx="40" cy="14"/>
            </a:xfrm>
            <a:custGeom>
              <a:avLst/>
              <a:gdLst>
                <a:gd name="T0" fmla="*/ 4 w 40"/>
                <a:gd name="T1" fmla="*/ 0 h 14"/>
                <a:gd name="T2" fmla="*/ 0 w 40"/>
                <a:gd name="T3" fmla="*/ 6 h 14"/>
                <a:gd name="T4" fmla="*/ 40 w 40"/>
                <a:gd name="T5" fmla="*/ 14 h 14"/>
                <a:gd name="T6" fmla="*/ 40 w 40"/>
                <a:gd name="T7" fmla="*/ 14 h 14"/>
                <a:gd name="T8" fmla="*/ 40 w 40"/>
                <a:gd name="T9" fmla="*/ 14 h 14"/>
                <a:gd name="T10" fmla="*/ 40 w 40"/>
                <a:gd name="T11" fmla="*/ 14 h 14"/>
                <a:gd name="T12" fmla="*/ 38 w 40"/>
                <a:gd name="T13" fmla="*/ 8 h 14"/>
                <a:gd name="T14" fmla="*/ 4 w 40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4">
                  <a:moveTo>
                    <a:pt x="4" y="0"/>
                  </a:moveTo>
                  <a:lnTo>
                    <a:pt x="0" y="6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38" y="8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0" name="Freeform 295">
              <a:extLst>
                <a:ext uri="{FF2B5EF4-FFF2-40B4-BE49-F238E27FC236}">
                  <a16:creationId xmlns:a16="http://schemas.microsoft.com/office/drawing/2014/main" id="{1D8B86ED-F51A-467C-8161-A31B93CDE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" y="2227"/>
              <a:ext cx="62" cy="100"/>
            </a:xfrm>
            <a:custGeom>
              <a:avLst/>
              <a:gdLst>
                <a:gd name="T0" fmla="*/ 62 w 62"/>
                <a:gd name="T1" fmla="*/ 0 h 100"/>
                <a:gd name="T2" fmla="*/ 0 w 62"/>
                <a:gd name="T3" fmla="*/ 92 h 100"/>
                <a:gd name="T4" fmla="*/ 0 w 62"/>
                <a:gd name="T5" fmla="*/ 92 h 100"/>
                <a:gd name="T6" fmla="*/ 0 w 62"/>
                <a:gd name="T7" fmla="*/ 94 h 100"/>
                <a:gd name="T8" fmla="*/ 4 w 62"/>
                <a:gd name="T9" fmla="*/ 100 h 100"/>
                <a:gd name="T10" fmla="*/ 22 w 62"/>
                <a:gd name="T11" fmla="*/ 72 h 100"/>
                <a:gd name="T12" fmla="*/ 26 w 62"/>
                <a:gd name="T13" fmla="*/ 66 h 100"/>
                <a:gd name="T14" fmla="*/ 60 w 62"/>
                <a:gd name="T15" fmla="*/ 12 h 100"/>
                <a:gd name="T16" fmla="*/ 60 w 62"/>
                <a:gd name="T17" fmla="*/ 12 h 100"/>
                <a:gd name="T18" fmla="*/ 62 w 62"/>
                <a:gd name="T1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100">
                  <a:moveTo>
                    <a:pt x="62" y="0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4" y="100"/>
                  </a:lnTo>
                  <a:lnTo>
                    <a:pt x="22" y="72"/>
                  </a:lnTo>
                  <a:lnTo>
                    <a:pt x="26" y="66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C7D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1" name="Freeform 296">
              <a:extLst>
                <a:ext uri="{FF2B5EF4-FFF2-40B4-BE49-F238E27FC236}">
                  <a16:creationId xmlns:a16="http://schemas.microsoft.com/office/drawing/2014/main" id="{D5465FF7-23DF-450A-963F-9011CB42E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" y="2227"/>
              <a:ext cx="62" cy="100"/>
            </a:xfrm>
            <a:custGeom>
              <a:avLst/>
              <a:gdLst>
                <a:gd name="T0" fmla="*/ 62 w 62"/>
                <a:gd name="T1" fmla="*/ 0 h 100"/>
                <a:gd name="T2" fmla="*/ 0 w 62"/>
                <a:gd name="T3" fmla="*/ 92 h 100"/>
                <a:gd name="T4" fmla="*/ 0 w 62"/>
                <a:gd name="T5" fmla="*/ 92 h 100"/>
                <a:gd name="T6" fmla="*/ 0 w 62"/>
                <a:gd name="T7" fmla="*/ 94 h 100"/>
                <a:gd name="T8" fmla="*/ 4 w 62"/>
                <a:gd name="T9" fmla="*/ 100 h 100"/>
                <a:gd name="T10" fmla="*/ 22 w 62"/>
                <a:gd name="T11" fmla="*/ 72 h 100"/>
                <a:gd name="T12" fmla="*/ 26 w 62"/>
                <a:gd name="T13" fmla="*/ 66 h 100"/>
                <a:gd name="T14" fmla="*/ 60 w 62"/>
                <a:gd name="T15" fmla="*/ 12 h 100"/>
                <a:gd name="T16" fmla="*/ 60 w 62"/>
                <a:gd name="T17" fmla="*/ 12 h 100"/>
                <a:gd name="T18" fmla="*/ 62 w 62"/>
                <a:gd name="T1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100">
                  <a:moveTo>
                    <a:pt x="62" y="0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4" y="100"/>
                  </a:lnTo>
                  <a:lnTo>
                    <a:pt x="22" y="72"/>
                  </a:lnTo>
                  <a:lnTo>
                    <a:pt x="26" y="66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2" name="Freeform 297">
              <a:extLst>
                <a:ext uri="{FF2B5EF4-FFF2-40B4-BE49-F238E27FC236}">
                  <a16:creationId xmlns:a16="http://schemas.microsoft.com/office/drawing/2014/main" id="{424BBADF-C4F4-4146-91F6-64297BCFCF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9" y="1945"/>
              <a:ext cx="255" cy="374"/>
            </a:xfrm>
            <a:custGeom>
              <a:avLst/>
              <a:gdLst>
                <a:gd name="T0" fmla="*/ 2 w 255"/>
                <a:gd name="T1" fmla="*/ 362 h 374"/>
                <a:gd name="T2" fmla="*/ 2 w 255"/>
                <a:gd name="T3" fmla="*/ 362 h 374"/>
                <a:gd name="T4" fmla="*/ 2 w 255"/>
                <a:gd name="T5" fmla="*/ 374 h 374"/>
                <a:gd name="T6" fmla="*/ 8 w 255"/>
                <a:gd name="T7" fmla="*/ 364 h 374"/>
                <a:gd name="T8" fmla="*/ 2 w 255"/>
                <a:gd name="T9" fmla="*/ 362 h 374"/>
                <a:gd name="T10" fmla="*/ 16 w 255"/>
                <a:gd name="T11" fmla="*/ 272 h 374"/>
                <a:gd name="T12" fmla="*/ 0 w 255"/>
                <a:gd name="T13" fmla="*/ 294 h 374"/>
                <a:gd name="T14" fmla="*/ 0 w 255"/>
                <a:gd name="T15" fmla="*/ 294 h 374"/>
                <a:gd name="T16" fmla="*/ 0 w 255"/>
                <a:gd name="T17" fmla="*/ 326 h 374"/>
                <a:gd name="T18" fmla="*/ 0 w 255"/>
                <a:gd name="T19" fmla="*/ 356 h 374"/>
                <a:gd name="T20" fmla="*/ 12 w 255"/>
                <a:gd name="T21" fmla="*/ 358 h 374"/>
                <a:gd name="T22" fmla="*/ 64 w 255"/>
                <a:gd name="T23" fmla="*/ 284 h 374"/>
                <a:gd name="T24" fmla="*/ 16 w 255"/>
                <a:gd name="T25" fmla="*/ 272 h 374"/>
                <a:gd name="T26" fmla="*/ 44 w 255"/>
                <a:gd name="T27" fmla="*/ 226 h 374"/>
                <a:gd name="T28" fmla="*/ 18 w 255"/>
                <a:gd name="T29" fmla="*/ 266 h 374"/>
                <a:gd name="T30" fmla="*/ 68 w 255"/>
                <a:gd name="T31" fmla="*/ 278 h 374"/>
                <a:gd name="T32" fmla="*/ 68 w 255"/>
                <a:gd name="T33" fmla="*/ 276 h 374"/>
                <a:gd name="T34" fmla="*/ 44 w 255"/>
                <a:gd name="T35" fmla="*/ 226 h 374"/>
                <a:gd name="T36" fmla="*/ 78 w 255"/>
                <a:gd name="T37" fmla="*/ 192 h 374"/>
                <a:gd name="T38" fmla="*/ 97 w 255"/>
                <a:gd name="T39" fmla="*/ 234 h 374"/>
                <a:gd name="T40" fmla="*/ 119 w 255"/>
                <a:gd name="T41" fmla="*/ 202 h 374"/>
                <a:gd name="T42" fmla="*/ 78 w 255"/>
                <a:gd name="T43" fmla="*/ 192 h 374"/>
                <a:gd name="T44" fmla="*/ 62 w 255"/>
                <a:gd name="T45" fmla="*/ 188 h 374"/>
                <a:gd name="T46" fmla="*/ 50 w 255"/>
                <a:gd name="T47" fmla="*/ 208 h 374"/>
                <a:gd name="T48" fmla="*/ 76 w 255"/>
                <a:gd name="T49" fmla="*/ 264 h 374"/>
                <a:gd name="T50" fmla="*/ 88 w 255"/>
                <a:gd name="T51" fmla="*/ 246 h 374"/>
                <a:gd name="T52" fmla="*/ 62 w 255"/>
                <a:gd name="T53" fmla="*/ 188 h 374"/>
                <a:gd name="T54" fmla="*/ 117 w 255"/>
                <a:gd name="T55" fmla="*/ 106 h 374"/>
                <a:gd name="T56" fmla="*/ 70 w 255"/>
                <a:gd name="T57" fmla="*/ 176 h 374"/>
                <a:gd name="T58" fmla="*/ 74 w 255"/>
                <a:gd name="T59" fmla="*/ 184 h 374"/>
                <a:gd name="T60" fmla="*/ 123 w 255"/>
                <a:gd name="T61" fmla="*/ 196 h 374"/>
                <a:gd name="T62" fmla="*/ 175 w 255"/>
                <a:gd name="T63" fmla="*/ 120 h 374"/>
                <a:gd name="T64" fmla="*/ 117 w 255"/>
                <a:gd name="T65" fmla="*/ 106 h 374"/>
                <a:gd name="T66" fmla="*/ 241 w 255"/>
                <a:gd name="T67" fmla="*/ 0 h 374"/>
                <a:gd name="T68" fmla="*/ 241 w 255"/>
                <a:gd name="T69" fmla="*/ 0 h 374"/>
                <a:gd name="T70" fmla="*/ 213 w 255"/>
                <a:gd name="T71" fmla="*/ 2 h 374"/>
                <a:gd name="T72" fmla="*/ 185 w 255"/>
                <a:gd name="T73" fmla="*/ 6 h 374"/>
                <a:gd name="T74" fmla="*/ 175 w 255"/>
                <a:gd name="T75" fmla="*/ 20 h 374"/>
                <a:gd name="T76" fmla="*/ 185 w 255"/>
                <a:gd name="T77" fmla="*/ 22 h 374"/>
                <a:gd name="T78" fmla="*/ 185 w 255"/>
                <a:gd name="T79" fmla="*/ 28 h 374"/>
                <a:gd name="T80" fmla="*/ 171 w 255"/>
                <a:gd name="T81" fmla="*/ 26 h 374"/>
                <a:gd name="T82" fmla="*/ 121 w 255"/>
                <a:gd name="T83" fmla="*/ 102 h 374"/>
                <a:gd name="T84" fmla="*/ 179 w 255"/>
                <a:gd name="T85" fmla="*/ 114 h 374"/>
                <a:gd name="T86" fmla="*/ 255 w 255"/>
                <a:gd name="T87" fmla="*/ 2 h 374"/>
                <a:gd name="T88" fmla="*/ 255 w 255"/>
                <a:gd name="T89" fmla="*/ 2 h 374"/>
                <a:gd name="T90" fmla="*/ 241 w 255"/>
                <a:gd name="T91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5" h="374">
                  <a:moveTo>
                    <a:pt x="2" y="362"/>
                  </a:moveTo>
                  <a:lnTo>
                    <a:pt x="2" y="362"/>
                  </a:lnTo>
                  <a:lnTo>
                    <a:pt x="2" y="374"/>
                  </a:lnTo>
                  <a:lnTo>
                    <a:pt x="8" y="364"/>
                  </a:lnTo>
                  <a:lnTo>
                    <a:pt x="2" y="362"/>
                  </a:lnTo>
                  <a:close/>
                  <a:moveTo>
                    <a:pt x="16" y="272"/>
                  </a:moveTo>
                  <a:lnTo>
                    <a:pt x="0" y="294"/>
                  </a:lnTo>
                  <a:lnTo>
                    <a:pt x="0" y="294"/>
                  </a:lnTo>
                  <a:lnTo>
                    <a:pt x="0" y="326"/>
                  </a:lnTo>
                  <a:lnTo>
                    <a:pt x="0" y="356"/>
                  </a:lnTo>
                  <a:lnTo>
                    <a:pt x="12" y="358"/>
                  </a:lnTo>
                  <a:lnTo>
                    <a:pt x="64" y="284"/>
                  </a:lnTo>
                  <a:lnTo>
                    <a:pt x="16" y="272"/>
                  </a:lnTo>
                  <a:close/>
                  <a:moveTo>
                    <a:pt x="44" y="226"/>
                  </a:moveTo>
                  <a:lnTo>
                    <a:pt x="18" y="266"/>
                  </a:lnTo>
                  <a:lnTo>
                    <a:pt x="68" y="278"/>
                  </a:lnTo>
                  <a:lnTo>
                    <a:pt x="68" y="276"/>
                  </a:lnTo>
                  <a:lnTo>
                    <a:pt x="44" y="226"/>
                  </a:lnTo>
                  <a:close/>
                  <a:moveTo>
                    <a:pt x="78" y="192"/>
                  </a:moveTo>
                  <a:lnTo>
                    <a:pt x="97" y="234"/>
                  </a:lnTo>
                  <a:lnTo>
                    <a:pt x="119" y="202"/>
                  </a:lnTo>
                  <a:lnTo>
                    <a:pt x="78" y="192"/>
                  </a:lnTo>
                  <a:close/>
                  <a:moveTo>
                    <a:pt x="62" y="188"/>
                  </a:moveTo>
                  <a:lnTo>
                    <a:pt x="50" y="208"/>
                  </a:lnTo>
                  <a:lnTo>
                    <a:pt x="76" y="264"/>
                  </a:lnTo>
                  <a:lnTo>
                    <a:pt x="88" y="246"/>
                  </a:lnTo>
                  <a:lnTo>
                    <a:pt x="62" y="188"/>
                  </a:lnTo>
                  <a:close/>
                  <a:moveTo>
                    <a:pt x="117" y="106"/>
                  </a:moveTo>
                  <a:lnTo>
                    <a:pt x="70" y="176"/>
                  </a:lnTo>
                  <a:lnTo>
                    <a:pt x="74" y="184"/>
                  </a:lnTo>
                  <a:lnTo>
                    <a:pt x="123" y="196"/>
                  </a:lnTo>
                  <a:lnTo>
                    <a:pt x="175" y="120"/>
                  </a:lnTo>
                  <a:lnTo>
                    <a:pt x="117" y="106"/>
                  </a:lnTo>
                  <a:close/>
                  <a:moveTo>
                    <a:pt x="241" y="0"/>
                  </a:moveTo>
                  <a:lnTo>
                    <a:pt x="241" y="0"/>
                  </a:lnTo>
                  <a:lnTo>
                    <a:pt x="213" y="2"/>
                  </a:lnTo>
                  <a:lnTo>
                    <a:pt x="185" y="6"/>
                  </a:lnTo>
                  <a:lnTo>
                    <a:pt x="175" y="20"/>
                  </a:lnTo>
                  <a:lnTo>
                    <a:pt x="185" y="22"/>
                  </a:lnTo>
                  <a:lnTo>
                    <a:pt x="185" y="28"/>
                  </a:lnTo>
                  <a:lnTo>
                    <a:pt x="171" y="26"/>
                  </a:lnTo>
                  <a:lnTo>
                    <a:pt x="121" y="102"/>
                  </a:lnTo>
                  <a:lnTo>
                    <a:pt x="179" y="114"/>
                  </a:lnTo>
                  <a:lnTo>
                    <a:pt x="255" y="2"/>
                  </a:lnTo>
                  <a:lnTo>
                    <a:pt x="255" y="2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E4EF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3" name="Freeform 298">
              <a:extLst>
                <a:ext uri="{FF2B5EF4-FFF2-40B4-BE49-F238E27FC236}">
                  <a16:creationId xmlns:a16="http://schemas.microsoft.com/office/drawing/2014/main" id="{7D01D876-33E0-4AB4-8404-6410651A9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" y="2307"/>
              <a:ext cx="6" cy="12"/>
            </a:xfrm>
            <a:custGeom>
              <a:avLst/>
              <a:gdLst>
                <a:gd name="T0" fmla="*/ 0 w 6"/>
                <a:gd name="T1" fmla="*/ 0 h 12"/>
                <a:gd name="T2" fmla="*/ 0 w 6"/>
                <a:gd name="T3" fmla="*/ 0 h 12"/>
                <a:gd name="T4" fmla="*/ 0 w 6"/>
                <a:gd name="T5" fmla="*/ 12 h 12"/>
                <a:gd name="T6" fmla="*/ 6 w 6"/>
                <a:gd name="T7" fmla="*/ 2 h 12"/>
                <a:gd name="T8" fmla="*/ 0 w 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4" name="Freeform 299">
              <a:extLst>
                <a:ext uri="{FF2B5EF4-FFF2-40B4-BE49-F238E27FC236}">
                  <a16:creationId xmlns:a16="http://schemas.microsoft.com/office/drawing/2014/main" id="{56BA577F-746A-43EA-BACB-7813EF7BE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9" y="2217"/>
              <a:ext cx="64" cy="86"/>
            </a:xfrm>
            <a:custGeom>
              <a:avLst/>
              <a:gdLst>
                <a:gd name="T0" fmla="*/ 16 w 64"/>
                <a:gd name="T1" fmla="*/ 0 h 86"/>
                <a:gd name="T2" fmla="*/ 0 w 64"/>
                <a:gd name="T3" fmla="*/ 22 h 86"/>
                <a:gd name="T4" fmla="*/ 0 w 64"/>
                <a:gd name="T5" fmla="*/ 22 h 86"/>
                <a:gd name="T6" fmla="*/ 0 w 64"/>
                <a:gd name="T7" fmla="*/ 54 h 86"/>
                <a:gd name="T8" fmla="*/ 0 w 64"/>
                <a:gd name="T9" fmla="*/ 84 h 86"/>
                <a:gd name="T10" fmla="*/ 12 w 64"/>
                <a:gd name="T11" fmla="*/ 86 h 86"/>
                <a:gd name="T12" fmla="*/ 64 w 64"/>
                <a:gd name="T13" fmla="*/ 12 h 86"/>
                <a:gd name="T14" fmla="*/ 16 w 64"/>
                <a:gd name="T1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86">
                  <a:moveTo>
                    <a:pt x="16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0" y="54"/>
                  </a:lnTo>
                  <a:lnTo>
                    <a:pt x="0" y="84"/>
                  </a:lnTo>
                  <a:lnTo>
                    <a:pt x="12" y="86"/>
                  </a:lnTo>
                  <a:lnTo>
                    <a:pt x="64" y="12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5" name="Freeform 300">
              <a:extLst>
                <a:ext uri="{FF2B5EF4-FFF2-40B4-BE49-F238E27FC236}">
                  <a16:creationId xmlns:a16="http://schemas.microsoft.com/office/drawing/2014/main" id="{911A429C-741B-41D2-BE3A-3C861F4FD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" y="2171"/>
              <a:ext cx="50" cy="52"/>
            </a:xfrm>
            <a:custGeom>
              <a:avLst/>
              <a:gdLst>
                <a:gd name="T0" fmla="*/ 26 w 50"/>
                <a:gd name="T1" fmla="*/ 0 h 52"/>
                <a:gd name="T2" fmla="*/ 0 w 50"/>
                <a:gd name="T3" fmla="*/ 40 h 52"/>
                <a:gd name="T4" fmla="*/ 50 w 50"/>
                <a:gd name="T5" fmla="*/ 52 h 52"/>
                <a:gd name="T6" fmla="*/ 50 w 50"/>
                <a:gd name="T7" fmla="*/ 50 h 52"/>
                <a:gd name="T8" fmla="*/ 26 w 50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2">
                  <a:moveTo>
                    <a:pt x="26" y="0"/>
                  </a:moveTo>
                  <a:lnTo>
                    <a:pt x="0" y="40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6" name="Freeform 301">
              <a:extLst>
                <a:ext uri="{FF2B5EF4-FFF2-40B4-BE49-F238E27FC236}">
                  <a16:creationId xmlns:a16="http://schemas.microsoft.com/office/drawing/2014/main" id="{0C7A2379-8814-48BA-A4BC-152AF45E0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" y="2137"/>
              <a:ext cx="41" cy="42"/>
            </a:xfrm>
            <a:custGeom>
              <a:avLst/>
              <a:gdLst>
                <a:gd name="T0" fmla="*/ 0 w 41"/>
                <a:gd name="T1" fmla="*/ 0 h 42"/>
                <a:gd name="T2" fmla="*/ 19 w 41"/>
                <a:gd name="T3" fmla="*/ 42 h 42"/>
                <a:gd name="T4" fmla="*/ 41 w 41"/>
                <a:gd name="T5" fmla="*/ 10 h 42"/>
                <a:gd name="T6" fmla="*/ 0 w 41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42">
                  <a:moveTo>
                    <a:pt x="0" y="0"/>
                  </a:moveTo>
                  <a:lnTo>
                    <a:pt x="19" y="42"/>
                  </a:lnTo>
                  <a:lnTo>
                    <a:pt x="41" y="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7" name="Freeform 302">
              <a:extLst>
                <a:ext uri="{FF2B5EF4-FFF2-40B4-BE49-F238E27FC236}">
                  <a16:creationId xmlns:a16="http://schemas.microsoft.com/office/drawing/2014/main" id="{E8CA3CB5-9C48-4276-B4C5-4D75E6ECE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" y="2133"/>
              <a:ext cx="38" cy="76"/>
            </a:xfrm>
            <a:custGeom>
              <a:avLst/>
              <a:gdLst>
                <a:gd name="T0" fmla="*/ 12 w 38"/>
                <a:gd name="T1" fmla="*/ 0 h 76"/>
                <a:gd name="T2" fmla="*/ 0 w 38"/>
                <a:gd name="T3" fmla="*/ 20 h 76"/>
                <a:gd name="T4" fmla="*/ 26 w 38"/>
                <a:gd name="T5" fmla="*/ 76 h 76"/>
                <a:gd name="T6" fmla="*/ 38 w 38"/>
                <a:gd name="T7" fmla="*/ 58 h 76"/>
                <a:gd name="T8" fmla="*/ 12 w 38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76">
                  <a:moveTo>
                    <a:pt x="12" y="0"/>
                  </a:moveTo>
                  <a:lnTo>
                    <a:pt x="0" y="20"/>
                  </a:lnTo>
                  <a:lnTo>
                    <a:pt x="26" y="76"/>
                  </a:lnTo>
                  <a:lnTo>
                    <a:pt x="38" y="58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8" name="Freeform 303">
              <a:extLst>
                <a:ext uri="{FF2B5EF4-FFF2-40B4-BE49-F238E27FC236}">
                  <a16:creationId xmlns:a16="http://schemas.microsoft.com/office/drawing/2014/main" id="{783DBF22-BD28-4D99-A3E2-11D54E71A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9" y="2051"/>
              <a:ext cx="105" cy="90"/>
            </a:xfrm>
            <a:custGeom>
              <a:avLst/>
              <a:gdLst>
                <a:gd name="T0" fmla="*/ 47 w 105"/>
                <a:gd name="T1" fmla="*/ 0 h 90"/>
                <a:gd name="T2" fmla="*/ 0 w 105"/>
                <a:gd name="T3" fmla="*/ 70 h 90"/>
                <a:gd name="T4" fmla="*/ 4 w 105"/>
                <a:gd name="T5" fmla="*/ 78 h 90"/>
                <a:gd name="T6" fmla="*/ 53 w 105"/>
                <a:gd name="T7" fmla="*/ 90 h 90"/>
                <a:gd name="T8" fmla="*/ 105 w 105"/>
                <a:gd name="T9" fmla="*/ 14 h 90"/>
                <a:gd name="T10" fmla="*/ 47 w 105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90">
                  <a:moveTo>
                    <a:pt x="47" y="0"/>
                  </a:moveTo>
                  <a:lnTo>
                    <a:pt x="0" y="70"/>
                  </a:lnTo>
                  <a:lnTo>
                    <a:pt x="4" y="78"/>
                  </a:lnTo>
                  <a:lnTo>
                    <a:pt x="53" y="90"/>
                  </a:lnTo>
                  <a:lnTo>
                    <a:pt x="105" y="14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9" name="Freeform 304">
              <a:extLst>
                <a:ext uri="{FF2B5EF4-FFF2-40B4-BE49-F238E27FC236}">
                  <a16:creationId xmlns:a16="http://schemas.microsoft.com/office/drawing/2014/main" id="{DC9A7E87-FC6B-43F9-B418-B2D12680C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" y="1945"/>
              <a:ext cx="134" cy="114"/>
            </a:xfrm>
            <a:custGeom>
              <a:avLst/>
              <a:gdLst>
                <a:gd name="T0" fmla="*/ 120 w 134"/>
                <a:gd name="T1" fmla="*/ 0 h 114"/>
                <a:gd name="T2" fmla="*/ 120 w 134"/>
                <a:gd name="T3" fmla="*/ 0 h 114"/>
                <a:gd name="T4" fmla="*/ 92 w 134"/>
                <a:gd name="T5" fmla="*/ 2 h 114"/>
                <a:gd name="T6" fmla="*/ 64 w 134"/>
                <a:gd name="T7" fmla="*/ 6 h 114"/>
                <a:gd name="T8" fmla="*/ 54 w 134"/>
                <a:gd name="T9" fmla="*/ 20 h 114"/>
                <a:gd name="T10" fmla="*/ 64 w 134"/>
                <a:gd name="T11" fmla="*/ 22 h 114"/>
                <a:gd name="T12" fmla="*/ 64 w 134"/>
                <a:gd name="T13" fmla="*/ 28 h 114"/>
                <a:gd name="T14" fmla="*/ 50 w 134"/>
                <a:gd name="T15" fmla="*/ 26 h 114"/>
                <a:gd name="T16" fmla="*/ 0 w 134"/>
                <a:gd name="T17" fmla="*/ 102 h 114"/>
                <a:gd name="T18" fmla="*/ 58 w 134"/>
                <a:gd name="T19" fmla="*/ 114 h 114"/>
                <a:gd name="T20" fmla="*/ 134 w 134"/>
                <a:gd name="T21" fmla="*/ 2 h 114"/>
                <a:gd name="T22" fmla="*/ 134 w 134"/>
                <a:gd name="T23" fmla="*/ 2 h 114"/>
                <a:gd name="T24" fmla="*/ 120 w 134"/>
                <a:gd name="T2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" h="114">
                  <a:moveTo>
                    <a:pt x="120" y="0"/>
                  </a:moveTo>
                  <a:lnTo>
                    <a:pt x="120" y="0"/>
                  </a:lnTo>
                  <a:lnTo>
                    <a:pt x="92" y="2"/>
                  </a:lnTo>
                  <a:lnTo>
                    <a:pt x="64" y="6"/>
                  </a:lnTo>
                  <a:lnTo>
                    <a:pt x="54" y="20"/>
                  </a:lnTo>
                  <a:lnTo>
                    <a:pt x="64" y="22"/>
                  </a:lnTo>
                  <a:lnTo>
                    <a:pt x="64" y="28"/>
                  </a:lnTo>
                  <a:lnTo>
                    <a:pt x="50" y="26"/>
                  </a:lnTo>
                  <a:lnTo>
                    <a:pt x="0" y="102"/>
                  </a:lnTo>
                  <a:lnTo>
                    <a:pt x="58" y="114"/>
                  </a:lnTo>
                  <a:lnTo>
                    <a:pt x="134" y="2"/>
                  </a:lnTo>
                  <a:lnTo>
                    <a:pt x="134" y="2"/>
                  </a:lnTo>
                  <a:lnTo>
                    <a:pt x="1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0" name="Freeform 305">
              <a:extLst>
                <a:ext uri="{FF2B5EF4-FFF2-40B4-BE49-F238E27FC236}">
                  <a16:creationId xmlns:a16="http://schemas.microsoft.com/office/drawing/2014/main" id="{D4B712B1-F446-425F-BC01-7B5C3F8BD0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9" y="1965"/>
              <a:ext cx="185" cy="344"/>
            </a:xfrm>
            <a:custGeom>
              <a:avLst/>
              <a:gdLst>
                <a:gd name="T0" fmla="*/ 0 w 185"/>
                <a:gd name="T1" fmla="*/ 336 h 344"/>
                <a:gd name="T2" fmla="*/ 0 w 185"/>
                <a:gd name="T3" fmla="*/ 336 h 344"/>
                <a:gd name="T4" fmla="*/ 2 w 185"/>
                <a:gd name="T5" fmla="*/ 342 h 344"/>
                <a:gd name="T6" fmla="*/ 2 w 185"/>
                <a:gd name="T7" fmla="*/ 342 h 344"/>
                <a:gd name="T8" fmla="*/ 2 w 185"/>
                <a:gd name="T9" fmla="*/ 342 h 344"/>
                <a:gd name="T10" fmla="*/ 8 w 185"/>
                <a:gd name="T11" fmla="*/ 344 h 344"/>
                <a:gd name="T12" fmla="*/ 12 w 185"/>
                <a:gd name="T13" fmla="*/ 338 h 344"/>
                <a:gd name="T14" fmla="*/ 0 w 185"/>
                <a:gd name="T15" fmla="*/ 336 h 344"/>
                <a:gd name="T16" fmla="*/ 18 w 185"/>
                <a:gd name="T17" fmla="*/ 246 h 344"/>
                <a:gd name="T18" fmla="*/ 16 w 185"/>
                <a:gd name="T19" fmla="*/ 252 h 344"/>
                <a:gd name="T20" fmla="*/ 64 w 185"/>
                <a:gd name="T21" fmla="*/ 264 h 344"/>
                <a:gd name="T22" fmla="*/ 68 w 185"/>
                <a:gd name="T23" fmla="*/ 258 h 344"/>
                <a:gd name="T24" fmla="*/ 18 w 185"/>
                <a:gd name="T25" fmla="*/ 246 h 344"/>
                <a:gd name="T26" fmla="*/ 74 w 185"/>
                <a:gd name="T27" fmla="*/ 164 h 344"/>
                <a:gd name="T28" fmla="*/ 78 w 185"/>
                <a:gd name="T29" fmla="*/ 172 h 344"/>
                <a:gd name="T30" fmla="*/ 119 w 185"/>
                <a:gd name="T31" fmla="*/ 182 h 344"/>
                <a:gd name="T32" fmla="*/ 123 w 185"/>
                <a:gd name="T33" fmla="*/ 176 h 344"/>
                <a:gd name="T34" fmla="*/ 74 w 185"/>
                <a:gd name="T35" fmla="*/ 164 h 344"/>
                <a:gd name="T36" fmla="*/ 121 w 185"/>
                <a:gd name="T37" fmla="*/ 82 h 344"/>
                <a:gd name="T38" fmla="*/ 117 w 185"/>
                <a:gd name="T39" fmla="*/ 86 h 344"/>
                <a:gd name="T40" fmla="*/ 175 w 185"/>
                <a:gd name="T41" fmla="*/ 100 h 344"/>
                <a:gd name="T42" fmla="*/ 179 w 185"/>
                <a:gd name="T43" fmla="*/ 94 h 344"/>
                <a:gd name="T44" fmla="*/ 121 w 185"/>
                <a:gd name="T45" fmla="*/ 82 h 344"/>
                <a:gd name="T46" fmla="*/ 175 w 185"/>
                <a:gd name="T47" fmla="*/ 0 h 344"/>
                <a:gd name="T48" fmla="*/ 171 w 185"/>
                <a:gd name="T49" fmla="*/ 6 h 344"/>
                <a:gd name="T50" fmla="*/ 185 w 185"/>
                <a:gd name="T51" fmla="*/ 8 h 344"/>
                <a:gd name="T52" fmla="*/ 185 w 185"/>
                <a:gd name="T53" fmla="*/ 2 h 344"/>
                <a:gd name="T54" fmla="*/ 175 w 185"/>
                <a:gd name="T55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5" h="344">
                  <a:moveTo>
                    <a:pt x="0" y="336"/>
                  </a:moveTo>
                  <a:lnTo>
                    <a:pt x="0" y="336"/>
                  </a:lnTo>
                  <a:lnTo>
                    <a:pt x="2" y="342"/>
                  </a:lnTo>
                  <a:lnTo>
                    <a:pt x="2" y="342"/>
                  </a:lnTo>
                  <a:lnTo>
                    <a:pt x="2" y="342"/>
                  </a:lnTo>
                  <a:lnTo>
                    <a:pt x="8" y="344"/>
                  </a:lnTo>
                  <a:lnTo>
                    <a:pt x="12" y="338"/>
                  </a:lnTo>
                  <a:lnTo>
                    <a:pt x="0" y="336"/>
                  </a:lnTo>
                  <a:close/>
                  <a:moveTo>
                    <a:pt x="18" y="246"/>
                  </a:moveTo>
                  <a:lnTo>
                    <a:pt x="16" y="252"/>
                  </a:lnTo>
                  <a:lnTo>
                    <a:pt x="64" y="264"/>
                  </a:lnTo>
                  <a:lnTo>
                    <a:pt x="68" y="258"/>
                  </a:lnTo>
                  <a:lnTo>
                    <a:pt x="18" y="246"/>
                  </a:lnTo>
                  <a:close/>
                  <a:moveTo>
                    <a:pt x="74" y="164"/>
                  </a:moveTo>
                  <a:lnTo>
                    <a:pt x="78" y="172"/>
                  </a:lnTo>
                  <a:lnTo>
                    <a:pt x="119" y="182"/>
                  </a:lnTo>
                  <a:lnTo>
                    <a:pt x="123" y="176"/>
                  </a:lnTo>
                  <a:lnTo>
                    <a:pt x="74" y="164"/>
                  </a:lnTo>
                  <a:close/>
                  <a:moveTo>
                    <a:pt x="121" y="82"/>
                  </a:moveTo>
                  <a:lnTo>
                    <a:pt x="117" y="86"/>
                  </a:lnTo>
                  <a:lnTo>
                    <a:pt x="175" y="100"/>
                  </a:lnTo>
                  <a:lnTo>
                    <a:pt x="179" y="94"/>
                  </a:lnTo>
                  <a:lnTo>
                    <a:pt x="121" y="82"/>
                  </a:lnTo>
                  <a:close/>
                  <a:moveTo>
                    <a:pt x="175" y="0"/>
                  </a:moveTo>
                  <a:lnTo>
                    <a:pt x="171" y="6"/>
                  </a:lnTo>
                  <a:lnTo>
                    <a:pt x="185" y="8"/>
                  </a:lnTo>
                  <a:lnTo>
                    <a:pt x="185" y="2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E0E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1" name="Freeform 306">
              <a:extLst>
                <a:ext uri="{FF2B5EF4-FFF2-40B4-BE49-F238E27FC236}">
                  <a16:creationId xmlns:a16="http://schemas.microsoft.com/office/drawing/2014/main" id="{93A293C6-6361-40A0-85AC-6FF78652B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9" y="2301"/>
              <a:ext cx="12" cy="8"/>
            </a:xfrm>
            <a:custGeom>
              <a:avLst/>
              <a:gdLst>
                <a:gd name="T0" fmla="*/ 0 w 12"/>
                <a:gd name="T1" fmla="*/ 0 h 8"/>
                <a:gd name="T2" fmla="*/ 0 w 12"/>
                <a:gd name="T3" fmla="*/ 0 h 8"/>
                <a:gd name="T4" fmla="*/ 2 w 12"/>
                <a:gd name="T5" fmla="*/ 6 h 8"/>
                <a:gd name="T6" fmla="*/ 2 w 12"/>
                <a:gd name="T7" fmla="*/ 6 h 8"/>
                <a:gd name="T8" fmla="*/ 2 w 12"/>
                <a:gd name="T9" fmla="*/ 6 h 8"/>
                <a:gd name="T10" fmla="*/ 8 w 12"/>
                <a:gd name="T11" fmla="*/ 8 h 8"/>
                <a:gd name="T12" fmla="*/ 12 w 12"/>
                <a:gd name="T13" fmla="*/ 2 h 8"/>
                <a:gd name="T14" fmla="*/ 0 w 12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8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8" y="8"/>
                  </a:lnTo>
                  <a:lnTo>
                    <a:pt x="12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2" name="Freeform 307">
              <a:extLst>
                <a:ext uri="{FF2B5EF4-FFF2-40B4-BE49-F238E27FC236}">
                  <a16:creationId xmlns:a16="http://schemas.microsoft.com/office/drawing/2014/main" id="{2206333A-AEA0-49F8-8C9F-A8933B394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" y="2211"/>
              <a:ext cx="52" cy="18"/>
            </a:xfrm>
            <a:custGeom>
              <a:avLst/>
              <a:gdLst>
                <a:gd name="T0" fmla="*/ 2 w 52"/>
                <a:gd name="T1" fmla="*/ 0 h 18"/>
                <a:gd name="T2" fmla="*/ 0 w 52"/>
                <a:gd name="T3" fmla="*/ 6 h 18"/>
                <a:gd name="T4" fmla="*/ 48 w 52"/>
                <a:gd name="T5" fmla="*/ 18 h 18"/>
                <a:gd name="T6" fmla="*/ 52 w 52"/>
                <a:gd name="T7" fmla="*/ 12 h 18"/>
                <a:gd name="T8" fmla="*/ 2 w 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8">
                  <a:moveTo>
                    <a:pt x="2" y="0"/>
                  </a:moveTo>
                  <a:lnTo>
                    <a:pt x="0" y="6"/>
                  </a:lnTo>
                  <a:lnTo>
                    <a:pt x="48" y="18"/>
                  </a:lnTo>
                  <a:lnTo>
                    <a:pt x="52" y="12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3" name="Freeform 308">
              <a:extLst>
                <a:ext uri="{FF2B5EF4-FFF2-40B4-BE49-F238E27FC236}">
                  <a16:creationId xmlns:a16="http://schemas.microsoft.com/office/drawing/2014/main" id="{33867382-46AF-41C3-B566-91254EA86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" y="2129"/>
              <a:ext cx="49" cy="18"/>
            </a:xfrm>
            <a:custGeom>
              <a:avLst/>
              <a:gdLst>
                <a:gd name="T0" fmla="*/ 0 w 49"/>
                <a:gd name="T1" fmla="*/ 0 h 18"/>
                <a:gd name="T2" fmla="*/ 4 w 49"/>
                <a:gd name="T3" fmla="*/ 8 h 18"/>
                <a:gd name="T4" fmla="*/ 45 w 49"/>
                <a:gd name="T5" fmla="*/ 18 h 18"/>
                <a:gd name="T6" fmla="*/ 49 w 49"/>
                <a:gd name="T7" fmla="*/ 12 h 18"/>
                <a:gd name="T8" fmla="*/ 0 w 4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8">
                  <a:moveTo>
                    <a:pt x="0" y="0"/>
                  </a:moveTo>
                  <a:lnTo>
                    <a:pt x="4" y="8"/>
                  </a:lnTo>
                  <a:lnTo>
                    <a:pt x="45" y="18"/>
                  </a:lnTo>
                  <a:lnTo>
                    <a:pt x="49" y="1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4" name="Freeform 309">
              <a:extLst>
                <a:ext uri="{FF2B5EF4-FFF2-40B4-BE49-F238E27FC236}">
                  <a16:creationId xmlns:a16="http://schemas.microsoft.com/office/drawing/2014/main" id="{19CAFF48-E4C5-4604-9A6C-42EB9ED3B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" y="2047"/>
              <a:ext cx="62" cy="18"/>
            </a:xfrm>
            <a:custGeom>
              <a:avLst/>
              <a:gdLst>
                <a:gd name="T0" fmla="*/ 4 w 62"/>
                <a:gd name="T1" fmla="*/ 0 h 18"/>
                <a:gd name="T2" fmla="*/ 0 w 62"/>
                <a:gd name="T3" fmla="*/ 4 h 18"/>
                <a:gd name="T4" fmla="*/ 58 w 62"/>
                <a:gd name="T5" fmla="*/ 18 h 18"/>
                <a:gd name="T6" fmla="*/ 62 w 62"/>
                <a:gd name="T7" fmla="*/ 12 h 18"/>
                <a:gd name="T8" fmla="*/ 4 w 6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8">
                  <a:moveTo>
                    <a:pt x="4" y="0"/>
                  </a:moveTo>
                  <a:lnTo>
                    <a:pt x="0" y="4"/>
                  </a:lnTo>
                  <a:lnTo>
                    <a:pt x="58" y="18"/>
                  </a:lnTo>
                  <a:lnTo>
                    <a:pt x="62" y="1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5" name="Freeform 310">
              <a:extLst>
                <a:ext uri="{FF2B5EF4-FFF2-40B4-BE49-F238E27FC236}">
                  <a16:creationId xmlns:a16="http://schemas.microsoft.com/office/drawing/2014/main" id="{BC765FC1-5B52-4F23-A03D-356FB024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" y="1965"/>
              <a:ext cx="14" cy="8"/>
            </a:xfrm>
            <a:custGeom>
              <a:avLst/>
              <a:gdLst>
                <a:gd name="T0" fmla="*/ 4 w 14"/>
                <a:gd name="T1" fmla="*/ 0 h 8"/>
                <a:gd name="T2" fmla="*/ 0 w 14"/>
                <a:gd name="T3" fmla="*/ 6 h 8"/>
                <a:gd name="T4" fmla="*/ 14 w 14"/>
                <a:gd name="T5" fmla="*/ 8 h 8"/>
                <a:gd name="T6" fmla="*/ 14 w 14"/>
                <a:gd name="T7" fmla="*/ 2 h 8"/>
                <a:gd name="T8" fmla="*/ 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4" y="0"/>
                  </a:moveTo>
                  <a:lnTo>
                    <a:pt x="0" y="6"/>
                  </a:lnTo>
                  <a:lnTo>
                    <a:pt x="14" y="8"/>
                  </a:lnTo>
                  <a:lnTo>
                    <a:pt x="14" y="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6" name="Freeform 311">
              <a:extLst>
                <a:ext uri="{FF2B5EF4-FFF2-40B4-BE49-F238E27FC236}">
                  <a16:creationId xmlns:a16="http://schemas.microsoft.com/office/drawing/2014/main" id="{116E43FD-F230-4CEA-B3E3-1B1DB64B3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9" y="2153"/>
              <a:ext cx="76" cy="86"/>
            </a:xfrm>
            <a:custGeom>
              <a:avLst/>
              <a:gdLst>
                <a:gd name="T0" fmla="*/ 50 w 76"/>
                <a:gd name="T1" fmla="*/ 0 h 86"/>
                <a:gd name="T2" fmla="*/ 2 w 76"/>
                <a:gd name="T3" fmla="*/ 74 h 86"/>
                <a:gd name="T4" fmla="*/ 2 w 76"/>
                <a:gd name="T5" fmla="*/ 74 h 86"/>
                <a:gd name="T6" fmla="*/ 0 w 76"/>
                <a:gd name="T7" fmla="*/ 86 h 86"/>
                <a:gd name="T8" fmla="*/ 16 w 76"/>
                <a:gd name="T9" fmla="*/ 64 h 86"/>
                <a:gd name="T10" fmla="*/ 18 w 76"/>
                <a:gd name="T11" fmla="*/ 58 h 86"/>
                <a:gd name="T12" fmla="*/ 44 w 76"/>
                <a:gd name="T13" fmla="*/ 18 h 86"/>
                <a:gd name="T14" fmla="*/ 68 w 76"/>
                <a:gd name="T15" fmla="*/ 68 h 86"/>
                <a:gd name="T16" fmla="*/ 76 w 76"/>
                <a:gd name="T17" fmla="*/ 56 h 86"/>
                <a:gd name="T18" fmla="*/ 50 w 76"/>
                <a:gd name="T1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6">
                  <a:moveTo>
                    <a:pt x="50" y="0"/>
                  </a:moveTo>
                  <a:lnTo>
                    <a:pt x="2" y="74"/>
                  </a:lnTo>
                  <a:lnTo>
                    <a:pt x="2" y="74"/>
                  </a:lnTo>
                  <a:lnTo>
                    <a:pt x="0" y="86"/>
                  </a:lnTo>
                  <a:lnTo>
                    <a:pt x="16" y="64"/>
                  </a:lnTo>
                  <a:lnTo>
                    <a:pt x="18" y="58"/>
                  </a:lnTo>
                  <a:lnTo>
                    <a:pt x="44" y="18"/>
                  </a:lnTo>
                  <a:lnTo>
                    <a:pt x="68" y="68"/>
                  </a:lnTo>
                  <a:lnTo>
                    <a:pt x="76" y="5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4D8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7" name="Freeform 312">
              <a:extLst>
                <a:ext uri="{FF2B5EF4-FFF2-40B4-BE49-F238E27FC236}">
                  <a16:creationId xmlns:a16="http://schemas.microsoft.com/office/drawing/2014/main" id="{628FF6E1-156E-4D37-8E9A-D52620CED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9" y="2153"/>
              <a:ext cx="76" cy="86"/>
            </a:xfrm>
            <a:custGeom>
              <a:avLst/>
              <a:gdLst>
                <a:gd name="T0" fmla="*/ 50 w 76"/>
                <a:gd name="T1" fmla="*/ 0 h 86"/>
                <a:gd name="T2" fmla="*/ 2 w 76"/>
                <a:gd name="T3" fmla="*/ 74 h 86"/>
                <a:gd name="T4" fmla="*/ 2 w 76"/>
                <a:gd name="T5" fmla="*/ 74 h 86"/>
                <a:gd name="T6" fmla="*/ 0 w 76"/>
                <a:gd name="T7" fmla="*/ 86 h 86"/>
                <a:gd name="T8" fmla="*/ 16 w 76"/>
                <a:gd name="T9" fmla="*/ 64 h 86"/>
                <a:gd name="T10" fmla="*/ 18 w 76"/>
                <a:gd name="T11" fmla="*/ 58 h 86"/>
                <a:gd name="T12" fmla="*/ 44 w 76"/>
                <a:gd name="T13" fmla="*/ 18 h 86"/>
                <a:gd name="T14" fmla="*/ 68 w 76"/>
                <a:gd name="T15" fmla="*/ 68 h 86"/>
                <a:gd name="T16" fmla="*/ 76 w 76"/>
                <a:gd name="T17" fmla="*/ 56 h 86"/>
                <a:gd name="T18" fmla="*/ 50 w 76"/>
                <a:gd name="T1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6">
                  <a:moveTo>
                    <a:pt x="50" y="0"/>
                  </a:moveTo>
                  <a:lnTo>
                    <a:pt x="2" y="74"/>
                  </a:lnTo>
                  <a:lnTo>
                    <a:pt x="2" y="74"/>
                  </a:lnTo>
                  <a:lnTo>
                    <a:pt x="0" y="86"/>
                  </a:lnTo>
                  <a:lnTo>
                    <a:pt x="16" y="64"/>
                  </a:lnTo>
                  <a:lnTo>
                    <a:pt x="18" y="58"/>
                  </a:lnTo>
                  <a:lnTo>
                    <a:pt x="44" y="18"/>
                  </a:lnTo>
                  <a:lnTo>
                    <a:pt x="68" y="68"/>
                  </a:lnTo>
                  <a:lnTo>
                    <a:pt x="76" y="56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8" name="Freeform 313">
              <a:extLst>
                <a:ext uri="{FF2B5EF4-FFF2-40B4-BE49-F238E27FC236}">
                  <a16:creationId xmlns:a16="http://schemas.microsoft.com/office/drawing/2014/main" id="{85A2DDDF-5730-4F15-8B79-4D2946276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1" y="2121"/>
              <a:ext cx="35" cy="70"/>
            </a:xfrm>
            <a:custGeom>
              <a:avLst/>
              <a:gdLst>
                <a:gd name="T0" fmla="*/ 8 w 35"/>
                <a:gd name="T1" fmla="*/ 0 h 70"/>
                <a:gd name="T2" fmla="*/ 0 w 35"/>
                <a:gd name="T3" fmla="*/ 12 h 70"/>
                <a:gd name="T4" fmla="*/ 26 w 35"/>
                <a:gd name="T5" fmla="*/ 70 h 70"/>
                <a:gd name="T6" fmla="*/ 35 w 35"/>
                <a:gd name="T7" fmla="*/ 58 h 70"/>
                <a:gd name="T8" fmla="*/ 16 w 35"/>
                <a:gd name="T9" fmla="*/ 16 h 70"/>
                <a:gd name="T10" fmla="*/ 12 w 35"/>
                <a:gd name="T11" fmla="*/ 8 h 70"/>
                <a:gd name="T12" fmla="*/ 8 w 35"/>
                <a:gd name="T1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70">
                  <a:moveTo>
                    <a:pt x="8" y="0"/>
                  </a:moveTo>
                  <a:lnTo>
                    <a:pt x="0" y="12"/>
                  </a:lnTo>
                  <a:lnTo>
                    <a:pt x="26" y="70"/>
                  </a:lnTo>
                  <a:lnTo>
                    <a:pt x="35" y="58"/>
                  </a:lnTo>
                  <a:lnTo>
                    <a:pt x="16" y="16"/>
                  </a:lnTo>
                  <a:lnTo>
                    <a:pt x="12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BE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9" name="Freeform 314">
              <a:extLst>
                <a:ext uri="{FF2B5EF4-FFF2-40B4-BE49-F238E27FC236}">
                  <a16:creationId xmlns:a16="http://schemas.microsoft.com/office/drawing/2014/main" id="{6E0994E1-4792-43B0-9CAD-9DC2033BF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1" y="2121"/>
              <a:ext cx="35" cy="70"/>
            </a:xfrm>
            <a:custGeom>
              <a:avLst/>
              <a:gdLst>
                <a:gd name="T0" fmla="*/ 8 w 35"/>
                <a:gd name="T1" fmla="*/ 0 h 70"/>
                <a:gd name="T2" fmla="*/ 0 w 35"/>
                <a:gd name="T3" fmla="*/ 12 h 70"/>
                <a:gd name="T4" fmla="*/ 26 w 35"/>
                <a:gd name="T5" fmla="*/ 70 h 70"/>
                <a:gd name="T6" fmla="*/ 35 w 35"/>
                <a:gd name="T7" fmla="*/ 58 h 70"/>
                <a:gd name="T8" fmla="*/ 16 w 35"/>
                <a:gd name="T9" fmla="*/ 16 h 70"/>
                <a:gd name="T10" fmla="*/ 12 w 35"/>
                <a:gd name="T11" fmla="*/ 8 h 70"/>
                <a:gd name="T12" fmla="*/ 8 w 35"/>
                <a:gd name="T1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70">
                  <a:moveTo>
                    <a:pt x="8" y="0"/>
                  </a:moveTo>
                  <a:lnTo>
                    <a:pt x="0" y="12"/>
                  </a:lnTo>
                  <a:lnTo>
                    <a:pt x="26" y="70"/>
                  </a:lnTo>
                  <a:lnTo>
                    <a:pt x="35" y="58"/>
                  </a:lnTo>
                  <a:lnTo>
                    <a:pt x="16" y="16"/>
                  </a:lnTo>
                  <a:lnTo>
                    <a:pt x="12" y="8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0" name="Freeform 315">
              <a:extLst>
                <a:ext uri="{FF2B5EF4-FFF2-40B4-BE49-F238E27FC236}">
                  <a16:creationId xmlns:a16="http://schemas.microsoft.com/office/drawing/2014/main" id="{1B5573CB-C5EE-4686-B86B-B088AF70B1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7" y="1935"/>
              <a:ext cx="341" cy="499"/>
            </a:xfrm>
            <a:custGeom>
              <a:avLst/>
              <a:gdLst>
                <a:gd name="T0" fmla="*/ 22 w 341"/>
                <a:gd name="T1" fmla="*/ 384 h 499"/>
                <a:gd name="T2" fmla="*/ 0 w 341"/>
                <a:gd name="T3" fmla="*/ 420 h 499"/>
                <a:gd name="T4" fmla="*/ 0 w 341"/>
                <a:gd name="T5" fmla="*/ 420 h 499"/>
                <a:gd name="T6" fmla="*/ 2 w 341"/>
                <a:gd name="T7" fmla="*/ 460 h 499"/>
                <a:gd name="T8" fmla="*/ 8 w 341"/>
                <a:gd name="T9" fmla="*/ 499 h 499"/>
                <a:gd name="T10" fmla="*/ 34 w 341"/>
                <a:gd name="T11" fmla="*/ 460 h 499"/>
                <a:gd name="T12" fmla="*/ 34 w 341"/>
                <a:gd name="T13" fmla="*/ 460 h 499"/>
                <a:gd name="T14" fmla="*/ 32 w 341"/>
                <a:gd name="T15" fmla="*/ 456 h 499"/>
                <a:gd name="T16" fmla="*/ 32 w 341"/>
                <a:gd name="T17" fmla="*/ 456 h 499"/>
                <a:gd name="T18" fmla="*/ 32 w 341"/>
                <a:gd name="T19" fmla="*/ 448 h 499"/>
                <a:gd name="T20" fmla="*/ 32 w 341"/>
                <a:gd name="T21" fmla="*/ 448 h 499"/>
                <a:gd name="T22" fmla="*/ 30 w 341"/>
                <a:gd name="T23" fmla="*/ 448 h 499"/>
                <a:gd name="T24" fmla="*/ 30 w 341"/>
                <a:gd name="T25" fmla="*/ 448 h 499"/>
                <a:gd name="T26" fmla="*/ 30 w 341"/>
                <a:gd name="T27" fmla="*/ 440 h 499"/>
                <a:gd name="T28" fmla="*/ 30 w 341"/>
                <a:gd name="T29" fmla="*/ 440 h 499"/>
                <a:gd name="T30" fmla="*/ 26 w 341"/>
                <a:gd name="T31" fmla="*/ 418 h 499"/>
                <a:gd name="T32" fmla="*/ 22 w 341"/>
                <a:gd name="T33" fmla="*/ 394 h 499"/>
                <a:gd name="T34" fmla="*/ 22 w 341"/>
                <a:gd name="T35" fmla="*/ 394 h 499"/>
                <a:gd name="T36" fmla="*/ 22 w 341"/>
                <a:gd name="T37" fmla="*/ 386 h 499"/>
                <a:gd name="T38" fmla="*/ 22 w 341"/>
                <a:gd name="T39" fmla="*/ 386 h 499"/>
                <a:gd name="T40" fmla="*/ 22 w 341"/>
                <a:gd name="T41" fmla="*/ 384 h 499"/>
                <a:gd name="T42" fmla="*/ 305 w 341"/>
                <a:gd name="T43" fmla="*/ 0 h 499"/>
                <a:gd name="T44" fmla="*/ 305 w 341"/>
                <a:gd name="T45" fmla="*/ 0 h 499"/>
                <a:gd name="T46" fmla="*/ 273 w 341"/>
                <a:gd name="T47" fmla="*/ 6 h 499"/>
                <a:gd name="T48" fmla="*/ 267 w 341"/>
                <a:gd name="T49" fmla="*/ 16 h 499"/>
                <a:gd name="T50" fmla="*/ 267 w 341"/>
                <a:gd name="T51" fmla="*/ 16 h 499"/>
                <a:gd name="T52" fmla="*/ 295 w 341"/>
                <a:gd name="T53" fmla="*/ 12 h 499"/>
                <a:gd name="T54" fmla="*/ 323 w 341"/>
                <a:gd name="T55" fmla="*/ 10 h 499"/>
                <a:gd name="T56" fmla="*/ 323 w 341"/>
                <a:gd name="T57" fmla="*/ 10 h 499"/>
                <a:gd name="T58" fmla="*/ 337 w 341"/>
                <a:gd name="T59" fmla="*/ 12 h 499"/>
                <a:gd name="T60" fmla="*/ 341 w 341"/>
                <a:gd name="T61" fmla="*/ 2 h 499"/>
                <a:gd name="T62" fmla="*/ 341 w 341"/>
                <a:gd name="T63" fmla="*/ 2 h 499"/>
                <a:gd name="T64" fmla="*/ 305 w 341"/>
                <a:gd name="T65" fmla="*/ 0 h 499"/>
                <a:gd name="T66" fmla="*/ 305 w 341"/>
                <a:gd name="T67" fmla="*/ 0 h 499"/>
                <a:gd name="T68" fmla="*/ 305 w 341"/>
                <a:gd name="T6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1" h="499">
                  <a:moveTo>
                    <a:pt x="22" y="384"/>
                  </a:moveTo>
                  <a:lnTo>
                    <a:pt x="0" y="420"/>
                  </a:lnTo>
                  <a:lnTo>
                    <a:pt x="0" y="420"/>
                  </a:lnTo>
                  <a:lnTo>
                    <a:pt x="2" y="460"/>
                  </a:lnTo>
                  <a:lnTo>
                    <a:pt x="8" y="499"/>
                  </a:lnTo>
                  <a:lnTo>
                    <a:pt x="34" y="460"/>
                  </a:lnTo>
                  <a:lnTo>
                    <a:pt x="34" y="460"/>
                  </a:lnTo>
                  <a:lnTo>
                    <a:pt x="32" y="456"/>
                  </a:lnTo>
                  <a:lnTo>
                    <a:pt x="32" y="456"/>
                  </a:lnTo>
                  <a:lnTo>
                    <a:pt x="32" y="448"/>
                  </a:lnTo>
                  <a:lnTo>
                    <a:pt x="32" y="448"/>
                  </a:lnTo>
                  <a:lnTo>
                    <a:pt x="30" y="448"/>
                  </a:lnTo>
                  <a:lnTo>
                    <a:pt x="30" y="448"/>
                  </a:lnTo>
                  <a:lnTo>
                    <a:pt x="30" y="440"/>
                  </a:lnTo>
                  <a:lnTo>
                    <a:pt x="30" y="440"/>
                  </a:lnTo>
                  <a:lnTo>
                    <a:pt x="26" y="418"/>
                  </a:lnTo>
                  <a:lnTo>
                    <a:pt x="22" y="394"/>
                  </a:lnTo>
                  <a:lnTo>
                    <a:pt x="22" y="394"/>
                  </a:lnTo>
                  <a:lnTo>
                    <a:pt x="22" y="386"/>
                  </a:lnTo>
                  <a:lnTo>
                    <a:pt x="22" y="386"/>
                  </a:lnTo>
                  <a:lnTo>
                    <a:pt x="22" y="384"/>
                  </a:lnTo>
                  <a:close/>
                  <a:moveTo>
                    <a:pt x="305" y="0"/>
                  </a:moveTo>
                  <a:lnTo>
                    <a:pt x="305" y="0"/>
                  </a:lnTo>
                  <a:lnTo>
                    <a:pt x="273" y="6"/>
                  </a:lnTo>
                  <a:lnTo>
                    <a:pt x="267" y="16"/>
                  </a:lnTo>
                  <a:lnTo>
                    <a:pt x="267" y="16"/>
                  </a:lnTo>
                  <a:lnTo>
                    <a:pt x="295" y="12"/>
                  </a:lnTo>
                  <a:lnTo>
                    <a:pt x="323" y="10"/>
                  </a:lnTo>
                  <a:lnTo>
                    <a:pt x="323" y="10"/>
                  </a:lnTo>
                  <a:lnTo>
                    <a:pt x="337" y="12"/>
                  </a:lnTo>
                  <a:lnTo>
                    <a:pt x="341" y="2"/>
                  </a:lnTo>
                  <a:lnTo>
                    <a:pt x="341" y="2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1" name="Freeform 316">
              <a:extLst>
                <a:ext uri="{FF2B5EF4-FFF2-40B4-BE49-F238E27FC236}">
                  <a16:creationId xmlns:a16="http://schemas.microsoft.com/office/drawing/2014/main" id="{4137C5C9-4B56-4094-BE31-05D0210A2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" y="2319"/>
              <a:ext cx="34" cy="115"/>
            </a:xfrm>
            <a:custGeom>
              <a:avLst/>
              <a:gdLst>
                <a:gd name="T0" fmla="*/ 22 w 34"/>
                <a:gd name="T1" fmla="*/ 0 h 115"/>
                <a:gd name="T2" fmla="*/ 0 w 34"/>
                <a:gd name="T3" fmla="*/ 36 h 115"/>
                <a:gd name="T4" fmla="*/ 0 w 34"/>
                <a:gd name="T5" fmla="*/ 36 h 115"/>
                <a:gd name="T6" fmla="*/ 2 w 34"/>
                <a:gd name="T7" fmla="*/ 76 h 115"/>
                <a:gd name="T8" fmla="*/ 8 w 34"/>
                <a:gd name="T9" fmla="*/ 115 h 115"/>
                <a:gd name="T10" fmla="*/ 34 w 34"/>
                <a:gd name="T11" fmla="*/ 76 h 115"/>
                <a:gd name="T12" fmla="*/ 34 w 34"/>
                <a:gd name="T13" fmla="*/ 76 h 115"/>
                <a:gd name="T14" fmla="*/ 32 w 34"/>
                <a:gd name="T15" fmla="*/ 72 h 115"/>
                <a:gd name="T16" fmla="*/ 32 w 34"/>
                <a:gd name="T17" fmla="*/ 72 h 115"/>
                <a:gd name="T18" fmla="*/ 32 w 34"/>
                <a:gd name="T19" fmla="*/ 64 h 115"/>
                <a:gd name="T20" fmla="*/ 32 w 34"/>
                <a:gd name="T21" fmla="*/ 64 h 115"/>
                <a:gd name="T22" fmla="*/ 30 w 34"/>
                <a:gd name="T23" fmla="*/ 64 h 115"/>
                <a:gd name="T24" fmla="*/ 30 w 34"/>
                <a:gd name="T25" fmla="*/ 64 h 115"/>
                <a:gd name="T26" fmla="*/ 30 w 34"/>
                <a:gd name="T27" fmla="*/ 56 h 115"/>
                <a:gd name="T28" fmla="*/ 30 w 34"/>
                <a:gd name="T29" fmla="*/ 56 h 115"/>
                <a:gd name="T30" fmla="*/ 26 w 34"/>
                <a:gd name="T31" fmla="*/ 34 h 115"/>
                <a:gd name="T32" fmla="*/ 22 w 34"/>
                <a:gd name="T33" fmla="*/ 10 h 115"/>
                <a:gd name="T34" fmla="*/ 22 w 34"/>
                <a:gd name="T35" fmla="*/ 10 h 115"/>
                <a:gd name="T36" fmla="*/ 22 w 34"/>
                <a:gd name="T37" fmla="*/ 2 h 115"/>
                <a:gd name="T38" fmla="*/ 22 w 34"/>
                <a:gd name="T39" fmla="*/ 2 h 115"/>
                <a:gd name="T40" fmla="*/ 22 w 34"/>
                <a:gd name="T4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115">
                  <a:moveTo>
                    <a:pt x="22" y="0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2" y="76"/>
                  </a:lnTo>
                  <a:lnTo>
                    <a:pt x="8" y="115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34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2" name="Freeform 317">
              <a:extLst>
                <a:ext uri="{FF2B5EF4-FFF2-40B4-BE49-F238E27FC236}">
                  <a16:creationId xmlns:a16="http://schemas.microsoft.com/office/drawing/2014/main" id="{CEEDF59A-7218-4DD6-AEC6-8C43630B0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" y="1935"/>
              <a:ext cx="74" cy="16"/>
            </a:xfrm>
            <a:custGeom>
              <a:avLst/>
              <a:gdLst>
                <a:gd name="T0" fmla="*/ 38 w 74"/>
                <a:gd name="T1" fmla="*/ 0 h 16"/>
                <a:gd name="T2" fmla="*/ 38 w 74"/>
                <a:gd name="T3" fmla="*/ 0 h 16"/>
                <a:gd name="T4" fmla="*/ 6 w 74"/>
                <a:gd name="T5" fmla="*/ 6 h 16"/>
                <a:gd name="T6" fmla="*/ 0 w 74"/>
                <a:gd name="T7" fmla="*/ 16 h 16"/>
                <a:gd name="T8" fmla="*/ 0 w 74"/>
                <a:gd name="T9" fmla="*/ 16 h 16"/>
                <a:gd name="T10" fmla="*/ 28 w 74"/>
                <a:gd name="T11" fmla="*/ 12 h 16"/>
                <a:gd name="T12" fmla="*/ 56 w 74"/>
                <a:gd name="T13" fmla="*/ 10 h 16"/>
                <a:gd name="T14" fmla="*/ 56 w 74"/>
                <a:gd name="T15" fmla="*/ 10 h 16"/>
                <a:gd name="T16" fmla="*/ 70 w 74"/>
                <a:gd name="T17" fmla="*/ 12 h 16"/>
                <a:gd name="T18" fmla="*/ 74 w 74"/>
                <a:gd name="T19" fmla="*/ 2 h 16"/>
                <a:gd name="T20" fmla="*/ 74 w 74"/>
                <a:gd name="T21" fmla="*/ 2 h 16"/>
                <a:gd name="T22" fmla="*/ 38 w 74"/>
                <a:gd name="T23" fmla="*/ 0 h 16"/>
                <a:gd name="T24" fmla="*/ 38 w 74"/>
                <a:gd name="T25" fmla="*/ 0 h 16"/>
                <a:gd name="T26" fmla="*/ 38 w 74"/>
                <a:gd name="T2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16">
                  <a:moveTo>
                    <a:pt x="38" y="0"/>
                  </a:moveTo>
                  <a:lnTo>
                    <a:pt x="38" y="0"/>
                  </a:lnTo>
                  <a:lnTo>
                    <a:pt x="6" y="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8" y="12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70" y="12"/>
                  </a:lnTo>
                  <a:lnTo>
                    <a:pt x="74" y="2"/>
                  </a:lnTo>
                  <a:lnTo>
                    <a:pt x="74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3" name="Freeform 318">
              <a:extLst>
                <a:ext uri="{FF2B5EF4-FFF2-40B4-BE49-F238E27FC236}">
                  <a16:creationId xmlns:a16="http://schemas.microsoft.com/office/drawing/2014/main" id="{FBD48CDF-6D28-44B9-AE93-A087DB822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2" y="193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4" name="Freeform 319">
              <a:extLst>
                <a:ext uri="{FF2B5EF4-FFF2-40B4-BE49-F238E27FC236}">
                  <a16:creationId xmlns:a16="http://schemas.microsoft.com/office/drawing/2014/main" id="{F5767426-EA5F-43BD-A528-1CE29F8D8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2" y="193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5" name="Freeform 320">
              <a:extLst>
                <a:ext uri="{FF2B5EF4-FFF2-40B4-BE49-F238E27FC236}">
                  <a16:creationId xmlns:a16="http://schemas.microsoft.com/office/drawing/2014/main" id="{14B1375B-BC8D-42A9-9B58-5EA8759C46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3" y="2548"/>
              <a:ext cx="51" cy="70"/>
            </a:xfrm>
            <a:custGeom>
              <a:avLst/>
              <a:gdLst>
                <a:gd name="T0" fmla="*/ 18 w 51"/>
                <a:gd name="T1" fmla="*/ 20 h 70"/>
                <a:gd name="T2" fmla="*/ 0 w 51"/>
                <a:gd name="T3" fmla="*/ 44 h 70"/>
                <a:gd name="T4" fmla="*/ 10 w 51"/>
                <a:gd name="T5" fmla="*/ 46 h 70"/>
                <a:gd name="T6" fmla="*/ 10 w 51"/>
                <a:gd name="T7" fmla="*/ 64 h 70"/>
                <a:gd name="T8" fmla="*/ 10 w 51"/>
                <a:gd name="T9" fmla="*/ 64 h 70"/>
                <a:gd name="T10" fmla="*/ 14 w 51"/>
                <a:gd name="T11" fmla="*/ 70 h 70"/>
                <a:gd name="T12" fmla="*/ 47 w 51"/>
                <a:gd name="T13" fmla="*/ 26 h 70"/>
                <a:gd name="T14" fmla="*/ 18 w 51"/>
                <a:gd name="T15" fmla="*/ 20 h 70"/>
                <a:gd name="T16" fmla="*/ 33 w 51"/>
                <a:gd name="T17" fmla="*/ 0 h 70"/>
                <a:gd name="T18" fmla="*/ 22 w 51"/>
                <a:gd name="T19" fmla="*/ 14 h 70"/>
                <a:gd name="T20" fmla="*/ 51 w 51"/>
                <a:gd name="T21" fmla="*/ 20 h 70"/>
                <a:gd name="T22" fmla="*/ 51 w 51"/>
                <a:gd name="T23" fmla="*/ 20 h 70"/>
                <a:gd name="T24" fmla="*/ 47 w 51"/>
                <a:gd name="T25" fmla="*/ 18 h 70"/>
                <a:gd name="T26" fmla="*/ 47 w 51"/>
                <a:gd name="T27" fmla="*/ 18 h 70"/>
                <a:gd name="T28" fmla="*/ 33 w 51"/>
                <a:gd name="T2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70">
                  <a:moveTo>
                    <a:pt x="18" y="20"/>
                  </a:moveTo>
                  <a:lnTo>
                    <a:pt x="0" y="44"/>
                  </a:lnTo>
                  <a:lnTo>
                    <a:pt x="10" y="46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14" y="70"/>
                  </a:lnTo>
                  <a:lnTo>
                    <a:pt x="47" y="26"/>
                  </a:lnTo>
                  <a:lnTo>
                    <a:pt x="18" y="20"/>
                  </a:lnTo>
                  <a:close/>
                  <a:moveTo>
                    <a:pt x="33" y="0"/>
                  </a:moveTo>
                  <a:lnTo>
                    <a:pt x="22" y="14"/>
                  </a:lnTo>
                  <a:lnTo>
                    <a:pt x="51" y="20"/>
                  </a:lnTo>
                  <a:lnTo>
                    <a:pt x="51" y="20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EF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6" name="Freeform 321">
              <a:extLst>
                <a:ext uri="{FF2B5EF4-FFF2-40B4-BE49-F238E27FC236}">
                  <a16:creationId xmlns:a16="http://schemas.microsoft.com/office/drawing/2014/main" id="{9B44E2E4-1879-4242-BE56-16DAC3F9B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3" y="2568"/>
              <a:ext cx="47" cy="50"/>
            </a:xfrm>
            <a:custGeom>
              <a:avLst/>
              <a:gdLst>
                <a:gd name="T0" fmla="*/ 18 w 47"/>
                <a:gd name="T1" fmla="*/ 0 h 50"/>
                <a:gd name="T2" fmla="*/ 0 w 47"/>
                <a:gd name="T3" fmla="*/ 24 h 50"/>
                <a:gd name="T4" fmla="*/ 10 w 47"/>
                <a:gd name="T5" fmla="*/ 26 h 50"/>
                <a:gd name="T6" fmla="*/ 10 w 47"/>
                <a:gd name="T7" fmla="*/ 44 h 50"/>
                <a:gd name="T8" fmla="*/ 10 w 47"/>
                <a:gd name="T9" fmla="*/ 44 h 50"/>
                <a:gd name="T10" fmla="*/ 14 w 47"/>
                <a:gd name="T11" fmla="*/ 50 h 50"/>
                <a:gd name="T12" fmla="*/ 47 w 47"/>
                <a:gd name="T13" fmla="*/ 6 h 50"/>
                <a:gd name="T14" fmla="*/ 18 w 4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50">
                  <a:moveTo>
                    <a:pt x="18" y="0"/>
                  </a:moveTo>
                  <a:lnTo>
                    <a:pt x="0" y="24"/>
                  </a:lnTo>
                  <a:lnTo>
                    <a:pt x="10" y="26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4" y="50"/>
                  </a:lnTo>
                  <a:lnTo>
                    <a:pt x="47" y="6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7" name="Freeform 322">
              <a:extLst>
                <a:ext uri="{FF2B5EF4-FFF2-40B4-BE49-F238E27FC236}">
                  <a16:creationId xmlns:a16="http://schemas.microsoft.com/office/drawing/2014/main" id="{BE5CE16D-C669-4AC8-A917-CB0CD8BC9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2548"/>
              <a:ext cx="29" cy="20"/>
            </a:xfrm>
            <a:custGeom>
              <a:avLst/>
              <a:gdLst>
                <a:gd name="T0" fmla="*/ 11 w 29"/>
                <a:gd name="T1" fmla="*/ 0 h 20"/>
                <a:gd name="T2" fmla="*/ 0 w 29"/>
                <a:gd name="T3" fmla="*/ 14 h 20"/>
                <a:gd name="T4" fmla="*/ 29 w 29"/>
                <a:gd name="T5" fmla="*/ 20 h 20"/>
                <a:gd name="T6" fmla="*/ 29 w 29"/>
                <a:gd name="T7" fmla="*/ 20 h 20"/>
                <a:gd name="T8" fmla="*/ 25 w 29"/>
                <a:gd name="T9" fmla="*/ 18 h 20"/>
                <a:gd name="T10" fmla="*/ 25 w 29"/>
                <a:gd name="T11" fmla="*/ 18 h 20"/>
                <a:gd name="T12" fmla="*/ 11 w 29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0">
                  <a:moveTo>
                    <a:pt x="11" y="0"/>
                  </a:moveTo>
                  <a:lnTo>
                    <a:pt x="0" y="14"/>
                  </a:lnTo>
                  <a:lnTo>
                    <a:pt x="29" y="20"/>
                  </a:lnTo>
                  <a:lnTo>
                    <a:pt x="29" y="20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8" name="Freeform 323">
              <a:extLst>
                <a:ext uri="{FF2B5EF4-FFF2-40B4-BE49-F238E27FC236}">
                  <a16:creationId xmlns:a16="http://schemas.microsoft.com/office/drawing/2014/main" id="{AA9E8665-9E50-42A2-ADF1-632D2F37F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1" y="2562"/>
              <a:ext cx="33" cy="12"/>
            </a:xfrm>
            <a:custGeom>
              <a:avLst/>
              <a:gdLst>
                <a:gd name="T0" fmla="*/ 4 w 33"/>
                <a:gd name="T1" fmla="*/ 0 h 12"/>
                <a:gd name="T2" fmla="*/ 0 w 33"/>
                <a:gd name="T3" fmla="*/ 6 h 12"/>
                <a:gd name="T4" fmla="*/ 29 w 33"/>
                <a:gd name="T5" fmla="*/ 12 h 12"/>
                <a:gd name="T6" fmla="*/ 33 w 33"/>
                <a:gd name="T7" fmla="*/ 8 h 12"/>
                <a:gd name="T8" fmla="*/ 33 w 33"/>
                <a:gd name="T9" fmla="*/ 8 h 12"/>
                <a:gd name="T10" fmla="*/ 33 w 33"/>
                <a:gd name="T11" fmla="*/ 6 h 12"/>
                <a:gd name="T12" fmla="*/ 4 w 3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2">
                  <a:moveTo>
                    <a:pt x="4" y="0"/>
                  </a:moveTo>
                  <a:lnTo>
                    <a:pt x="0" y="6"/>
                  </a:lnTo>
                  <a:lnTo>
                    <a:pt x="29" y="12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9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9" name="Freeform 324">
              <a:extLst>
                <a:ext uri="{FF2B5EF4-FFF2-40B4-BE49-F238E27FC236}">
                  <a16:creationId xmlns:a16="http://schemas.microsoft.com/office/drawing/2014/main" id="{19C22C65-A015-47B1-A1CA-827C29CF8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1" y="2562"/>
              <a:ext cx="33" cy="12"/>
            </a:xfrm>
            <a:custGeom>
              <a:avLst/>
              <a:gdLst>
                <a:gd name="T0" fmla="*/ 4 w 33"/>
                <a:gd name="T1" fmla="*/ 0 h 12"/>
                <a:gd name="T2" fmla="*/ 0 w 33"/>
                <a:gd name="T3" fmla="*/ 6 h 12"/>
                <a:gd name="T4" fmla="*/ 29 w 33"/>
                <a:gd name="T5" fmla="*/ 12 h 12"/>
                <a:gd name="T6" fmla="*/ 33 w 33"/>
                <a:gd name="T7" fmla="*/ 8 h 12"/>
                <a:gd name="T8" fmla="*/ 33 w 33"/>
                <a:gd name="T9" fmla="*/ 8 h 12"/>
                <a:gd name="T10" fmla="*/ 33 w 33"/>
                <a:gd name="T11" fmla="*/ 6 h 12"/>
                <a:gd name="T12" fmla="*/ 4 w 3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2">
                  <a:moveTo>
                    <a:pt x="4" y="0"/>
                  </a:moveTo>
                  <a:lnTo>
                    <a:pt x="0" y="6"/>
                  </a:lnTo>
                  <a:lnTo>
                    <a:pt x="29" y="12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6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0" name="Freeform 325">
              <a:extLst>
                <a:ext uri="{FF2B5EF4-FFF2-40B4-BE49-F238E27FC236}">
                  <a16:creationId xmlns:a16="http://schemas.microsoft.com/office/drawing/2014/main" id="{063F847C-49B2-4932-9D1A-D36E62A03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9" y="2592"/>
              <a:ext cx="14" cy="20"/>
            </a:xfrm>
            <a:custGeom>
              <a:avLst/>
              <a:gdLst>
                <a:gd name="T0" fmla="*/ 4 w 14"/>
                <a:gd name="T1" fmla="*/ 0 h 20"/>
                <a:gd name="T2" fmla="*/ 0 w 14"/>
                <a:gd name="T3" fmla="*/ 6 h 20"/>
                <a:gd name="T4" fmla="*/ 0 w 14"/>
                <a:gd name="T5" fmla="*/ 6 h 20"/>
                <a:gd name="T6" fmla="*/ 14 w 14"/>
                <a:gd name="T7" fmla="*/ 20 h 20"/>
                <a:gd name="T8" fmla="*/ 14 w 14"/>
                <a:gd name="T9" fmla="*/ 2 h 20"/>
                <a:gd name="T10" fmla="*/ 4 w 1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0">
                  <a:moveTo>
                    <a:pt x="4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4" y="20"/>
                  </a:lnTo>
                  <a:lnTo>
                    <a:pt x="1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9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1" name="Freeform 326">
              <a:extLst>
                <a:ext uri="{FF2B5EF4-FFF2-40B4-BE49-F238E27FC236}">
                  <a16:creationId xmlns:a16="http://schemas.microsoft.com/office/drawing/2014/main" id="{B2B41D63-2CBF-4D5C-82B4-13DDBA02C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9" y="2592"/>
              <a:ext cx="14" cy="20"/>
            </a:xfrm>
            <a:custGeom>
              <a:avLst/>
              <a:gdLst>
                <a:gd name="T0" fmla="*/ 4 w 14"/>
                <a:gd name="T1" fmla="*/ 0 h 20"/>
                <a:gd name="T2" fmla="*/ 0 w 14"/>
                <a:gd name="T3" fmla="*/ 6 h 20"/>
                <a:gd name="T4" fmla="*/ 0 w 14"/>
                <a:gd name="T5" fmla="*/ 6 h 20"/>
                <a:gd name="T6" fmla="*/ 14 w 14"/>
                <a:gd name="T7" fmla="*/ 20 h 20"/>
                <a:gd name="T8" fmla="*/ 14 w 14"/>
                <a:gd name="T9" fmla="*/ 2 h 20"/>
                <a:gd name="T10" fmla="*/ 4 w 1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0">
                  <a:moveTo>
                    <a:pt x="4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4" y="20"/>
                  </a:lnTo>
                  <a:lnTo>
                    <a:pt x="14" y="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2" name="Freeform 327">
              <a:extLst>
                <a:ext uri="{FF2B5EF4-FFF2-40B4-BE49-F238E27FC236}">
                  <a16:creationId xmlns:a16="http://schemas.microsoft.com/office/drawing/2014/main" id="{CC60F9D9-ABBD-4A47-8054-A9F351F5E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" y="2047"/>
              <a:ext cx="121" cy="182"/>
            </a:xfrm>
            <a:custGeom>
              <a:avLst/>
              <a:gdLst>
                <a:gd name="T0" fmla="*/ 103 w 121"/>
                <a:gd name="T1" fmla="*/ 0 h 182"/>
                <a:gd name="T2" fmla="*/ 0 w 121"/>
                <a:gd name="T3" fmla="*/ 136 h 182"/>
                <a:gd name="T4" fmla="*/ 0 w 121"/>
                <a:gd name="T5" fmla="*/ 182 h 182"/>
                <a:gd name="T6" fmla="*/ 121 w 121"/>
                <a:gd name="T7" fmla="*/ 20 h 182"/>
                <a:gd name="T8" fmla="*/ 121 w 121"/>
                <a:gd name="T9" fmla="*/ 20 h 182"/>
                <a:gd name="T10" fmla="*/ 103 w 121"/>
                <a:gd name="T1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82">
                  <a:moveTo>
                    <a:pt x="103" y="0"/>
                  </a:moveTo>
                  <a:lnTo>
                    <a:pt x="0" y="136"/>
                  </a:lnTo>
                  <a:lnTo>
                    <a:pt x="0" y="182"/>
                  </a:lnTo>
                  <a:lnTo>
                    <a:pt x="121" y="20"/>
                  </a:lnTo>
                  <a:lnTo>
                    <a:pt x="121" y="2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E2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3" name="Freeform 328">
              <a:extLst>
                <a:ext uri="{FF2B5EF4-FFF2-40B4-BE49-F238E27FC236}">
                  <a16:creationId xmlns:a16="http://schemas.microsoft.com/office/drawing/2014/main" id="{7B08BABF-2788-499A-AD93-6ADF53249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" y="2047"/>
              <a:ext cx="121" cy="182"/>
            </a:xfrm>
            <a:custGeom>
              <a:avLst/>
              <a:gdLst>
                <a:gd name="T0" fmla="*/ 103 w 121"/>
                <a:gd name="T1" fmla="*/ 0 h 182"/>
                <a:gd name="T2" fmla="*/ 0 w 121"/>
                <a:gd name="T3" fmla="*/ 136 h 182"/>
                <a:gd name="T4" fmla="*/ 0 w 121"/>
                <a:gd name="T5" fmla="*/ 182 h 182"/>
                <a:gd name="T6" fmla="*/ 121 w 121"/>
                <a:gd name="T7" fmla="*/ 20 h 182"/>
                <a:gd name="T8" fmla="*/ 121 w 121"/>
                <a:gd name="T9" fmla="*/ 20 h 182"/>
                <a:gd name="T10" fmla="*/ 103 w 121"/>
                <a:gd name="T1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82">
                  <a:moveTo>
                    <a:pt x="103" y="0"/>
                  </a:moveTo>
                  <a:lnTo>
                    <a:pt x="0" y="136"/>
                  </a:lnTo>
                  <a:lnTo>
                    <a:pt x="0" y="182"/>
                  </a:lnTo>
                  <a:lnTo>
                    <a:pt x="121" y="20"/>
                  </a:lnTo>
                  <a:lnTo>
                    <a:pt x="121" y="20"/>
                  </a:lnTo>
                  <a:lnTo>
                    <a:pt x="10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4" name="Freeform 329">
              <a:extLst>
                <a:ext uri="{FF2B5EF4-FFF2-40B4-BE49-F238E27FC236}">
                  <a16:creationId xmlns:a16="http://schemas.microsoft.com/office/drawing/2014/main" id="{E8EB35FA-EAA8-48E2-97FE-810B199E22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36" y="2183"/>
              <a:ext cx="270" cy="385"/>
            </a:xfrm>
            <a:custGeom>
              <a:avLst/>
              <a:gdLst>
                <a:gd name="T0" fmla="*/ 18 w 270"/>
                <a:gd name="T1" fmla="*/ 341 h 385"/>
                <a:gd name="T2" fmla="*/ 0 w 270"/>
                <a:gd name="T3" fmla="*/ 365 h 385"/>
                <a:gd name="T4" fmla="*/ 0 w 270"/>
                <a:gd name="T5" fmla="*/ 365 h 385"/>
                <a:gd name="T6" fmla="*/ 14 w 270"/>
                <a:gd name="T7" fmla="*/ 383 h 385"/>
                <a:gd name="T8" fmla="*/ 14 w 270"/>
                <a:gd name="T9" fmla="*/ 383 h 385"/>
                <a:gd name="T10" fmla="*/ 18 w 270"/>
                <a:gd name="T11" fmla="*/ 385 h 385"/>
                <a:gd name="T12" fmla="*/ 18 w 270"/>
                <a:gd name="T13" fmla="*/ 385 h 385"/>
                <a:gd name="T14" fmla="*/ 46 w 270"/>
                <a:gd name="T15" fmla="*/ 349 h 385"/>
                <a:gd name="T16" fmla="*/ 18 w 270"/>
                <a:gd name="T17" fmla="*/ 341 h 385"/>
                <a:gd name="T18" fmla="*/ 270 w 270"/>
                <a:gd name="T19" fmla="*/ 0 h 385"/>
                <a:gd name="T20" fmla="*/ 82 w 270"/>
                <a:gd name="T21" fmla="*/ 255 h 385"/>
                <a:gd name="T22" fmla="*/ 88 w 270"/>
                <a:gd name="T23" fmla="*/ 257 h 385"/>
                <a:gd name="T24" fmla="*/ 88 w 270"/>
                <a:gd name="T25" fmla="*/ 263 h 385"/>
                <a:gd name="T26" fmla="*/ 78 w 270"/>
                <a:gd name="T27" fmla="*/ 261 h 385"/>
                <a:gd name="T28" fmla="*/ 22 w 270"/>
                <a:gd name="T29" fmla="*/ 335 h 385"/>
                <a:gd name="T30" fmla="*/ 52 w 270"/>
                <a:gd name="T31" fmla="*/ 343 h 385"/>
                <a:gd name="T32" fmla="*/ 270 w 270"/>
                <a:gd name="T33" fmla="*/ 46 h 385"/>
                <a:gd name="T34" fmla="*/ 270 w 270"/>
                <a:gd name="T35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0" h="385">
                  <a:moveTo>
                    <a:pt x="18" y="341"/>
                  </a:moveTo>
                  <a:lnTo>
                    <a:pt x="0" y="365"/>
                  </a:lnTo>
                  <a:lnTo>
                    <a:pt x="0" y="365"/>
                  </a:lnTo>
                  <a:lnTo>
                    <a:pt x="14" y="383"/>
                  </a:lnTo>
                  <a:lnTo>
                    <a:pt x="14" y="383"/>
                  </a:lnTo>
                  <a:lnTo>
                    <a:pt x="18" y="385"/>
                  </a:lnTo>
                  <a:lnTo>
                    <a:pt x="18" y="385"/>
                  </a:lnTo>
                  <a:lnTo>
                    <a:pt x="46" y="349"/>
                  </a:lnTo>
                  <a:lnTo>
                    <a:pt x="18" y="341"/>
                  </a:lnTo>
                  <a:close/>
                  <a:moveTo>
                    <a:pt x="270" y="0"/>
                  </a:moveTo>
                  <a:lnTo>
                    <a:pt x="82" y="255"/>
                  </a:lnTo>
                  <a:lnTo>
                    <a:pt x="88" y="257"/>
                  </a:lnTo>
                  <a:lnTo>
                    <a:pt x="88" y="263"/>
                  </a:lnTo>
                  <a:lnTo>
                    <a:pt x="78" y="261"/>
                  </a:lnTo>
                  <a:lnTo>
                    <a:pt x="22" y="335"/>
                  </a:lnTo>
                  <a:lnTo>
                    <a:pt x="52" y="343"/>
                  </a:lnTo>
                  <a:lnTo>
                    <a:pt x="270" y="4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E4EF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5" name="Freeform 330">
              <a:extLst>
                <a:ext uri="{FF2B5EF4-FFF2-40B4-BE49-F238E27FC236}">
                  <a16:creationId xmlns:a16="http://schemas.microsoft.com/office/drawing/2014/main" id="{8B52D451-FCCF-4EC6-AB8F-D951B8EC6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" y="2524"/>
              <a:ext cx="46" cy="44"/>
            </a:xfrm>
            <a:custGeom>
              <a:avLst/>
              <a:gdLst>
                <a:gd name="T0" fmla="*/ 18 w 46"/>
                <a:gd name="T1" fmla="*/ 0 h 44"/>
                <a:gd name="T2" fmla="*/ 0 w 46"/>
                <a:gd name="T3" fmla="*/ 24 h 44"/>
                <a:gd name="T4" fmla="*/ 0 w 46"/>
                <a:gd name="T5" fmla="*/ 24 h 44"/>
                <a:gd name="T6" fmla="*/ 14 w 46"/>
                <a:gd name="T7" fmla="*/ 42 h 44"/>
                <a:gd name="T8" fmla="*/ 14 w 46"/>
                <a:gd name="T9" fmla="*/ 42 h 44"/>
                <a:gd name="T10" fmla="*/ 18 w 46"/>
                <a:gd name="T11" fmla="*/ 44 h 44"/>
                <a:gd name="T12" fmla="*/ 18 w 46"/>
                <a:gd name="T13" fmla="*/ 44 h 44"/>
                <a:gd name="T14" fmla="*/ 46 w 46"/>
                <a:gd name="T15" fmla="*/ 8 h 44"/>
                <a:gd name="T16" fmla="*/ 18 w 46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4">
                  <a:moveTo>
                    <a:pt x="18" y="0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46" y="8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6" name="Freeform 331">
              <a:extLst>
                <a:ext uri="{FF2B5EF4-FFF2-40B4-BE49-F238E27FC236}">
                  <a16:creationId xmlns:a16="http://schemas.microsoft.com/office/drawing/2014/main" id="{C6A61967-E6A3-4550-AB66-9F36ADC9D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8" y="2183"/>
              <a:ext cx="248" cy="343"/>
            </a:xfrm>
            <a:custGeom>
              <a:avLst/>
              <a:gdLst>
                <a:gd name="T0" fmla="*/ 248 w 248"/>
                <a:gd name="T1" fmla="*/ 0 h 343"/>
                <a:gd name="T2" fmla="*/ 60 w 248"/>
                <a:gd name="T3" fmla="*/ 255 h 343"/>
                <a:gd name="T4" fmla="*/ 66 w 248"/>
                <a:gd name="T5" fmla="*/ 257 h 343"/>
                <a:gd name="T6" fmla="*/ 66 w 248"/>
                <a:gd name="T7" fmla="*/ 263 h 343"/>
                <a:gd name="T8" fmla="*/ 56 w 248"/>
                <a:gd name="T9" fmla="*/ 261 h 343"/>
                <a:gd name="T10" fmla="*/ 0 w 248"/>
                <a:gd name="T11" fmla="*/ 335 h 343"/>
                <a:gd name="T12" fmla="*/ 30 w 248"/>
                <a:gd name="T13" fmla="*/ 343 h 343"/>
                <a:gd name="T14" fmla="*/ 248 w 248"/>
                <a:gd name="T15" fmla="*/ 46 h 343"/>
                <a:gd name="T16" fmla="*/ 248 w 248"/>
                <a:gd name="T17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8" h="343">
                  <a:moveTo>
                    <a:pt x="248" y="0"/>
                  </a:moveTo>
                  <a:lnTo>
                    <a:pt x="60" y="255"/>
                  </a:lnTo>
                  <a:lnTo>
                    <a:pt x="66" y="257"/>
                  </a:lnTo>
                  <a:lnTo>
                    <a:pt x="66" y="263"/>
                  </a:lnTo>
                  <a:lnTo>
                    <a:pt x="56" y="261"/>
                  </a:lnTo>
                  <a:lnTo>
                    <a:pt x="0" y="335"/>
                  </a:lnTo>
                  <a:lnTo>
                    <a:pt x="30" y="343"/>
                  </a:lnTo>
                  <a:lnTo>
                    <a:pt x="248" y="46"/>
                  </a:lnTo>
                  <a:lnTo>
                    <a:pt x="2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7" name="Freeform 332">
              <a:extLst>
                <a:ext uri="{FF2B5EF4-FFF2-40B4-BE49-F238E27FC236}">
                  <a16:creationId xmlns:a16="http://schemas.microsoft.com/office/drawing/2014/main" id="{1F80A824-F577-4258-B1B1-F732ECD012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4" y="2438"/>
              <a:ext cx="70" cy="132"/>
            </a:xfrm>
            <a:custGeom>
              <a:avLst/>
              <a:gdLst>
                <a:gd name="T0" fmla="*/ 0 w 70"/>
                <a:gd name="T1" fmla="*/ 130 h 132"/>
                <a:gd name="T2" fmla="*/ 0 w 70"/>
                <a:gd name="T3" fmla="*/ 130 h 132"/>
                <a:gd name="T4" fmla="*/ 0 w 70"/>
                <a:gd name="T5" fmla="*/ 132 h 132"/>
                <a:gd name="T6" fmla="*/ 0 w 70"/>
                <a:gd name="T7" fmla="*/ 130 h 132"/>
                <a:gd name="T8" fmla="*/ 0 w 70"/>
                <a:gd name="T9" fmla="*/ 130 h 132"/>
                <a:gd name="T10" fmla="*/ 4 w 70"/>
                <a:gd name="T11" fmla="*/ 80 h 132"/>
                <a:gd name="T12" fmla="*/ 0 w 70"/>
                <a:gd name="T13" fmla="*/ 86 h 132"/>
                <a:gd name="T14" fmla="*/ 28 w 70"/>
                <a:gd name="T15" fmla="*/ 94 h 132"/>
                <a:gd name="T16" fmla="*/ 34 w 70"/>
                <a:gd name="T17" fmla="*/ 88 h 132"/>
                <a:gd name="T18" fmla="*/ 4 w 70"/>
                <a:gd name="T19" fmla="*/ 80 h 132"/>
                <a:gd name="T20" fmla="*/ 64 w 70"/>
                <a:gd name="T21" fmla="*/ 0 h 132"/>
                <a:gd name="T22" fmla="*/ 60 w 70"/>
                <a:gd name="T23" fmla="*/ 6 h 132"/>
                <a:gd name="T24" fmla="*/ 70 w 70"/>
                <a:gd name="T25" fmla="*/ 8 h 132"/>
                <a:gd name="T26" fmla="*/ 70 w 70"/>
                <a:gd name="T27" fmla="*/ 2 h 132"/>
                <a:gd name="T28" fmla="*/ 64 w 70"/>
                <a:gd name="T2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132">
                  <a:moveTo>
                    <a:pt x="0" y="130"/>
                  </a:moveTo>
                  <a:lnTo>
                    <a:pt x="0" y="130"/>
                  </a:lnTo>
                  <a:lnTo>
                    <a:pt x="0" y="132"/>
                  </a:lnTo>
                  <a:lnTo>
                    <a:pt x="0" y="130"/>
                  </a:lnTo>
                  <a:lnTo>
                    <a:pt x="0" y="130"/>
                  </a:lnTo>
                  <a:close/>
                  <a:moveTo>
                    <a:pt x="4" y="80"/>
                  </a:moveTo>
                  <a:lnTo>
                    <a:pt x="0" y="86"/>
                  </a:lnTo>
                  <a:lnTo>
                    <a:pt x="28" y="94"/>
                  </a:lnTo>
                  <a:lnTo>
                    <a:pt x="34" y="88"/>
                  </a:lnTo>
                  <a:lnTo>
                    <a:pt x="4" y="80"/>
                  </a:lnTo>
                  <a:close/>
                  <a:moveTo>
                    <a:pt x="64" y="0"/>
                  </a:moveTo>
                  <a:lnTo>
                    <a:pt x="60" y="6"/>
                  </a:lnTo>
                  <a:lnTo>
                    <a:pt x="70" y="8"/>
                  </a:lnTo>
                  <a:lnTo>
                    <a:pt x="70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E0E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" name="Freeform 333">
              <a:extLst>
                <a:ext uri="{FF2B5EF4-FFF2-40B4-BE49-F238E27FC236}">
                  <a16:creationId xmlns:a16="http://schemas.microsoft.com/office/drawing/2014/main" id="{F4FBC0D5-0B21-4B91-BC5F-FFE21E964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" y="2568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" name="Freeform 334">
              <a:extLst>
                <a:ext uri="{FF2B5EF4-FFF2-40B4-BE49-F238E27FC236}">
                  <a16:creationId xmlns:a16="http://schemas.microsoft.com/office/drawing/2014/main" id="{E6403739-76C2-4E6C-96F3-E63C74774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" y="2518"/>
              <a:ext cx="34" cy="14"/>
            </a:xfrm>
            <a:custGeom>
              <a:avLst/>
              <a:gdLst>
                <a:gd name="T0" fmla="*/ 4 w 34"/>
                <a:gd name="T1" fmla="*/ 0 h 14"/>
                <a:gd name="T2" fmla="*/ 0 w 34"/>
                <a:gd name="T3" fmla="*/ 6 h 14"/>
                <a:gd name="T4" fmla="*/ 28 w 34"/>
                <a:gd name="T5" fmla="*/ 14 h 14"/>
                <a:gd name="T6" fmla="*/ 34 w 34"/>
                <a:gd name="T7" fmla="*/ 8 h 14"/>
                <a:gd name="T8" fmla="*/ 4 w 3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">
                  <a:moveTo>
                    <a:pt x="4" y="0"/>
                  </a:moveTo>
                  <a:lnTo>
                    <a:pt x="0" y="6"/>
                  </a:lnTo>
                  <a:lnTo>
                    <a:pt x="28" y="14"/>
                  </a:lnTo>
                  <a:lnTo>
                    <a:pt x="34" y="8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0" name="Freeform 335">
              <a:extLst>
                <a:ext uri="{FF2B5EF4-FFF2-40B4-BE49-F238E27FC236}">
                  <a16:creationId xmlns:a16="http://schemas.microsoft.com/office/drawing/2014/main" id="{09327909-3A99-4EF1-B30A-CC3A33B4C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" y="2438"/>
              <a:ext cx="10" cy="8"/>
            </a:xfrm>
            <a:custGeom>
              <a:avLst/>
              <a:gdLst>
                <a:gd name="T0" fmla="*/ 4 w 10"/>
                <a:gd name="T1" fmla="*/ 0 h 8"/>
                <a:gd name="T2" fmla="*/ 0 w 10"/>
                <a:gd name="T3" fmla="*/ 6 h 8"/>
                <a:gd name="T4" fmla="*/ 10 w 10"/>
                <a:gd name="T5" fmla="*/ 8 h 8"/>
                <a:gd name="T6" fmla="*/ 10 w 10"/>
                <a:gd name="T7" fmla="*/ 2 h 8"/>
                <a:gd name="T8" fmla="*/ 4 w 1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4" y="0"/>
                  </a:moveTo>
                  <a:lnTo>
                    <a:pt x="0" y="6"/>
                  </a:lnTo>
                  <a:lnTo>
                    <a:pt x="10" y="8"/>
                  </a:lnTo>
                  <a:lnTo>
                    <a:pt x="10" y="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1" name="Freeform 336">
              <a:extLst>
                <a:ext uri="{FF2B5EF4-FFF2-40B4-BE49-F238E27FC236}">
                  <a16:creationId xmlns:a16="http://schemas.microsoft.com/office/drawing/2014/main" id="{61FA4F90-DCD6-477B-9103-FEC0091DC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" y="2598"/>
              <a:ext cx="38" cy="44"/>
            </a:xfrm>
            <a:custGeom>
              <a:avLst/>
              <a:gdLst>
                <a:gd name="T0" fmla="*/ 20 w 38"/>
                <a:gd name="T1" fmla="*/ 0 h 44"/>
                <a:gd name="T2" fmla="*/ 0 w 38"/>
                <a:gd name="T3" fmla="*/ 26 h 44"/>
                <a:gd name="T4" fmla="*/ 0 w 38"/>
                <a:gd name="T5" fmla="*/ 26 h 44"/>
                <a:gd name="T6" fmla="*/ 4 w 38"/>
                <a:gd name="T7" fmla="*/ 30 h 44"/>
                <a:gd name="T8" fmla="*/ 4 w 38"/>
                <a:gd name="T9" fmla="*/ 30 h 44"/>
                <a:gd name="T10" fmla="*/ 20 w 38"/>
                <a:gd name="T11" fmla="*/ 44 h 44"/>
                <a:gd name="T12" fmla="*/ 38 w 38"/>
                <a:gd name="T13" fmla="*/ 20 h 44"/>
                <a:gd name="T14" fmla="*/ 38 w 38"/>
                <a:gd name="T15" fmla="*/ 20 h 44"/>
                <a:gd name="T16" fmla="*/ 34 w 38"/>
                <a:gd name="T17" fmla="*/ 14 h 44"/>
                <a:gd name="T18" fmla="*/ 34 w 38"/>
                <a:gd name="T19" fmla="*/ 14 h 44"/>
                <a:gd name="T20" fmla="*/ 20 w 38"/>
                <a:gd name="T2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44">
                  <a:moveTo>
                    <a:pt x="20" y="0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20" y="44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2" name="Freeform 337">
              <a:extLst>
                <a:ext uri="{FF2B5EF4-FFF2-40B4-BE49-F238E27FC236}">
                  <a16:creationId xmlns:a16="http://schemas.microsoft.com/office/drawing/2014/main" id="{2BE897E3-F058-4BD5-9201-58A7C82A1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" y="2598"/>
              <a:ext cx="38" cy="44"/>
            </a:xfrm>
            <a:custGeom>
              <a:avLst/>
              <a:gdLst>
                <a:gd name="T0" fmla="*/ 20 w 38"/>
                <a:gd name="T1" fmla="*/ 0 h 44"/>
                <a:gd name="T2" fmla="*/ 0 w 38"/>
                <a:gd name="T3" fmla="*/ 26 h 44"/>
                <a:gd name="T4" fmla="*/ 0 w 38"/>
                <a:gd name="T5" fmla="*/ 26 h 44"/>
                <a:gd name="T6" fmla="*/ 4 w 38"/>
                <a:gd name="T7" fmla="*/ 30 h 44"/>
                <a:gd name="T8" fmla="*/ 4 w 38"/>
                <a:gd name="T9" fmla="*/ 30 h 44"/>
                <a:gd name="T10" fmla="*/ 20 w 38"/>
                <a:gd name="T11" fmla="*/ 44 h 44"/>
                <a:gd name="T12" fmla="*/ 38 w 38"/>
                <a:gd name="T13" fmla="*/ 20 h 44"/>
                <a:gd name="T14" fmla="*/ 38 w 38"/>
                <a:gd name="T15" fmla="*/ 20 h 44"/>
                <a:gd name="T16" fmla="*/ 34 w 38"/>
                <a:gd name="T17" fmla="*/ 14 h 44"/>
                <a:gd name="T18" fmla="*/ 34 w 38"/>
                <a:gd name="T19" fmla="*/ 14 h 44"/>
                <a:gd name="T20" fmla="*/ 20 w 38"/>
                <a:gd name="T2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44">
                  <a:moveTo>
                    <a:pt x="20" y="0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20" y="44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3" name="Freeform 338">
              <a:extLst>
                <a:ext uri="{FF2B5EF4-FFF2-40B4-BE49-F238E27FC236}">
                  <a16:creationId xmlns:a16="http://schemas.microsoft.com/office/drawing/2014/main" id="{E67D2614-8F89-4DC3-A252-A7B073A4F7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9" y="2047"/>
              <a:ext cx="448" cy="581"/>
            </a:xfrm>
            <a:custGeom>
              <a:avLst/>
              <a:gdLst>
                <a:gd name="T0" fmla="*/ 0 w 448"/>
                <a:gd name="T1" fmla="*/ 577 h 581"/>
                <a:gd name="T2" fmla="*/ 0 w 448"/>
                <a:gd name="T3" fmla="*/ 577 h 581"/>
                <a:gd name="T4" fmla="*/ 0 w 448"/>
                <a:gd name="T5" fmla="*/ 577 h 581"/>
                <a:gd name="T6" fmla="*/ 4 w 448"/>
                <a:gd name="T7" fmla="*/ 581 h 581"/>
                <a:gd name="T8" fmla="*/ 4 w 448"/>
                <a:gd name="T9" fmla="*/ 581 h 581"/>
                <a:gd name="T10" fmla="*/ 0 w 448"/>
                <a:gd name="T11" fmla="*/ 577 h 581"/>
                <a:gd name="T12" fmla="*/ 430 w 448"/>
                <a:gd name="T13" fmla="*/ 0 h 581"/>
                <a:gd name="T14" fmla="*/ 430 w 448"/>
                <a:gd name="T15" fmla="*/ 0 h 581"/>
                <a:gd name="T16" fmla="*/ 430 w 448"/>
                <a:gd name="T17" fmla="*/ 0 h 581"/>
                <a:gd name="T18" fmla="*/ 448 w 448"/>
                <a:gd name="T19" fmla="*/ 20 h 581"/>
                <a:gd name="T20" fmla="*/ 448 w 448"/>
                <a:gd name="T21" fmla="*/ 20 h 581"/>
                <a:gd name="T22" fmla="*/ 448 w 448"/>
                <a:gd name="T23" fmla="*/ 20 h 581"/>
                <a:gd name="T24" fmla="*/ 430 w 448"/>
                <a:gd name="T25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8" h="581">
                  <a:moveTo>
                    <a:pt x="0" y="577"/>
                  </a:moveTo>
                  <a:lnTo>
                    <a:pt x="0" y="577"/>
                  </a:lnTo>
                  <a:lnTo>
                    <a:pt x="0" y="577"/>
                  </a:lnTo>
                  <a:lnTo>
                    <a:pt x="4" y="581"/>
                  </a:lnTo>
                  <a:lnTo>
                    <a:pt x="4" y="581"/>
                  </a:lnTo>
                  <a:lnTo>
                    <a:pt x="0" y="577"/>
                  </a:lnTo>
                  <a:close/>
                  <a:moveTo>
                    <a:pt x="430" y="0"/>
                  </a:moveTo>
                  <a:lnTo>
                    <a:pt x="430" y="0"/>
                  </a:lnTo>
                  <a:lnTo>
                    <a:pt x="430" y="0"/>
                  </a:lnTo>
                  <a:lnTo>
                    <a:pt x="448" y="20"/>
                  </a:lnTo>
                  <a:lnTo>
                    <a:pt x="448" y="20"/>
                  </a:lnTo>
                  <a:lnTo>
                    <a:pt x="448" y="20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4" name="Freeform 339">
              <a:extLst>
                <a:ext uri="{FF2B5EF4-FFF2-40B4-BE49-F238E27FC236}">
                  <a16:creationId xmlns:a16="http://schemas.microsoft.com/office/drawing/2014/main" id="{27F71D1B-118C-427F-A99D-FB3923369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" y="2624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4 w 4"/>
                <a:gd name="T7" fmla="*/ 4 h 4"/>
                <a:gd name="T8" fmla="*/ 4 w 4"/>
                <a:gd name="T9" fmla="*/ 4 h 4"/>
                <a:gd name="T10" fmla="*/ 0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5" name="Freeform 340">
              <a:extLst>
                <a:ext uri="{FF2B5EF4-FFF2-40B4-BE49-F238E27FC236}">
                  <a16:creationId xmlns:a16="http://schemas.microsoft.com/office/drawing/2014/main" id="{821EE634-06FE-48BC-9163-C57130B62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9" y="2047"/>
              <a:ext cx="18" cy="20"/>
            </a:xfrm>
            <a:custGeom>
              <a:avLst/>
              <a:gdLst>
                <a:gd name="T0" fmla="*/ 0 w 18"/>
                <a:gd name="T1" fmla="*/ 0 h 20"/>
                <a:gd name="T2" fmla="*/ 0 w 18"/>
                <a:gd name="T3" fmla="*/ 0 h 20"/>
                <a:gd name="T4" fmla="*/ 0 w 18"/>
                <a:gd name="T5" fmla="*/ 0 h 20"/>
                <a:gd name="T6" fmla="*/ 18 w 18"/>
                <a:gd name="T7" fmla="*/ 20 h 20"/>
                <a:gd name="T8" fmla="*/ 18 w 18"/>
                <a:gd name="T9" fmla="*/ 20 h 20"/>
                <a:gd name="T10" fmla="*/ 18 w 18"/>
                <a:gd name="T11" fmla="*/ 20 h 20"/>
                <a:gd name="T12" fmla="*/ 0 w 18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6" name="Freeform 341">
              <a:extLst>
                <a:ext uri="{FF2B5EF4-FFF2-40B4-BE49-F238E27FC236}">
                  <a16:creationId xmlns:a16="http://schemas.microsoft.com/office/drawing/2014/main" id="{4AAED65C-0053-49D5-9396-6EEE8DEF3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" y="2610"/>
              <a:ext cx="168" cy="102"/>
            </a:xfrm>
            <a:custGeom>
              <a:avLst/>
              <a:gdLst>
                <a:gd name="T0" fmla="*/ 32 w 168"/>
                <a:gd name="T1" fmla="*/ 0 h 102"/>
                <a:gd name="T2" fmla="*/ 0 w 168"/>
                <a:gd name="T3" fmla="*/ 44 h 102"/>
                <a:gd name="T4" fmla="*/ 0 w 168"/>
                <a:gd name="T5" fmla="*/ 44 h 102"/>
                <a:gd name="T6" fmla="*/ 20 w 168"/>
                <a:gd name="T7" fmla="*/ 58 h 102"/>
                <a:gd name="T8" fmla="*/ 42 w 168"/>
                <a:gd name="T9" fmla="*/ 70 h 102"/>
                <a:gd name="T10" fmla="*/ 42 w 168"/>
                <a:gd name="T11" fmla="*/ 70 h 102"/>
                <a:gd name="T12" fmla="*/ 68 w 168"/>
                <a:gd name="T13" fmla="*/ 82 h 102"/>
                <a:gd name="T14" fmla="*/ 92 w 168"/>
                <a:gd name="T15" fmla="*/ 90 h 102"/>
                <a:gd name="T16" fmla="*/ 118 w 168"/>
                <a:gd name="T17" fmla="*/ 98 h 102"/>
                <a:gd name="T18" fmla="*/ 146 w 168"/>
                <a:gd name="T19" fmla="*/ 102 h 102"/>
                <a:gd name="T20" fmla="*/ 168 w 168"/>
                <a:gd name="T21" fmla="*/ 72 h 102"/>
                <a:gd name="T22" fmla="*/ 168 w 168"/>
                <a:gd name="T23" fmla="*/ 72 h 102"/>
                <a:gd name="T24" fmla="*/ 134 w 168"/>
                <a:gd name="T25" fmla="*/ 62 h 102"/>
                <a:gd name="T26" fmla="*/ 102 w 168"/>
                <a:gd name="T27" fmla="*/ 46 h 102"/>
                <a:gd name="T28" fmla="*/ 102 w 168"/>
                <a:gd name="T29" fmla="*/ 46 h 102"/>
                <a:gd name="T30" fmla="*/ 70 w 168"/>
                <a:gd name="T31" fmla="*/ 28 h 102"/>
                <a:gd name="T32" fmla="*/ 38 w 168"/>
                <a:gd name="T33" fmla="*/ 4 h 102"/>
                <a:gd name="T34" fmla="*/ 38 w 168"/>
                <a:gd name="T35" fmla="*/ 4 h 102"/>
                <a:gd name="T36" fmla="*/ 32 w 168"/>
                <a:gd name="T3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102">
                  <a:moveTo>
                    <a:pt x="32" y="0"/>
                  </a:moveTo>
                  <a:lnTo>
                    <a:pt x="0" y="44"/>
                  </a:lnTo>
                  <a:lnTo>
                    <a:pt x="0" y="44"/>
                  </a:lnTo>
                  <a:lnTo>
                    <a:pt x="20" y="58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68" y="82"/>
                  </a:lnTo>
                  <a:lnTo>
                    <a:pt x="92" y="90"/>
                  </a:lnTo>
                  <a:lnTo>
                    <a:pt x="118" y="98"/>
                  </a:lnTo>
                  <a:lnTo>
                    <a:pt x="146" y="102"/>
                  </a:lnTo>
                  <a:lnTo>
                    <a:pt x="168" y="72"/>
                  </a:lnTo>
                  <a:lnTo>
                    <a:pt x="168" y="72"/>
                  </a:lnTo>
                  <a:lnTo>
                    <a:pt x="134" y="62"/>
                  </a:lnTo>
                  <a:lnTo>
                    <a:pt x="102" y="46"/>
                  </a:lnTo>
                  <a:lnTo>
                    <a:pt x="102" y="46"/>
                  </a:lnTo>
                  <a:lnTo>
                    <a:pt x="70" y="28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EF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7" name="Freeform 342">
              <a:extLst>
                <a:ext uri="{FF2B5EF4-FFF2-40B4-BE49-F238E27FC236}">
                  <a16:creationId xmlns:a16="http://schemas.microsoft.com/office/drawing/2014/main" id="{5C58A1B7-B626-4CB1-818E-2CF720852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" y="2610"/>
              <a:ext cx="168" cy="102"/>
            </a:xfrm>
            <a:custGeom>
              <a:avLst/>
              <a:gdLst>
                <a:gd name="T0" fmla="*/ 32 w 168"/>
                <a:gd name="T1" fmla="*/ 0 h 102"/>
                <a:gd name="T2" fmla="*/ 0 w 168"/>
                <a:gd name="T3" fmla="*/ 44 h 102"/>
                <a:gd name="T4" fmla="*/ 0 w 168"/>
                <a:gd name="T5" fmla="*/ 44 h 102"/>
                <a:gd name="T6" fmla="*/ 20 w 168"/>
                <a:gd name="T7" fmla="*/ 58 h 102"/>
                <a:gd name="T8" fmla="*/ 42 w 168"/>
                <a:gd name="T9" fmla="*/ 70 h 102"/>
                <a:gd name="T10" fmla="*/ 42 w 168"/>
                <a:gd name="T11" fmla="*/ 70 h 102"/>
                <a:gd name="T12" fmla="*/ 68 w 168"/>
                <a:gd name="T13" fmla="*/ 82 h 102"/>
                <a:gd name="T14" fmla="*/ 92 w 168"/>
                <a:gd name="T15" fmla="*/ 90 h 102"/>
                <a:gd name="T16" fmla="*/ 118 w 168"/>
                <a:gd name="T17" fmla="*/ 98 h 102"/>
                <a:gd name="T18" fmla="*/ 146 w 168"/>
                <a:gd name="T19" fmla="*/ 102 h 102"/>
                <a:gd name="T20" fmla="*/ 168 w 168"/>
                <a:gd name="T21" fmla="*/ 72 h 102"/>
                <a:gd name="T22" fmla="*/ 168 w 168"/>
                <a:gd name="T23" fmla="*/ 72 h 102"/>
                <a:gd name="T24" fmla="*/ 134 w 168"/>
                <a:gd name="T25" fmla="*/ 62 h 102"/>
                <a:gd name="T26" fmla="*/ 102 w 168"/>
                <a:gd name="T27" fmla="*/ 46 h 102"/>
                <a:gd name="T28" fmla="*/ 102 w 168"/>
                <a:gd name="T29" fmla="*/ 46 h 102"/>
                <a:gd name="T30" fmla="*/ 70 w 168"/>
                <a:gd name="T31" fmla="*/ 28 h 102"/>
                <a:gd name="T32" fmla="*/ 38 w 168"/>
                <a:gd name="T33" fmla="*/ 4 h 102"/>
                <a:gd name="T34" fmla="*/ 38 w 168"/>
                <a:gd name="T35" fmla="*/ 4 h 102"/>
                <a:gd name="T36" fmla="*/ 32 w 168"/>
                <a:gd name="T3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102">
                  <a:moveTo>
                    <a:pt x="32" y="0"/>
                  </a:moveTo>
                  <a:lnTo>
                    <a:pt x="0" y="44"/>
                  </a:lnTo>
                  <a:lnTo>
                    <a:pt x="0" y="44"/>
                  </a:lnTo>
                  <a:lnTo>
                    <a:pt x="20" y="58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68" y="82"/>
                  </a:lnTo>
                  <a:lnTo>
                    <a:pt x="92" y="90"/>
                  </a:lnTo>
                  <a:lnTo>
                    <a:pt x="118" y="98"/>
                  </a:lnTo>
                  <a:lnTo>
                    <a:pt x="146" y="102"/>
                  </a:lnTo>
                  <a:lnTo>
                    <a:pt x="168" y="72"/>
                  </a:lnTo>
                  <a:lnTo>
                    <a:pt x="168" y="72"/>
                  </a:lnTo>
                  <a:lnTo>
                    <a:pt x="134" y="62"/>
                  </a:lnTo>
                  <a:lnTo>
                    <a:pt x="102" y="46"/>
                  </a:lnTo>
                  <a:lnTo>
                    <a:pt x="102" y="46"/>
                  </a:lnTo>
                  <a:lnTo>
                    <a:pt x="70" y="28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8" name="Freeform 343">
              <a:extLst>
                <a:ext uri="{FF2B5EF4-FFF2-40B4-BE49-F238E27FC236}">
                  <a16:creationId xmlns:a16="http://schemas.microsoft.com/office/drawing/2014/main" id="{8D65070A-AE2D-4672-9B4C-9A9B41320D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4" y="2113"/>
              <a:ext cx="229" cy="473"/>
            </a:xfrm>
            <a:custGeom>
              <a:avLst/>
              <a:gdLst>
                <a:gd name="T0" fmla="*/ 185 w 229"/>
                <a:gd name="T1" fmla="*/ 194 h 473"/>
                <a:gd name="T2" fmla="*/ 183 w 229"/>
                <a:gd name="T3" fmla="*/ 192 h 473"/>
                <a:gd name="T4" fmla="*/ 175 w 229"/>
                <a:gd name="T5" fmla="*/ 188 h 473"/>
                <a:gd name="T6" fmla="*/ 171 w 229"/>
                <a:gd name="T7" fmla="*/ 180 h 473"/>
                <a:gd name="T8" fmla="*/ 173 w 229"/>
                <a:gd name="T9" fmla="*/ 176 h 473"/>
                <a:gd name="T10" fmla="*/ 177 w 229"/>
                <a:gd name="T11" fmla="*/ 172 h 473"/>
                <a:gd name="T12" fmla="*/ 179 w 229"/>
                <a:gd name="T13" fmla="*/ 170 h 473"/>
                <a:gd name="T14" fmla="*/ 183 w 229"/>
                <a:gd name="T15" fmla="*/ 172 h 473"/>
                <a:gd name="T16" fmla="*/ 191 w 229"/>
                <a:gd name="T17" fmla="*/ 176 h 473"/>
                <a:gd name="T18" fmla="*/ 193 w 229"/>
                <a:gd name="T19" fmla="*/ 184 h 473"/>
                <a:gd name="T20" fmla="*/ 193 w 229"/>
                <a:gd name="T21" fmla="*/ 188 h 473"/>
                <a:gd name="T22" fmla="*/ 189 w 229"/>
                <a:gd name="T23" fmla="*/ 192 h 473"/>
                <a:gd name="T24" fmla="*/ 185 w 229"/>
                <a:gd name="T25" fmla="*/ 102 h 473"/>
                <a:gd name="T26" fmla="*/ 183 w 229"/>
                <a:gd name="T27" fmla="*/ 100 h 473"/>
                <a:gd name="T28" fmla="*/ 179 w 229"/>
                <a:gd name="T29" fmla="*/ 100 h 473"/>
                <a:gd name="T30" fmla="*/ 173 w 229"/>
                <a:gd name="T31" fmla="*/ 92 h 473"/>
                <a:gd name="T32" fmla="*/ 171 w 229"/>
                <a:gd name="T33" fmla="*/ 88 h 473"/>
                <a:gd name="T34" fmla="*/ 175 w 229"/>
                <a:gd name="T35" fmla="*/ 82 h 473"/>
                <a:gd name="T36" fmla="*/ 181 w 229"/>
                <a:gd name="T37" fmla="*/ 78 h 473"/>
                <a:gd name="T38" fmla="*/ 183 w 229"/>
                <a:gd name="T39" fmla="*/ 80 h 473"/>
                <a:gd name="T40" fmla="*/ 187 w 229"/>
                <a:gd name="T41" fmla="*/ 82 h 473"/>
                <a:gd name="T42" fmla="*/ 193 w 229"/>
                <a:gd name="T43" fmla="*/ 88 h 473"/>
                <a:gd name="T44" fmla="*/ 193 w 229"/>
                <a:gd name="T45" fmla="*/ 92 h 473"/>
                <a:gd name="T46" fmla="*/ 191 w 229"/>
                <a:gd name="T47" fmla="*/ 98 h 473"/>
                <a:gd name="T48" fmla="*/ 185 w 229"/>
                <a:gd name="T49" fmla="*/ 102 h 473"/>
                <a:gd name="T50" fmla="*/ 2 w 229"/>
                <a:gd name="T51" fmla="*/ 212 h 473"/>
                <a:gd name="T52" fmla="*/ 229 w 229"/>
                <a:gd name="T53" fmla="*/ 168 h 473"/>
                <a:gd name="T54" fmla="*/ 221 w 229"/>
                <a:gd name="T55" fmla="*/ 138 h 473"/>
                <a:gd name="T56" fmla="*/ 213 w 229"/>
                <a:gd name="T57" fmla="*/ 110 h 473"/>
                <a:gd name="T58" fmla="*/ 193 w 229"/>
                <a:gd name="T59" fmla="*/ 64 h 473"/>
                <a:gd name="T60" fmla="*/ 171 w 229"/>
                <a:gd name="T61" fmla="*/ 20 h 473"/>
                <a:gd name="T62" fmla="*/ 159 w 229"/>
                <a:gd name="T63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9" h="473">
                  <a:moveTo>
                    <a:pt x="185" y="194"/>
                  </a:moveTo>
                  <a:lnTo>
                    <a:pt x="185" y="194"/>
                  </a:lnTo>
                  <a:lnTo>
                    <a:pt x="183" y="192"/>
                  </a:lnTo>
                  <a:lnTo>
                    <a:pt x="183" y="192"/>
                  </a:lnTo>
                  <a:lnTo>
                    <a:pt x="179" y="190"/>
                  </a:lnTo>
                  <a:lnTo>
                    <a:pt x="175" y="188"/>
                  </a:lnTo>
                  <a:lnTo>
                    <a:pt x="173" y="184"/>
                  </a:lnTo>
                  <a:lnTo>
                    <a:pt x="171" y="180"/>
                  </a:lnTo>
                  <a:lnTo>
                    <a:pt x="171" y="180"/>
                  </a:lnTo>
                  <a:lnTo>
                    <a:pt x="173" y="176"/>
                  </a:lnTo>
                  <a:lnTo>
                    <a:pt x="173" y="174"/>
                  </a:lnTo>
                  <a:lnTo>
                    <a:pt x="177" y="172"/>
                  </a:lnTo>
                  <a:lnTo>
                    <a:pt x="179" y="170"/>
                  </a:lnTo>
                  <a:lnTo>
                    <a:pt x="179" y="170"/>
                  </a:lnTo>
                  <a:lnTo>
                    <a:pt x="183" y="172"/>
                  </a:lnTo>
                  <a:lnTo>
                    <a:pt x="183" y="172"/>
                  </a:lnTo>
                  <a:lnTo>
                    <a:pt x="187" y="172"/>
                  </a:lnTo>
                  <a:lnTo>
                    <a:pt x="191" y="176"/>
                  </a:lnTo>
                  <a:lnTo>
                    <a:pt x="193" y="180"/>
                  </a:lnTo>
                  <a:lnTo>
                    <a:pt x="193" y="184"/>
                  </a:lnTo>
                  <a:lnTo>
                    <a:pt x="193" y="184"/>
                  </a:lnTo>
                  <a:lnTo>
                    <a:pt x="193" y="188"/>
                  </a:lnTo>
                  <a:lnTo>
                    <a:pt x="191" y="190"/>
                  </a:lnTo>
                  <a:lnTo>
                    <a:pt x="189" y="192"/>
                  </a:lnTo>
                  <a:lnTo>
                    <a:pt x="185" y="194"/>
                  </a:lnTo>
                  <a:close/>
                  <a:moveTo>
                    <a:pt x="185" y="102"/>
                  </a:moveTo>
                  <a:lnTo>
                    <a:pt x="185" y="102"/>
                  </a:lnTo>
                  <a:lnTo>
                    <a:pt x="183" y="100"/>
                  </a:lnTo>
                  <a:lnTo>
                    <a:pt x="183" y="100"/>
                  </a:lnTo>
                  <a:lnTo>
                    <a:pt x="179" y="100"/>
                  </a:lnTo>
                  <a:lnTo>
                    <a:pt x="175" y="96"/>
                  </a:lnTo>
                  <a:lnTo>
                    <a:pt x="173" y="92"/>
                  </a:lnTo>
                  <a:lnTo>
                    <a:pt x="171" y="88"/>
                  </a:lnTo>
                  <a:lnTo>
                    <a:pt x="171" y="88"/>
                  </a:lnTo>
                  <a:lnTo>
                    <a:pt x="173" y="84"/>
                  </a:lnTo>
                  <a:lnTo>
                    <a:pt x="175" y="82"/>
                  </a:lnTo>
                  <a:lnTo>
                    <a:pt x="177" y="80"/>
                  </a:lnTo>
                  <a:lnTo>
                    <a:pt x="181" y="78"/>
                  </a:lnTo>
                  <a:lnTo>
                    <a:pt x="181" y="78"/>
                  </a:lnTo>
                  <a:lnTo>
                    <a:pt x="183" y="80"/>
                  </a:lnTo>
                  <a:lnTo>
                    <a:pt x="183" y="80"/>
                  </a:lnTo>
                  <a:lnTo>
                    <a:pt x="187" y="82"/>
                  </a:lnTo>
                  <a:lnTo>
                    <a:pt x="191" y="84"/>
                  </a:lnTo>
                  <a:lnTo>
                    <a:pt x="193" y="88"/>
                  </a:lnTo>
                  <a:lnTo>
                    <a:pt x="193" y="92"/>
                  </a:lnTo>
                  <a:lnTo>
                    <a:pt x="193" y="92"/>
                  </a:lnTo>
                  <a:lnTo>
                    <a:pt x="193" y="96"/>
                  </a:lnTo>
                  <a:lnTo>
                    <a:pt x="191" y="98"/>
                  </a:lnTo>
                  <a:lnTo>
                    <a:pt x="189" y="100"/>
                  </a:lnTo>
                  <a:lnTo>
                    <a:pt x="185" y="102"/>
                  </a:lnTo>
                  <a:close/>
                  <a:moveTo>
                    <a:pt x="159" y="0"/>
                  </a:moveTo>
                  <a:lnTo>
                    <a:pt x="2" y="212"/>
                  </a:lnTo>
                  <a:lnTo>
                    <a:pt x="0" y="473"/>
                  </a:lnTo>
                  <a:lnTo>
                    <a:pt x="229" y="168"/>
                  </a:lnTo>
                  <a:lnTo>
                    <a:pt x="229" y="168"/>
                  </a:lnTo>
                  <a:lnTo>
                    <a:pt x="221" y="138"/>
                  </a:lnTo>
                  <a:lnTo>
                    <a:pt x="213" y="110"/>
                  </a:lnTo>
                  <a:lnTo>
                    <a:pt x="213" y="110"/>
                  </a:lnTo>
                  <a:lnTo>
                    <a:pt x="203" y="86"/>
                  </a:lnTo>
                  <a:lnTo>
                    <a:pt x="193" y="64"/>
                  </a:lnTo>
                  <a:lnTo>
                    <a:pt x="183" y="40"/>
                  </a:lnTo>
                  <a:lnTo>
                    <a:pt x="171" y="20"/>
                  </a:lnTo>
                  <a:lnTo>
                    <a:pt x="171" y="2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2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9" name="Freeform 344">
              <a:extLst>
                <a:ext uri="{FF2B5EF4-FFF2-40B4-BE49-F238E27FC236}">
                  <a16:creationId xmlns:a16="http://schemas.microsoft.com/office/drawing/2014/main" id="{149B4608-142C-42C1-BD9C-FDA546661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" y="2283"/>
              <a:ext cx="22" cy="24"/>
            </a:xfrm>
            <a:custGeom>
              <a:avLst/>
              <a:gdLst>
                <a:gd name="T0" fmla="*/ 14 w 22"/>
                <a:gd name="T1" fmla="*/ 24 h 24"/>
                <a:gd name="T2" fmla="*/ 14 w 22"/>
                <a:gd name="T3" fmla="*/ 24 h 24"/>
                <a:gd name="T4" fmla="*/ 12 w 22"/>
                <a:gd name="T5" fmla="*/ 22 h 24"/>
                <a:gd name="T6" fmla="*/ 12 w 22"/>
                <a:gd name="T7" fmla="*/ 22 h 24"/>
                <a:gd name="T8" fmla="*/ 8 w 22"/>
                <a:gd name="T9" fmla="*/ 20 h 24"/>
                <a:gd name="T10" fmla="*/ 4 w 22"/>
                <a:gd name="T11" fmla="*/ 18 h 24"/>
                <a:gd name="T12" fmla="*/ 2 w 22"/>
                <a:gd name="T13" fmla="*/ 14 h 24"/>
                <a:gd name="T14" fmla="*/ 0 w 22"/>
                <a:gd name="T15" fmla="*/ 10 h 24"/>
                <a:gd name="T16" fmla="*/ 0 w 22"/>
                <a:gd name="T17" fmla="*/ 10 h 24"/>
                <a:gd name="T18" fmla="*/ 2 w 22"/>
                <a:gd name="T19" fmla="*/ 6 h 24"/>
                <a:gd name="T20" fmla="*/ 2 w 22"/>
                <a:gd name="T21" fmla="*/ 4 h 24"/>
                <a:gd name="T22" fmla="*/ 6 w 22"/>
                <a:gd name="T23" fmla="*/ 2 h 24"/>
                <a:gd name="T24" fmla="*/ 8 w 22"/>
                <a:gd name="T25" fmla="*/ 0 h 24"/>
                <a:gd name="T26" fmla="*/ 8 w 22"/>
                <a:gd name="T27" fmla="*/ 0 h 24"/>
                <a:gd name="T28" fmla="*/ 12 w 22"/>
                <a:gd name="T29" fmla="*/ 2 h 24"/>
                <a:gd name="T30" fmla="*/ 12 w 22"/>
                <a:gd name="T31" fmla="*/ 2 h 24"/>
                <a:gd name="T32" fmla="*/ 16 w 22"/>
                <a:gd name="T33" fmla="*/ 2 h 24"/>
                <a:gd name="T34" fmla="*/ 20 w 22"/>
                <a:gd name="T35" fmla="*/ 6 h 24"/>
                <a:gd name="T36" fmla="*/ 22 w 22"/>
                <a:gd name="T37" fmla="*/ 10 h 24"/>
                <a:gd name="T38" fmla="*/ 22 w 22"/>
                <a:gd name="T39" fmla="*/ 14 h 24"/>
                <a:gd name="T40" fmla="*/ 22 w 22"/>
                <a:gd name="T41" fmla="*/ 14 h 24"/>
                <a:gd name="T42" fmla="*/ 22 w 22"/>
                <a:gd name="T43" fmla="*/ 18 h 24"/>
                <a:gd name="T44" fmla="*/ 20 w 22"/>
                <a:gd name="T45" fmla="*/ 20 h 24"/>
                <a:gd name="T46" fmla="*/ 18 w 22"/>
                <a:gd name="T47" fmla="*/ 22 h 24"/>
                <a:gd name="T48" fmla="*/ 14 w 22"/>
                <a:gd name="T4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24">
                  <a:moveTo>
                    <a:pt x="14" y="24"/>
                  </a:moveTo>
                  <a:lnTo>
                    <a:pt x="14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6" y="2"/>
                  </a:lnTo>
                  <a:lnTo>
                    <a:pt x="20" y="6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4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0" name="Freeform 345">
              <a:extLst>
                <a:ext uri="{FF2B5EF4-FFF2-40B4-BE49-F238E27FC236}">
                  <a16:creationId xmlns:a16="http://schemas.microsoft.com/office/drawing/2014/main" id="{7C74E8EE-4132-4A36-942A-B5184C685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" y="2191"/>
              <a:ext cx="22" cy="24"/>
            </a:xfrm>
            <a:custGeom>
              <a:avLst/>
              <a:gdLst>
                <a:gd name="T0" fmla="*/ 14 w 22"/>
                <a:gd name="T1" fmla="*/ 24 h 24"/>
                <a:gd name="T2" fmla="*/ 14 w 22"/>
                <a:gd name="T3" fmla="*/ 24 h 24"/>
                <a:gd name="T4" fmla="*/ 12 w 22"/>
                <a:gd name="T5" fmla="*/ 22 h 24"/>
                <a:gd name="T6" fmla="*/ 12 w 22"/>
                <a:gd name="T7" fmla="*/ 22 h 24"/>
                <a:gd name="T8" fmla="*/ 8 w 22"/>
                <a:gd name="T9" fmla="*/ 22 h 24"/>
                <a:gd name="T10" fmla="*/ 4 w 22"/>
                <a:gd name="T11" fmla="*/ 18 h 24"/>
                <a:gd name="T12" fmla="*/ 2 w 22"/>
                <a:gd name="T13" fmla="*/ 14 h 24"/>
                <a:gd name="T14" fmla="*/ 0 w 22"/>
                <a:gd name="T15" fmla="*/ 10 h 24"/>
                <a:gd name="T16" fmla="*/ 0 w 22"/>
                <a:gd name="T17" fmla="*/ 10 h 24"/>
                <a:gd name="T18" fmla="*/ 2 w 22"/>
                <a:gd name="T19" fmla="*/ 6 h 24"/>
                <a:gd name="T20" fmla="*/ 4 w 22"/>
                <a:gd name="T21" fmla="*/ 4 h 24"/>
                <a:gd name="T22" fmla="*/ 6 w 22"/>
                <a:gd name="T23" fmla="*/ 2 h 24"/>
                <a:gd name="T24" fmla="*/ 10 w 22"/>
                <a:gd name="T25" fmla="*/ 0 h 24"/>
                <a:gd name="T26" fmla="*/ 10 w 22"/>
                <a:gd name="T27" fmla="*/ 0 h 24"/>
                <a:gd name="T28" fmla="*/ 12 w 22"/>
                <a:gd name="T29" fmla="*/ 2 h 24"/>
                <a:gd name="T30" fmla="*/ 12 w 22"/>
                <a:gd name="T31" fmla="*/ 2 h 24"/>
                <a:gd name="T32" fmla="*/ 16 w 22"/>
                <a:gd name="T33" fmla="*/ 4 h 24"/>
                <a:gd name="T34" fmla="*/ 20 w 22"/>
                <a:gd name="T35" fmla="*/ 6 h 24"/>
                <a:gd name="T36" fmla="*/ 22 w 22"/>
                <a:gd name="T37" fmla="*/ 10 h 24"/>
                <a:gd name="T38" fmla="*/ 22 w 22"/>
                <a:gd name="T39" fmla="*/ 14 h 24"/>
                <a:gd name="T40" fmla="*/ 22 w 22"/>
                <a:gd name="T41" fmla="*/ 14 h 24"/>
                <a:gd name="T42" fmla="*/ 22 w 22"/>
                <a:gd name="T43" fmla="*/ 18 h 24"/>
                <a:gd name="T44" fmla="*/ 20 w 22"/>
                <a:gd name="T45" fmla="*/ 20 h 24"/>
                <a:gd name="T46" fmla="*/ 18 w 22"/>
                <a:gd name="T47" fmla="*/ 22 h 24"/>
                <a:gd name="T48" fmla="*/ 14 w 22"/>
                <a:gd name="T4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24">
                  <a:moveTo>
                    <a:pt x="14" y="24"/>
                  </a:moveTo>
                  <a:lnTo>
                    <a:pt x="14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20" y="6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4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1" name="Freeform 346">
              <a:extLst>
                <a:ext uri="{FF2B5EF4-FFF2-40B4-BE49-F238E27FC236}">
                  <a16:creationId xmlns:a16="http://schemas.microsoft.com/office/drawing/2014/main" id="{67908F5F-C686-4938-885B-04E1D45C5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4" y="2113"/>
              <a:ext cx="229" cy="473"/>
            </a:xfrm>
            <a:custGeom>
              <a:avLst/>
              <a:gdLst>
                <a:gd name="T0" fmla="*/ 159 w 229"/>
                <a:gd name="T1" fmla="*/ 0 h 473"/>
                <a:gd name="T2" fmla="*/ 2 w 229"/>
                <a:gd name="T3" fmla="*/ 212 h 473"/>
                <a:gd name="T4" fmla="*/ 0 w 229"/>
                <a:gd name="T5" fmla="*/ 473 h 473"/>
                <a:gd name="T6" fmla="*/ 229 w 229"/>
                <a:gd name="T7" fmla="*/ 168 h 473"/>
                <a:gd name="T8" fmla="*/ 229 w 229"/>
                <a:gd name="T9" fmla="*/ 168 h 473"/>
                <a:gd name="T10" fmla="*/ 221 w 229"/>
                <a:gd name="T11" fmla="*/ 138 h 473"/>
                <a:gd name="T12" fmla="*/ 213 w 229"/>
                <a:gd name="T13" fmla="*/ 110 h 473"/>
                <a:gd name="T14" fmla="*/ 213 w 229"/>
                <a:gd name="T15" fmla="*/ 110 h 473"/>
                <a:gd name="T16" fmla="*/ 203 w 229"/>
                <a:gd name="T17" fmla="*/ 86 h 473"/>
                <a:gd name="T18" fmla="*/ 193 w 229"/>
                <a:gd name="T19" fmla="*/ 64 h 473"/>
                <a:gd name="T20" fmla="*/ 183 w 229"/>
                <a:gd name="T21" fmla="*/ 40 h 473"/>
                <a:gd name="T22" fmla="*/ 171 w 229"/>
                <a:gd name="T23" fmla="*/ 20 h 473"/>
                <a:gd name="T24" fmla="*/ 171 w 229"/>
                <a:gd name="T25" fmla="*/ 20 h 473"/>
                <a:gd name="T26" fmla="*/ 159 w 229"/>
                <a:gd name="T27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9" h="473">
                  <a:moveTo>
                    <a:pt x="159" y="0"/>
                  </a:moveTo>
                  <a:lnTo>
                    <a:pt x="2" y="212"/>
                  </a:lnTo>
                  <a:lnTo>
                    <a:pt x="0" y="473"/>
                  </a:lnTo>
                  <a:lnTo>
                    <a:pt x="229" y="168"/>
                  </a:lnTo>
                  <a:lnTo>
                    <a:pt x="229" y="168"/>
                  </a:lnTo>
                  <a:lnTo>
                    <a:pt x="221" y="138"/>
                  </a:lnTo>
                  <a:lnTo>
                    <a:pt x="213" y="110"/>
                  </a:lnTo>
                  <a:lnTo>
                    <a:pt x="213" y="110"/>
                  </a:lnTo>
                  <a:lnTo>
                    <a:pt x="203" y="86"/>
                  </a:lnTo>
                  <a:lnTo>
                    <a:pt x="193" y="64"/>
                  </a:lnTo>
                  <a:lnTo>
                    <a:pt x="183" y="40"/>
                  </a:lnTo>
                  <a:lnTo>
                    <a:pt x="171" y="20"/>
                  </a:lnTo>
                  <a:lnTo>
                    <a:pt x="171" y="20"/>
                  </a:lnTo>
                  <a:lnTo>
                    <a:pt x="15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2" name="Freeform 347">
              <a:extLst>
                <a:ext uri="{FF2B5EF4-FFF2-40B4-BE49-F238E27FC236}">
                  <a16:creationId xmlns:a16="http://schemas.microsoft.com/office/drawing/2014/main" id="{11FDBAFF-71A9-47A0-99CF-FB840044B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" y="2283"/>
              <a:ext cx="22" cy="24"/>
            </a:xfrm>
            <a:custGeom>
              <a:avLst/>
              <a:gdLst>
                <a:gd name="T0" fmla="*/ 8 w 22"/>
                <a:gd name="T1" fmla="*/ 0 h 24"/>
                <a:gd name="T2" fmla="*/ 8 w 22"/>
                <a:gd name="T3" fmla="*/ 0 h 24"/>
                <a:gd name="T4" fmla="*/ 6 w 22"/>
                <a:gd name="T5" fmla="*/ 2 h 24"/>
                <a:gd name="T6" fmla="*/ 2 w 22"/>
                <a:gd name="T7" fmla="*/ 4 h 24"/>
                <a:gd name="T8" fmla="*/ 2 w 22"/>
                <a:gd name="T9" fmla="*/ 6 h 24"/>
                <a:gd name="T10" fmla="*/ 0 w 22"/>
                <a:gd name="T11" fmla="*/ 10 h 24"/>
                <a:gd name="T12" fmla="*/ 0 w 22"/>
                <a:gd name="T13" fmla="*/ 10 h 24"/>
                <a:gd name="T14" fmla="*/ 2 w 22"/>
                <a:gd name="T15" fmla="*/ 14 h 24"/>
                <a:gd name="T16" fmla="*/ 4 w 22"/>
                <a:gd name="T17" fmla="*/ 18 h 24"/>
                <a:gd name="T18" fmla="*/ 8 w 22"/>
                <a:gd name="T19" fmla="*/ 20 h 24"/>
                <a:gd name="T20" fmla="*/ 12 w 22"/>
                <a:gd name="T21" fmla="*/ 22 h 24"/>
                <a:gd name="T22" fmla="*/ 12 w 22"/>
                <a:gd name="T23" fmla="*/ 22 h 24"/>
                <a:gd name="T24" fmla="*/ 14 w 22"/>
                <a:gd name="T25" fmla="*/ 24 h 24"/>
                <a:gd name="T26" fmla="*/ 14 w 22"/>
                <a:gd name="T27" fmla="*/ 24 h 24"/>
                <a:gd name="T28" fmla="*/ 18 w 22"/>
                <a:gd name="T29" fmla="*/ 22 h 24"/>
                <a:gd name="T30" fmla="*/ 20 w 22"/>
                <a:gd name="T31" fmla="*/ 20 h 24"/>
                <a:gd name="T32" fmla="*/ 22 w 22"/>
                <a:gd name="T33" fmla="*/ 18 h 24"/>
                <a:gd name="T34" fmla="*/ 22 w 22"/>
                <a:gd name="T35" fmla="*/ 14 h 24"/>
                <a:gd name="T36" fmla="*/ 22 w 22"/>
                <a:gd name="T37" fmla="*/ 14 h 24"/>
                <a:gd name="T38" fmla="*/ 22 w 22"/>
                <a:gd name="T39" fmla="*/ 10 h 24"/>
                <a:gd name="T40" fmla="*/ 20 w 22"/>
                <a:gd name="T41" fmla="*/ 6 h 24"/>
                <a:gd name="T42" fmla="*/ 16 w 22"/>
                <a:gd name="T43" fmla="*/ 2 h 24"/>
                <a:gd name="T44" fmla="*/ 12 w 22"/>
                <a:gd name="T45" fmla="*/ 2 h 24"/>
                <a:gd name="T46" fmla="*/ 12 w 22"/>
                <a:gd name="T47" fmla="*/ 2 h 24"/>
                <a:gd name="T48" fmla="*/ 8 w 22"/>
                <a:gd name="T4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24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4" y="18"/>
                  </a:lnTo>
                  <a:lnTo>
                    <a:pt x="8" y="20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8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3" name="Freeform 348">
              <a:extLst>
                <a:ext uri="{FF2B5EF4-FFF2-40B4-BE49-F238E27FC236}">
                  <a16:creationId xmlns:a16="http://schemas.microsoft.com/office/drawing/2014/main" id="{F88CE336-FA8E-4B1D-97BD-F3EE30C37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" y="2283"/>
              <a:ext cx="22" cy="24"/>
            </a:xfrm>
            <a:custGeom>
              <a:avLst/>
              <a:gdLst>
                <a:gd name="T0" fmla="*/ 8 w 22"/>
                <a:gd name="T1" fmla="*/ 0 h 24"/>
                <a:gd name="T2" fmla="*/ 8 w 22"/>
                <a:gd name="T3" fmla="*/ 0 h 24"/>
                <a:gd name="T4" fmla="*/ 6 w 22"/>
                <a:gd name="T5" fmla="*/ 2 h 24"/>
                <a:gd name="T6" fmla="*/ 2 w 22"/>
                <a:gd name="T7" fmla="*/ 4 h 24"/>
                <a:gd name="T8" fmla="*/ 2 w 22"/>
                <a:gd name="T9" fmla="*/ 6 h 24"/>
                <a:gd name="T10" fmla="*/ 0 w 22"/>
                <a:gd name="T11" fmla="*/ 10 h 24"/>
                <a:gd name="T12" fmla="*/ 0 w 22"/>
                <a:gd name="T13" fmla="*/ 10 h 24"/>
                <a:gd name="T14" fmla="*/ 2 w 22"/>
                <a:gd name="T15" fmla="*/ 14 h 24"/>
                <a:gd name="T16" fmla="*/ 4 w 22"/>
                <a:gd name="T17" fmla="*/ 18 h 24"/>
                <a:gd name="T18" fmla="*/ 8 w 22"/>
                <a:gd name="T19" fmla="*/ 20 h 24"/>
                <a:gd name="T20" fmla="*/ 12 w 22"/>
                <a:gd name="T21" fmla="*/ 22 h 24"/>
                <a:gd name="T22" fmla="*/ 12 w 22"/>
                <a:gd name="T23" fmla="*/ 22 h 24"/>
                <a:gd name="T24" fmla="*/ 14 w 22"/>
                <a:gd name="T25" fmla="*/ 24 h 24"/>
                <a:gd name="T26" fmla="*/ 14 w 22"/>
                <a:gd name="T27" fmla="*/ 24 h 24"/>
                <a:gd name="T28" fmla="*/ 18 w 22"/>
                <a:gd name="T29" fmla="*/ 22 h 24"/>
                <a:gd name="T30" fmla="*/ 20 w 22"/>
                <a:gd name="T31" fmla="*/ 20 h 24"/>
                <a:gd name="T32" fmla="*/ 22 w 22"/>
                <a:gd name="T33" fmla="*/ 18 h 24"/>
                <a:gd name="T34" fmla="*/ 22 w 22"/>
                <a:gd name="T35" fmla="*/ 14 h 24"/>
                <a:gd name="T36" fmla="*/ 22 w 22"/>
                <a:gd name="T37" fmla="*/ 14 h 24"/>
                <a:gd name="T38" fmla="*/ 22 w 22"/>
                <a:gd name="T39" fmla="*/ 10 h 24"/>
                <a:gd name="T40" fmla="*/ 20 w 22"/>
                <a:gd name="T41" fmla="*/ 6 h 24"/>
                <a:gd name="T42" fmla="*/ 16 w 22"/>
                <a:gd name="T43" fmla="*/ 2 h 24"/>
                <a:gd name="T44" fmla="*/ 12 w 22"/>
                <a:gd name="T45" fmla="*/ 2 h 24"/>
                <a:gd name="T46" fmla="*/ 12 w 22"/>
                <a:gd name="T47" fmla="*/ 2 h 24"/>
                <a:gd name="T48" fmla="*/ 8 w 22"/>
                <a:gd name="T4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24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4" y="18"/>
                  </a:lnTo>
                  <a:lnTo>
                    <a:pt x="8" y="20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4" name="Freeform 349">
              <a:extLst>
                <a:ext uri="{FF2B5EF4-FFF2-40B4-BE49-F238E27FC236}">
                  <a16:creationId xmlns:a16="http://schemas.microsoft.com/office/drawing/2014/main" id="{BEC34B48-25D9-4535-B4E3-F514F14A1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" y="2191"/>
              <a:ext cx="22" cy="24"/>
            </a:xfrm>
            <a:custGeom>
              <a:avLst/>
              <a:gdLst>
                <a:gd name="T0" fmla="*/ 10 w 22"/>
                <a:gd name="T1" fmla="*/ 0 h 24"/>
                <a:gd name="T2" fmla="*/ 10 w 22"/>
                <a:gd name="T3" fmla="*/ 0 h 24"/>
                <a:gd name="T4" fmla="*/ 6 w 22"/>
                <a:gd name="T5" fmla="*/ 2 h 24"/>
                <a:gd name="T6" fmla="*/ 4 w 22"/>
                <a:gd name="T7" fmla="*/ 4 h 24"/>
                <a:gd name="T8" fmla="*/ 2 w 22"/>
                <a:gd name="T9" fmla="*/ 6 h 24"/>
                <a:gd name="T10" fmla="*/ 0 w 22"/>
                <a:gd name="T11" fmla="*/ 10 h 24"/>
                <a:gd name="T12" fmla="*/ 0 w 22"/>
                <a:gd name="T13" fmla="*/ 10 h 24"/>
                <a:gd name="T14" fmla="*/ 2 w 22"/>
                <a:gd name="T15" fmla="*/ 14 h 24"/>
                <a:gd name="T16" fmla="*/ 4 w 22"/>
                <a:gd name="T17" fmla="*/ 18 h 24"/>
                <a:gd name="T18" fmla="*/ 8 w 22"/>
                <a:gd name="T19" fmla="*/ 22 h 24"/>
                <a:gd name="T20" fmla="*/ 12 w 22"/>
                <a:gd name="T21" fmla="*/ 22 h 24"/>
                <a:gd name="T22" fmla="*/ 12 w 22"/>
                <a:gd name="T23" fmla="*/ 22 h 24"/>
                <a:gd name="T24" fmla="*/ 14 w 22"/>
                <a:gd name="T25" fmla="*/ 24 h 24"/>
                <a:gd name="T26" fmla="*/ 14 w 22"/>
                <a:gd name="T27" fmla="*/ 24 h 24"/>
                <a:gd name="T28" fmla="*/ 18 w 22"/>
                <a:gd name="T29" fmla="*/ 22 h 24"/>
                <a:gd name="T30" fmla="*/ 20 w 22"/>
                <a:gd name="T31" fmla="*/ 20 h 24"/>
                <a:gd name="T32" fmla="*/ 22 w 22"/>
                <a:gd name="T33" fmla="*/ 18 h 24"/>
                <a:gd name="T34" fmla="*/ 22 w 22"/>
                <a:gd name="T35" fmla="*/ 14 h 24"/>
                <a:gd name="T36" fmla="*/ 22 w 22"/>
                <a:gd name="T37" fmla="*/ 14 h 24"/>
                <a:gd name="T38" fmla="*/ 22 w 22"/>
                <a:gd name="T39" fmla="*/ 10 h 24"/>
                <a:gd name="T40" fmla="*/ 20 w 22"/>
                <a:gd name="T41" fmla="*/ 6 h 24"/>
                <a:gd name="T42" fmla="*/ 16 w 22"/>
                <a:gd name="T43" fmla="*/ 4 h 24"/>
                <a:gd name="T44" fmla="*/ 12 w 22"/>
                <a:gd name="T45" fmla="*/ 2 h 24"/>
                <a:gd name="T46" fmla="*/ 12 w 22"/>
                <a:gd name="T47" fmla="*/ 2 h 24"/>
                <a:gd name="T48" fmla="*/ 10 w 22"/>
                <a:gd name="T4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24">
                  <a:moveTo>
                    <a:pt x="10" y="0"/>
                  </a:moveTo>
                  <a:lnTo>
                    <a:pt x="10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4" y="18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8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5" name="Freeform 350">
              <a:extLst>
                <a:ext uri="{FF2B5EF4-FFF2-40B4-BE49-F238E27FC236}">
                  <a16:creationId xmlns:a16="http://schemas.microsoft.com/office/drawing/2014/main" id="{D332D4BA-BAB0-4247-A7AD-10929E97C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" y="2191"/>
              <a:ext cx="22" cy="24"/>
            </a:xfrm>
            <a:custGeom>
              <a:avLst/>
              <a:gdLst>
                <a:gd name="T0" fmla="*/ 10 w 22"/>
                <a:gd name="T1" fmla="*/ 0 h 24"/>
                <a:gd name="T2" fmla="*/ 10 w 22"/>
                <a:gd name="T3" fmla="*/ 0 h 24"/>
                <a:gd name="T4" fmla="*/ 6 w 22"/>
                <a:gd name="T5" fmla="*/ 2 h 24"/>
                <a:gd name="T6" fmla="*/ 4 w 22"/>
                <a:gd name="T7" fmla="*/ 4 h 24"/>
                <a:gd name="T8" fmla="*/ 2 w 22"/>
                <a:gd name="T9" fmla="*/ 6 h 24"/>
                <a:gd name="T10" fmla="*/ 0 w 22"/>
                <a:gd name="T11" fmla="*/ 10 h 24"/>
                <a:gd name="T12" fmla="*/ 0 w 22"/>
                <a:gd name="T13" fmla="*/ 10 h 24"/>
                <a:gd name="T14" fmla="*/ 2 w 22"/>
                <a:gd name="T15" fmla="*/ 14 h 24"/>
                <a:gd name="T16" fmla="*/ 4 w 22"/>
                <a:gd name="T17" fmla="*/ 18 h 24"/>
                <a:gd name="T18" fmla="*/ 8 w 22"/>
                <a:gd name="T19" fmla="*/ 22 h 24"/>
                <a:gd name="T20" fmla="*/ 12 w 22"/>
                <a:gd name="T21" fmla="*/ 22 h 24"/>
                <a:gd name="T22" fmla="*/ 12 w 22"/>
                <a:gd name="T23" fmla="*/ 22 h 24"/>
                <a:gd name="T24" fmla="*/ 14 w 22"/>
                <a:gd name="T25" fmla="*/ 24 h 24"/>
                <a:gd name="T26" fmla="*/ 14 w 22"/>
                <a:gd name="T27" fmla="*/ 24 h 24"/>
                <a:gd name="T28" fmla="*/ 18 w 22"/>
                <a:gd name="T29" fmla="*/ 22 h 24"/>
                <a:gd name="T30" fmla="*/ 20 w 22"/>
                <a:gd name="T31" fmla="*/ 20 h 24"/>
                <a:gd name="T32" fmla="*/ 22 w 22"/>
                <a:gd name="T33" fmla="*/ 18 h 24"/>
                <a:gd name="T34" fmla="*/ 22 w 22"/>
                <a:gd name="T35" fmla="*/ 14 h 24"/>
                <a:gd name="T36" fmla="*/ 22 w 22"/>
                <a:gd name="T37" fmla="*/ 14 h 24"/>
                <a:gd name="T38" fmla="*/ 22 w 22"/>
                <a:gd name="T39" fmla="*/ 10 h 24"/>
                <a:gd name="T40" fmla="*/ 20 w 22"/>
                <a:gd name="T41" fmla="*/ 6 h 24"/>
                <a:gd name="T42" fmla="*/ 16 w 22"/>
                <a:gd name="T43" fmla="*/ 4 h 24"/>
                <a:gd name="T44" fmla="*/ 12 w 22"/>
                <a:gd name="T45" fmla="*/ 2 h 24"/>
                <a:gd name="T46" fmla="*/ 12 w 22"/>
                <a:gd name="T47" fmla="*/ 2 h 24"/>
                <a:gd name="T48" fmla="*/ 10 w 22"/>
                <a:gd name="T4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24">
                  <a:moveTo>
                    <a:pt x="10" y="0"/>
                  </a:moveTo>
                  <a:lnTo>
                    <a:pt x="10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4" y="18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6" name="Freeform 351">
              <a:extLst>
                <a:ext uri="{FF2B5EF4-FFF2-40B4-BE49-F238E27FC236}">
                  <a16:creationId xmlns:a16="http://schemas.microsoft.com/office/drawing/2014/main" id="{BADDA6E8-57BB-4E0C-8CC6-6D2460128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6" y="2325"/>
              <a:ext cx="210" cy="357"/>
            </a:xfrm>
            <a:custGeom>
              <a:avLst/>
              <a:gdLst>
                <a:gd name="T0" fmla="*/ 210 w 210"/>
                <a:gd name="T1" fmla="*/ 0 h 357"/>
                <a:gd name="T2" fmla="*/ 20 w 210"/>
                <a:gd name="T3" fmla="*/ 259 h 357"/>
                <a:gd name="T4" fmla="*/ 40 w 210"/>
                <a:gd name="T5" fmla="*/ 263 h 357"/>
                <a:gd name="T6" fmla="*/ 40 w 210"/>
                <a:gd name="T7" fmla="*/ 269 h 357"/>
                <a:gd name="T8" fmla="*/ 16 w 210"/>
                <a:gd name="T9" fmla="*/ 265 h 357"/>
                <a:gd name="T10" fmla="*/ 0 w 210"/>
                <a:gd name="T11" fmla="*/ 285 h 357"/>
                <a:gd name="T12" fmla="*/ 0 w 210"/>
                <a:gd name="T13" fmla="*/ 285 h 357"/>
                <a:gd name="T14" fmla="*/ 6 w 210"/>
                <a:gd name="T15" fmla="*/ 289 h 357"/>
                <a:gd name="T16" fmla="*/ 6 w 210"/>
                <a:gd name="T17" fmla="*/ 289 h 357"/>
                <a:gd name="T18" fmla="*/ 38 w 210"/>
                <a:gd name="T19" fmla="*/ 313 h 357"/>
                <a:gd name="T20" fmla="*/ 70 w 210"/>
                <a:gd name="T21" fmla="*/ 331 h 357"/>
                <a:gd name="T22" fmla="*/ 70 w 210"/>
                <a:gd name="T23" fmla="*/ 331 h 357"/>
                <a:gd name="T24" fmla="*/ 102 w 210"/>
                <a:gd name="T25" fmla="*/ 347 h 357"/>
                <a:gd name="T26" fmla="*/ 136 w 210"/>
                <a:gd name="T27" fmla="*/ 357 h 357"/>
                <a:gd name="T28" fmla="*/ 208 w 210"/>
                <a:gd name="T29" fmla="*/ 261 h 357"/>
                <a:gd name="T30" fmla="*/ 210 w 210"/>
                <a:gd name="T31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0" h="357">
                  <a:moveTo>
                    <a:pt x="210" y="0"/>
                  </a:moveTo>
                  <a:lnTo>
                    <a:pt x="20" y="259"/>
                  </a:lnTo>
                  <a:lnTo>
                    <a:pt x="40" y="263"/>
                  </a:lnTo>
                  <a:lnTo>
                    <a:pt x="40" y="269"/>
                  </a:lnTo>
                  <a:lnTo>
                    <a:pt x="16" y="265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6" y="289"/>
                  </a:lnTo>
                  <a:lnTo>
                    <a:pt x="6" y="289"/>
                  </a:lnTo>
                  <a:lnTo>
                    <a:pt x="38" y="313"/>
                  </a:lnTo>
                  <a:lnTo>
                    <a:pt x="70" y="331"/>
                  </a:lnTo>
                  <a:lnTo>
                    <a:pt x="70" y="331"/>
                  </a:lnTo>
                  <a:lnTo>
                    <a:pt x="102" y="347"/>
                  </a:lnTo>
                  <a:lnTo>
                    <a:pt x="136" y="357"/>
                  </a:lnTo>
                  <a:lnTo>
                    <a:pt x="208" y="261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E4EF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7" name="Freeform 352">
              <a:extLst>
                <a:ext uri="{FF2B5EF4-FFF2-40B4-BE49-F238E27FC236}">
                  <a16:creationId xmlns:a16="http://schemas.microsoft.com/office/drawing/2014/main" id="{F1D4AEA9-9CA8-4476-9653-24D9987D3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6" y="2325"/>
              <a:ext cx="210" cy="357"/>
            </a:xfrm>
            <a:custGeom>
              <a:avLst/>
              <a:gdLst>
                <a:gd name="T0" fmla="*/ 210 w 210"/>
                <a:gd name="T1" fmla="*/ 0 h 357"/>
                <a:gd name="T2" fmla="*/ 20 w 210"/>
                <a:gd name="T3" fmla="*/ 259 h 357"/>
                <a:gd name="T4" fmla="*/ 40 w 210"/>
                <a:gd name="T5" fmla="*/ 263 h 357"/>
                <a:gd name="T6" fmla="*/ 40 w 210"/>
                <a:gd name="T7" fmla="*/ 269 h 357"/>
                <a:gd name="T8" fmla="*/ 16 w 210"/>
                <a:gd name="T9" fmla="*/ 265 h 357"/>
                <a:gd name="T10" fmla="*/ 0 w 210"/>
                <a:gd name="T11" fmla="*/ 285 h 357"/>
                <a:gd name="T12" fmla="*/ 0 w 210"/>
                <a:gd name="T13" fmla="*/ 285 h 357"/>
                <a:gd name="T14" fmla="*/ 6 w 210"/>
                <a:gd name="T15" fmla="*/ 289 h 357"/>
                <a:gd name="T16" fmla="*/ 6 w 210"/>
                <a:gd name="T17" fmla="*/ 289 h 357"/>
                <a:gd name="T18" fmla="*/ 38 w 210"/>
                <a:gd name="T19" fmla="*/ 313 h 357"/>
                <a:gd name="T20" fmla="*/ 70 w 210"/>
                <a:gd name="T21" fmla="*/ 331 h 357"/>
                <a:gd name="T22" fmla="*/ 70 w 210"/>
                <a:gd name="T23" fmla="*/ 331 h 357"/>
                <a:gd name="T24" fmla="*/ 102 w 210"/>
                <a:gd name="T25" fmla="*/ 347 h 357"/>
                <a:gd name="T26" fmla="*/ 136 w 210"/>
                <a:gd name="T27" fmla="*/ 357 h 357"/>
                <a:gd name="T28" fmla="*/ 208 w 210"/>
                <a:gd name="T29" fmla="*/ 261 h 357"/>
                <a:gd name="T30" fmla="*/ 210 w 210"/>
                <a:gd name="T31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0" h="357">
                  <a:moveTo>
                    <a:pt x="210" y="0"/>
                  </a:moveTo>
                  <a:lnTo>
                    <a:pt x="20" y="259"/>
                  </a:lnTo>
                  <a:lnTo>
                    <a:pt x="40" y="263"/>
                  </a:lnTo>
                  <a:lnTo>
                    <a:pt x="40" y="269"/>
                  </a:lnTo>
                  <a:lnTo>
                    <a:pt x="16" y="265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6" y="289"/>
                  </a:lnTo>
                  <a:lnTo>
                    <a:pt x="6" y="289"/>
                  </a:lnTo>
                  <a:lnTo>
                    <a:pt x="38" y="313"/>
                  </a:lnTo>
                  <a:lnTo>
                    <a:pt x="70" y="331"/>
                  </a:lnTo>
                  <a:lnTo>
                    <a:pt x="70" y="331"/>
                  </a:lnTo>
                  <a:lnTo>
                    <a:pt x="102" y="347"/>
                  </a:lnTo>
                  <a:lnTo>
                    <a:pt x="136" y="357"/>
                  </a:lnTo>
                  <a:lnTo>
                    <a:pt x="208" y="261"/>
                  </a:lnTo>
                  <a:lnTo>
                    <a:pt x="2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8" name="Freeform 353">
              <a:extLst>
                <a:ext uri="{FF2B5EF4-FFF2-40B4-BE49-F238E27FC236}">
                  <a16:creationId xmlns:a16="http://schemas.microsoft.com/office/drawing/2014/main" id="{D64E15D8-1149-47DA-87C2-C535A5E19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" y="2584"/>
              <a:ext cx="24" cy="10"/>
            </a:xfrm>
            <a:custGeom>
              <a:avLst/>
              <a:gdLst>
                <a:gd name="T0" fmla="*/ 4 w 24"/>
                <a:gd name="T1" fmla="*/ 0 h 10"/>
                <a:gd name="T2" fmla="*/ 0 w 24"/>
                <a:gd name="T3" fmla="*/ 6 h 10"/>
                <a:gd name="T4" fmla="*/ 24 w 24"/>
                <a:gd name="T5" fmla="*/ 10 h 10"/>
                <a:gd name="T6" fmla="*/ 24 w 24"/>
                <a:gd name="T7" fmla="*/ 4 h 10"/>
                <a:gd name="T8" fmla="*/ 4 w 2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">
                  <a:moveTo>
                    <a:pt x="4" y="0"/>
                  </a:moveTo>
                  <a:lnTo>
                    <a:pt x="0" y="6"/>
                  </a:lnTo>
                  <a:lnTo>
                    <a:pt x="24" y="10"/>
                  </a:lnTo>
                  <a:lnTo>
                    <a:pt x="2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0E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9" name="Freeform 354">
              <a:extLst>
                <a:ext uri="{FF2B5EF4-FFF2-40B4-BE49-F238E27FC236}">
                  <a16:creationId xmlns:a16="http://schemas.microsoft.com/office/drawing/2014/main" id="{F8AAB664-92C4-41AE-AC51-4A1D266E0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" y="2584"/>
              <a:ext cx="24" cy="10"/>
            </a:xfrm>
            <a:custGeom>
              <a:avLst/>
              <a:gdLst>
                <a:gd name="T0" fmla="*/ 4 w 24"/>
                <a:gd name="T1" fmla="*/ 0 h 10"/>
                <a:gd name="T2" fmla="*/ 0 w 24"/>
                <a:gd name="T3" fmla="*/ 6 h 10"/>
                <a:gd name="T4" fmla="*/ 24 w 24"/>
                <a:gd name="T5" fmla="*/ 10 h 10"/>
                <a:gd name="T6" fmla="*/ 24 w 24"/>
                <a:gd name="T7" fmla="*/ 4 h 10"/>
                <a:gd name="T8" fmla="*/ 4 w 2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">
                  <a:moveTo>
                    <a:pt x="4" y="0"/>
                  </a:moveTo>
                  <a:lnTo>
                    <a:pt x="0" y="6"/>
                  </a:lnTo>
                  <a:lnTo>
                    <a:pt x="24" y="10"/>
                  </a:lnTo>
                  <a:lnTo>
                    <a:pt x="24" y="4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0" name="Freeform 355">
              <a:extLst>
                <a:ext uri="{FF2B5EF4-FFF2-40B4-BE49-F238E27FC236}">
                  <a16:creationId xmlns:a16="http://schemas.microsoft.com/office/drawing/2014/main" id="{F64D9716-E137-49B6-8636-F000DDF48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" y="2654"/>
              <a:ext cx="164" cy="78"/>
            </a:xfrm>
            <a:custGeom>
              <a:avLst/>
              <a:gdLst>
                <a:gd name="T0" fmla="*/ 18 w 164"/>
                <a:gd name="T1" fmla="*/ 0 h 78"/>
                <a:gd name="T2" fmla="*/ 0 w 164"/>
                <a:gd name="T3" fmla="*/ 24 h 78"/>
                <a:gd name="T4" fmla="*/ 0 w 164"/>
                <a:gd name="T5" fmla="*/ 24 h 78"/>
                <a:gd name="T6" fmla="*/ 36 w 164"/>
                <a:gd name="T7" fmla="*/ 44 h 78"/>
                <a:gd name="T8" fmla="*/ 72 w 164"/>
                <a:gd name="T9" fmla="*/ 60 h 78"/>
                <a:gd name="T10" fmla="*/ 110 w 164"/>
                <a:gd name="T11" fmla="*/ 72 h 78"/>
                <a:gd name="T12" fmla="*/ 148 w 164"/>
                <a:gd name="T13" fmla="*/ 78 h 78"/>
                <a:gd name="T14" fmla="*/ 164 w 164"/>
                <a:gd name="T15" fmla="*/ 58 h 78"/>
                <a:gd name="T16" fmla="*/ 164 w 164"/>
                <a:gd name="T17" fmla="*/ 58 h 78"/>
                <a:gd name="T18" fmla="*/ 136 w 164"/>
                <a:gd name="T19" fmla="*/ 54 h 78"/>
                <a:gd name="T20" fmla="*/ 110 w 164"/>
                <a:gd name="T21" fmla="*/ 46 h 78"/>
                <a:gd name="T22" fmla="*/ 86 w 164"/>
                <a:gd name="T23" fmla="*/ 38 h 78"/>
                <a:gd name="T24" fmla="*/ 60 w 164"/>
                <a:gd name="T25" fmla="*/ 26 h 78"/>
                <a:gd name="T26" fmla="*/ 60 w 164"/>
                <a:gd name="T27" fmla="*/ 26 h 78"/>
                <a:gd name="T28" fmla="*/ 38 w 164"/>
                <a:gd name="T29" fmla="*/ 14 h 78"/>
                <a:gd name="T30" fmla="*/ 18 w 164"/>
                <a:gd name="T3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4" h="78">
                  <a:moveTo>
                    <a:pt x="18" y="0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36" y="44"/>
                  </a:lnTo>
                  <a:lnTo>
                    <a:pt x="72" y="60"/>
                  </a:lnTo>
                  <a:lnTo>
                    <a:pt x="110" y="72"/>
                  </a:lnTo>
                  <a:lnTo>
                    <a:pt x="148" y="78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36" y="54"/>
                  </a:lnTo>
                  <a:lnTo>
                    <a:pt x="110" y="46"/>
                  </a:lnTo>
                  <a:lnTo>
                    <a:pt x="86" y="38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38" y="1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1" name="Freeform 356">
              <a:extLst>
                <a:ext uri="{FF2B5EF4-FFF2-40B4-BE49-F238E27FC236}">
                  <a16:creationId xmlns:a16="http://schemas.microsoft.com/office/drawing/2014/main" id="{8AA14BD1-5913-40CF-87E4-9E77C5B94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" y="2654"/>
              <a:ext cx="164" cy="78"/>
            </a:xfrm>
            <a:custGeom>
              <a:avLst/>
              <a:gdLst>
                <a:gd name="T0" fmla="*/ 18 w 164"/>
                <a:gd name="T1" fmla="*/ 0 h 78"/>
                <a:gd name="T2" fmla="*/ 0 w 164"/>
                <a:gd name="T3" fmla="*/ 24 h 78"/>
                <a:gd name="T4" fmla="*/ 0 w 164"/>
                <a:gd name="T5" fmla="*/ 24 h 78"/>
                <a:gd name="T6" fmla="*/ 36 w 164"/>
                <a:gd name="T7" fmla="*/ 44 h 78"/>
                <a:gd name="T8" fmla="*/ 72 w 164"/>
                <a:gd name="T9" fmla="*/ 60 h 78"/>
                <a:gd name="T10" fmla="*/ 110 w 164"/>
                <a:gd name="T11" fmla="*/ 72 h 78"/>
                <a:gd name="T12" fmla="*/ 148 w 164"/>
                <a:gd name="T13" fmla="*/ 78 h 78"/>
                <a:gd name="T14" fmla="*/ 164 w 164"/>
                <a:gd name="T15" fmla="*/ 58 h 78"/>
                <a:gd name="T16" fmla="*/ 164 w 164"/>
                <a:gd name="T17" fmla="*/ 58 h 78"/>
                <a:gd name="T18" fmla="*/ 136 w 164"/>
                <a:gd name="T19" fmla="*/ 54 h 78"/>
                <a:gd name="T20" fmla="*/ 110 w 164"/>
                <a:gd name="T21" fmla="*/ 46 h 78"/>
                <a:gd name="T22" fmla="*/ 86 w 164"/>
                <a:gd name="T23" fmla="*/ 38 h 78"/>
                <a:gd name="T24" fmla="*/ 60 w 164"/>
                <a:gd name="T25" fmla="*/ 26 h 78"/>
                <a:gd name="T26" fmla="*/ 60 w 164"/>
                <a:gd name="T27" fmla="*/ 26 h 78"/>
                <a:gd name="T28" fmla="*/ 38 w 164"/>
                <a:gd name="T29" fmla="*/ 14 h 78"/>
                <a:gd name="T30" fmla="*/ 18 w 164"/>
                <a:gd name="T3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4" h="78">
                  <a:moveTo>
                    <a:pt x="18" y="0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36" y="44"/>
                  </a:lnTo>
                  <a:lnTo>
                    <a:pt x="72" y="60"/>
                  </a:lnTo>
                  <a:lnTo>
                    <a:pt x="110" y="72"/>
                  </a:lnTo>
                  <a:lnTo>
                    <a:pt x="148" y="78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36" y="54"/>
                  </a:lnTo>
                  <a:lnTo>
                    <a:pt x="110" y="46"/>
                  </a:lnTo>
                  <a:lnTo>
                    <a:pt x="86" y="38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38" y="14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2" name="Freeform 357">
              <a:extLst>
                <a:ext uri="{FF2B5EF4-FFF2-40B4-BE49-F238E27FC236}">
                  <a16:creationId xmlns:a16="http://schemas.microsoft.com/office/drawing/2014/main" id="{1F119D9C-F238-4D33-8D06-C55AF24E9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" y="2133"/>
              <a:ext cx="58" cy="148"/>
            </a:xfrm>
            <a:custGeom>
              <a:avLst/>
              <a:gdLst>
                <a:gd name="T0" fmla="*/ 0 w 58"/>
                <a:gd name="T1" fmla="*/ 0 h 148"/>
                <a:gd name="T2" fmla="*/ 0 w 58"/>
                <a:gd name="T3" fmla="*/ 0 h 148"/>
                <a:gd name="T4" fmla="*/ 12 w 58"/>
                <a:gd name="T5" fmla="*/ 20 h 148"/>
                <a:gd name="T6" fmla="*/ 22 w 58"/>
                <a:gd name="T7" fmla="*/ 44 h 148"/>
                <a:gd name="T8" fmla="*/ 32 w 58"/>
                <a:gd name="T9" fmla="*/ 66 h 148"/>
                <a:gd name="T10" fmla="*/ 42 w 58"/>
                <a:gd name="T11" fmla="*/ 90 h 148"/>
                <a:gd name="T12" fmla="*/ 42 w 58"/>
                <a:gd name="T13" fmla="*/ 90 h 148"/>
                <a:gd name="T14" fmla="*/ 50 w 58"/>
                <a:gd name="T15" fmla="*/ 118 h 148"/>
                <a:gd name="T16" fmla="*/ 58 w 58"/>
                <a:gd name="T17" fmla="*/ 148 h 148"/>
                <a:gd name="T18" fmla="*/ 58 w 58"/>
                <a:gd name="T19" fmla="*/ 148 h 148"/>
                <a:gd name="T20" fmla="*/ 58 w 58"/>
                <a:gd name="T21" fmla="*/ 148 h 148"/>
                <a:gd name="T22" fmla="*/ 50 w 58"/>
                <a:gd name="T23" fmla="*/ 118 h 148"/>
                <a:gd name="T24" fmla="*/ 42 w 58"/>
                <a:gd name="T25" fmla="*/ 90 h 148"/>
                <a:gd name="T26" fmla="*/ 42 w 58"/>
                <a:gd name="T27" fmla="*/ 90 h 148"/>
                <a:gd name="T28" fmla="*/ 32 w 58"/>
                <a:gd name="T29" fmla="*/ 66 h 148"/>
                <a:gd name="T30" fmla="*/ 22 w 58"/>
                <a:gd name="T31" fmla="*/ 44 h 148"/>
                <a:gd name="T32" fmla="*/ 12 w 58"/>
                <a:gd name="T33" fmla="*/ 20 h 148"/>
                <a:gd name="T34" fmla="*/ 0 w 58"/>
                <a:gd name="T35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48">
                  <a:moveTo>
                    <a:pt x="0" y="0"/>
                  </a:moveTo>
                  <a:lnTo>
                    <a:pt x="0" y="0"/>
                  </a:lnTo>
                  <a:lnTo>
                    <a:pt x="12" y="20"/>
                  </a:lnTo>
                  <a:lnTo>
                    <a:pt x="22" y="44"/>
                  </a:lnTo>
                  <a:lnTo>
                    <a:pt x="32" y="66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50" y="118"/>
                  </a:lnTo>
                  <a:lnTo>
                    <a:pt x="58" y="148"/>
                  </a:lnTo>
                  <a:lnTo>
                    <a:pt x="58" y="148"/>
                  </a:lnTo>
                  <a:lnTo>
                    <a:pt x="58" y="148"/>
                  </a:lnTo>
                  <a:lnTo>
                    <a:pt x="50" y="118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32" y="66"/>
                  </a:lnTo>
                  <a:lnTo>
                    <a:pt x="22" y="44"/>
                  </a:lnTo>
                  <a:lnTo>
                    <a:pt x="12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3" name="Freeform 358">
              <a:extLst>
                <a:ext uri="{FF2B5EF4-FFF2-40B4-BE49-F238E27FC236}">
                  <a16:creationId xmlns:a16="http://schemas.microsoft.com/office/drawing/2014/main" id="{8BBCECA0-2AE0-4C71-BEF3-A65FC28EA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" y="2133"/>
              <a:ext cx="58" cy="148"/>
            </a:xfrm>
            <a:custGeom>
              <a:avLst/>
              <a:gdLst>
                <a:gd name="T0" fmla="*/ 0 w 58"/>
                <a:gd name="T1" fmla="*/ 0 h 148"/>
                <a:gd name="T2" fmla="*/ 0 w 58"/>
                <a:gd name="T3" fmla="*/ 0 h 148"/>
                <a:gd name="T4" fmla="*/ 12 w 58"/>
                <a:gd name="T5" fmla="*/ 20 h 148"/>
                <a:gd name="T6" fmla="*/ 22 w 58"/>
                <a:gd name="T7" fmla="*/ 44 h 148"/>
                <a:gd name="T8" fmla="*/ 32 w 58"/>
                <a:gd name="T9" fmla="*/ 66 h 148"/>
                <a:gd name="T10" fmla="*/ 42 w 58"/>
                <a:gd name="T11" fmla="*/ 90 h 148"/>
                <a:gd name="T12" fmla="*/ 42 w 58"/>
                <a:gd name="T13" fmla="*/ 90 h 148"/>
                <a:gd name="T14" fmla="*/ 50 w 58"/>
                <a:gd name="T15" fmla="*/ 118 h 148"/>
                <a:gd name="T16" fmla="*/ 58 w 58"/>
                <a:gd name="T17" fmla="*/ 148 h 148"/>
                <a:gd name="T18" fmla="*/ 58 w 58"/>
                <a:gd name="T19" fmla="*/ 148 h 148"/>
                <a:gd name="T20" fmla="*/ 58 w 58"/>
                <a:gd name="T21" fmla="*/ 148 h 148"/>
                <a:gd name="T22" fmla="*/ 50 w 58"/>
                <a:gd name="T23" fmla="*/ 118 h 148"/>
                <a:gd name="T24" fmla="*/ 42 w 58"/>
                <a:gd name="T25" fmla="*/ 90 h 148"/>
                <a:gd name="T26" fmla="*/ 42 w 58"/>
                <a:gd name="T27" fmla="*/ 90 h 148"/>
                <a:gd name="T28" fmla="*/ 32 w 58"/>
                <a:gd name="T29" fmla="*/ 66 h 148"/>
                <a:gd name="T30" fmla="*/ 22 w 58"/>
                <a:gd name="T31" fmla="*/ 44 h 148"/>
                <a:gd name="T32" fmla="*/ 12 w 58"/>
                <a:gd name="T33" fmla="*/ 20 h 148"/>
                <a:gd name="T34" fmla="*/ 0 w 58"/>
                <a:gd name="T35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48">
                  <a:moveTo>
                    <a:pt x="0" y="0"/>
                  </a:moveTo>
                  <a:lnTo>
                    <a:pt x="0" y="0"/>
                  </a:lnTo>
                  <a:lnTo>
                    <a:pt x="12" y="20"/>
                  </a:lnTo>
                  <a:lnTo>
                    <a:pt x="22" y="44"/>
                  </a:lnTo>
                  <a:lnTo>
                    <a:pt x="32" y="66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50" y="118"/>
                  </a:lnTo>
                  <a:lnTo>
                    <a:pt x="58" y="148"/>
                  </a:lnTo>
                  <a:lnTo>
                    <a:pt x="58" y="148"/>
                  </a:lnTo>
                  <a:lnTo>
                    <a:pt x="58" y="148"/>
                  </a:lnTo>
                  <a:lnTo>
                    <a:pt x="50" y="118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32" y="66"/>
                  </a:lnTo>
                  <a:lnTo>
                    <a:pt x="22" y="44"/>
                  </a:lnTo>
                  <a:lnTo>
                    <a:pt x="12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11858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307894-584A-4E7F-8E64-07697D6F5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6EB359-380D-4A40-9869-12990BD66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005840"/>
            <a:ext cx="8282940" cy="539496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NUREG-1829, Vol. 1 estimates Loss-of-Coolant Accident (LOCA) frequencies</a:t>
            </a:r>
          </a:p>
          <a:p>
            <a:pPr lvl="1"/>
            <a:r>
              <a:rPr lang="en-US" dirty="0"/>
              <a:t>Evaluated the technical adequacy of redefining the design-basis break size (largest pipe break to which 10 CFR 50.46 applies) to a smaller size </a:t>
            </a:r>
          </a:p>
          <a:p>
            <a:pPr lvl="1"/>
            <a:r>
              <a:rPr lang="en-US" dirty="0"/>
              <a:t>Estimated LOCA frequencies through an expert elicitation process</a:t>
            </a:r>
          </a:p>
          <a:p>
            <a:r>
              <a:rPr lang="en-US" dirty="0"/>
              <a:t>As part of research into an alternative fuel licensing approach to fuel fragmentation, relocation, and dispersal (FFRD), it was suggested to apply xLPR to:</a:t>
            </a:r>
          </a:p>
          <a:p>
            <a:pPr lvl="1"/>
            <a:r>
              <a:rPr lang="en-US" dirty="0"/>
              <a:t>Evaluate probability of LOCAs as a function of line size</a:t>
            </a:r>
          </a:p>
          <a:p>
            <a:pPr lvl="1"/>
            <a:r>
              <a:rPr lang="en-US" dirty="0"/>
              <a:t>Evaluate probability that leakage would be detected in sufficient time prior to piping rupture</a:t>
            </a:r>
          </a:p>
          <a:p>
            <a:pPr lvl="1"/>
            <a:r>
              <a:rPr lang="en-US" dirty="0"/>
              <a:t>Validate NUREG-1829 frequency estimates for use in high burnup fuel licensing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4EBE9B-EAD5-1AED-921A-EF69B719B8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78" t="3595" r="25777" b="15916"/>
          <a:stretch/>
        </p:blipFill>
        <p:spPr>
          <a:xfrm>
            <a:off x="8734928" y="1934315"/>
            <a:ext cx="3229276" cy="322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57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8088B-4564-4C77-9F09-B8D073C33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7552414" cy="731520"/>
          </a:xfrm>
        </p:spPr>
        <p:txBody>
          <a:bodyPr/>
          <a:lstStyle/>
          <a:p>
            <a:r>
              <a:rPr lang="en-US" dirty="0"/>
              <a:t>Scope</a:t>
            </a:r>
            <a:endParaRPr lang="en-US" sz="2000" b="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A4B64-5892-4478-B2A6-AC251C8D0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015365"/>
            <a:ext cx="6668086" cy="539496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NUREG-1829 gives estimates of LOCA frequencies based on expert elicitation (Table 1) </a:t>
            </a:r>
          </a:p>
          <a:p>
            <a:r>
              <a:rPr lang="en-US" sz="2400" dirty="0"/>
              <a:t>The expert elicitation considered LOCA-sensitive piping systems and associated degradation mechanisms (Table 3.5)</a:t>
            </a:r>
          </a:p>
          <a:p>
            <a:r>
              <a:rPr lang="en-US" sz="2400" dirty="0"/>
              <a:t>The goal of this work is to analyze:</a:t>
            </a:r>
          </a:p>
          <a:p>
            <a:pPr lvl="1"/>
            <a:r>
              <a:rPr lang="en-US" sz="2000" dirty="0"/>
              <a:t>Rupture probability and time between detectable leakage and rupture </a:t>
            </a:r>
          </a:p>
          <a:p>
            <a:pPr lvl="1"/>
            <a:r>
              <a:rPr lang="en-US" sz="2000" dirty="0"/>
              <a:t>Over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the range of piping systems and line sizes from NUREG-1829 </a:t>
            </a:r>
          </a:p>
          <a:p>
            <a:pPr lvl="1"/>
            <a:r>
              <a:rPr lang="en-US" sz="2000" dirty="0"/>
              <a:t>Focused on piping welds with &gt; NPS 6 (&gt; DN 150) line size</a:t>
            </a:r>
          </a:p>
          <a:p>
            <a:r>
              <a:rPr lang="en-US" sz="2400" dirty="0"/>
              <a:t>xLPR analysis work:</a:t>
            </a:r>
            <a:endParaRPr lang="en-US" sz="2400" strike="sngStrike" dirty="0"/>
          </a:p>
          <a:p>
            <a:pPr lvl="1"/>
            <a:r>
              <a:rPr lang="en-US" sz="2000" dirty="0"/>
              <a:t>Leveraged prior work where possible </a:t>
            </a:r>
          </a:p>
          <a:p>
            <a:pPr lvl="1"/>
            <a:r>
              <a:rPr lang="en-US" sz="2000" dirty="0"/>
              <a:t>Was supplemented with additional xLPR analysis cases as needed to cover remaining scope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FF8B6E-D16C-4A94-8227-373BA895F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976" y="2307644"/>
            <a:ext cx="4833384" cy="4217624"/>
          </a:xfrm>
          <a:prstGeom prst="rect">
            <a:avLst/>
          </a:prstGeom>
          <a:solidFill>
            <a:srgbClr val="EAEAEA">
              <a:alpha val="50196"/>
            </a:srgbClr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2A4389-5AE1-135B-A707-6421909D3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976" y="105697"/>
            <a:ext cx="4739117" cy="220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86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9567D-7D7A-44B3-B53B-40BBEC6AC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</a:t>
            </a:r>
            <a:r>
              <a:rPr lang="en-US" dirty="0" err="1"/>
              <a:t>xLPR</a:t>
            </a:r>
            <a:r>
              <a:rPr lang="en-US" dirty="0"/>
              <a:t> Studies</a:t>
            </a:r>
            <a:endParaRPr lang="en-US" sz="2000" b="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46720-8DAF-43C7-B1BE-7C8709AF5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xLPR analyses have recently been published by the US NRC in the context of LBB analyses for Alloy 82/182 dissimilar metal butt welds in PWR piping systems:</a:t>
            </a:r>
          </a:p>
          <a:p>
            <a:pPr lvl="1"/>
            <a:r>
              <a:rPr lang="en-US" sz="2000" b="1" dirty="0">
                <a:solidFill>
                  <a:srgbClr val="003296"/>
                </a:solidFill>
              </a:rPr>
              <a:t>TLR-RES/DE/REB-2021-09 (</a:t>
            </a:r>
            <a:r>
              <a:rPr lang="en-US" sz="2000" b="1" u="none" strike="noStrike" dirty="0">
                <a:solidFill>
                  <a:srgbClr val="003296"/>
                </a:solidFill>
                <a:effectLst/>
              </a:rPr>
              <a:t>ML21217A088)</a:t>
            </a:r>
          </a:p>
          <a:p>
            <a:pPr lvl="2"/>
            <a:r>
              <a:rPr lang="en-US" sz="2000" dirty="0"/>
              <a:t>Referred to herein as “</a:t>
            </a:r>
            <a:r>
              <a:rPr lang="en-US" sz="2000" dirty="0" err="1"/>
              <a:t>xLPR</a:t>
            </a:r>
            <a:r>
              <a:rPr lang="en-US" sz="2000" dirty="0"/>
              <a:t> piping system analysis”</a:t>
            </a:r>
          </a:p>
          <a:p>
            <a:pPr lvl="2"/>
            <a:r>
              <a:rPr lang="en-US" sz="2000" dirty="0"/>
              <a:t>Documented </a:t>
            </a:r>
            <a:r>
              <a:rPr lang="en-US" sz="2000" dirty="0" err="1"/>
              <a:t>xLPR</a:t>
            </a:r>
            <a:r>
              <a:rPr lang="en-US" sz="2000" dirty="0"/>
              <a:t> analysis of representative reactor vessel outlet and inlet nozzle welds in a Westinghouse four-loop PWR</a:t>
            </a:r>
          </a:p>
          <a:p>
            <a:pPr lvl="2"/>
            <a:r>
              <a:rPr lang="en-US" sz="2000" u="none" strike="noStrike" dirty="0">
                <a:effectLst/>
              </a:rPr>
              <a:t>Includes extensive set of sensitivity studies</a:t>
            </a:r>
          </a:p>
          <a:p>
            <a:pPr lvl="1"/>
            <a:r>
              <a:rPr lang="en-US" sz="2000" b="1" u="none" strike="noStrike" dirty="0">
                <a:solidFill>
                  <a:srgbClr val="003296"/>
                </a:solidFill>
                <a:effectLst/>
              </a:rPr>
              <a:t>TLR-RES/DE/REB-2021-14 R1 (ML22088A006)</a:t>
            </a:r>
          </a:p>
          <a:p>
            <a:pPr lvl="2"/>
            <a:r>
              <a:rPr lang="en-US" sz="2000" dirty="0"/>
              <a:t>Referred to herein as “</a:t>
            </a:r>
            <a:r>
              <a:rPr lang="en-US" sz="2000" dirty="0" err="1"/>
              <a:t>xLPR</a:t>
            </a:r>
            <a:r>
              <a:rPr lang="en-US" sz="2000" dirty="0"/>
              <a:t> generalization study”</a:t>
            </a:r>
          </a:p>
          <a:p>
            <a:pPr lvl="2"/>
            <a:r>
              <a:rPr lang="en-US" sz="2000" dirty="0"/>
              <a:t>Documented </a:t>
            </a:r>
            <a:r>
              <a:rPr lang="en-US" sz="2000" dirty="0" err="1"/>
              <a:t>xLPR</a:t>
            </a:r>
            <a:r>
              <a:rPr lang="en-US" sz="2000" dirty="0"/>
              <a:t> analysis of other piping systems containing Alloy 82/182 dissimilar metal piping butt welds which had received prior LBB approvals from the NRC staff</a:t>
            </a:r>
          </a:p>
          <a:p>
            <a:pPr lvl="2"/>
            <a:r>
              <a:rPr lang="en-US" sz="2000" dirty="0"/>
              <a:t>Includes reduced set of sensitivity studies per analyzed component, as informed by “</a:t>
            </a:r>
            <a:r>
              <a:rPr lang="en-US" sz="2000" dirty="0" err="1"/>
              <a:t>xLPR</a:t>
            </a:r>
            <a:r>
              <a:rPr lang="en-US" sz="2000" dirty="0"/>
              <a:t> piping system analysis”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7684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D3BAE-3DAA-4FEC-BB22-BA42FAF90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xLPR Analysis Cases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7C54E-C575-4C6C-867F-B7AFC3F97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1" y="1005840"/>
            <a:ext cx="6445348" cy="53949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Prior studies were supplemented with additional xLPR analysis cases</a:t>
            </a:r>
          </a:p>
          <a:p>
            <a:pPr lvl="1"/>
            <a:r>
              <a:rPr lang="en-US" dirty="0"/>
              <a:t>Safety Injection System</a:t>
            </a:r>
          </a:p>
          <a:p>
            <a:pPr lvl="1"/>
            <a:r>
              <a:rPr lang="en-US" dirty="0"/>
              <a:t>Residual Heat Removal System</a:t>
            </a:r>
          </a:p>
          <a:p>
            <a:r>
              <a:rPr lang="en-US" dirty="0"/>
              <a:t>Focus of welds selected for evaluation:</a:t>
            </a:r>
          </a:p>
          <a:p>
            <a:pPr lvl="1"/>
            <a:r>
              <a:rPr lang="en-US" dirty="0"/>
              <a:t>Genericized representative weld within portion of the line exposed to reactor coolant system normal operating conditions (pressure, temperature)</a:t>
            </a:r>
          </a:p>
          <a:p>
            <a:r>
              <a:rPr lang="en-US" dirty="0"/>
              <a:t>Remaining lines listed in NUREG-1829 were not evaluated due to non-applicable geometries or </a:t>
            </a:r>
            <a:br>
              <a:rPr lang="en-US" dirty="0"/>
            </a:br>
            <a:r>
              <a:rPr lang="en-US" dirty="0"/>
              <a:t>≤ NPS 6 (≤ DN 150) line size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BEA6C-3CC9-44D4-A6FE-3A1C02CA2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484" y="1227201"/>
            <a:ext cx="4975069" cy="4341259"/>
          </a:xfrm>
          <a:prstGeom prst="rect">
            <a:avLst/>
          </a:prstGeom>
          <a:solidFill>
            <a:srgbClr val="EAEAEA">
              <a:alpha val="50196"/>
            </a:srgbClr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2BE212-78F9-408E-B8E1-5E90C12F5C1B}"/>
              </a:ext>
            </a:extLst>
          </p:cNvPr>
          <p:cNvSpPr txBox="1"/>
          <p:nvPr/>
        </p:nvSpPr>
        <p:spPr>
          <a:xfrm>
            <a:off x="7159640" y="3195916"/>
            <a:ext cx="4902496" cy="813816"/>
          </a:xfrm>
          <a:prstGeom prst="rect">
            <a:avLst/>
          </a:prstGeom>
          <a:solidFill>
            <a:srgbClr val="EAEAEA">
              <a:alpha val="74902"/>
            </a:srgb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>
              <a:spcBef>
                <a:spcPts val="0"/>
              </a:spcBef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Non-applicable geometry to xLPR or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≤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NPS 6 (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≤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DN 150) line size</a:t>
            </a:r>
          </a:p>
          <a:p>
            <a:pPr>
              <a:spcBef>
                <a:spcPts val="0"/>
              </a:spcBef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065FD9-186F-4471-B614-7FA92605F1A4}"/>
              </a:ext>
            </a:extLst>
          </p:cNvPr>
          <p:cNvSpPr txBox="1"/>
          <p:nvPr/>
        </p:nvSpPr>
        <p:spPr>
          <a:xfrm>
            <a:off x="7159640" y="4211296"/>
            <a:ext cx="4902496" cy="1325880"/>
          </a:xfrm>
          <a:prstGeom prst="rect">
            <a:avLst/>
          </a:prstGeom>
          <a:solidFill>
            <a:srgbClr val="EAEAEA">
              <a:alpha val="65098"/>
            </a:srgb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Non-applicable geometry to xLPR or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≤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NPS 6 (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≤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DN 150) line size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7BB226-DB23-4F92-9B7B-7127B2EF9DC1}"/>
              </a:ext>
            </a:extLst>
          </p:cNvPr>
          <p:cNvSpPr txBox="1"/>
          <p:nvPr/>
        </p:nvSpPr>
        <p:spPr>
          <a:xfrm>
            <a:off x="7159640" y="4007132"/>
            <a:ext cx="4902496" cy="201168"/>
          </a:xfrm>
          <a:prstGeom prst="rect">
            <a:avLst/>
          </a:prstGeom>
          <a:solidFill>
            <a:srgbClr val="EAEAEA">
              <a:alpha val="65098"/>
            </a:srgbClr>
          </a:solidFill>
          <a:ln w="19050">
            <a:solidFill>
              <a:srgbClr val="FF0000"/>
            </a:solidFill>
          </a:ln>
        </p:spPr>
        <p:txBody>
          <a:bodyPr wrap="square" rtlCol="0" anchor="ctr" anchorCtr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>
                <a:solidFill>
                  <a:srgbClr val="FF0000"/>
                </a:solidFill>
                <a:latin typeface="+mn-lt"/>
              </a:rPr>
              <a:t>Included in this effort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6DC69-FF99-42BE-8839-FA312CCF6141}"/>
              </a:ext>
            </a:extLst>
          </p:cNvPr>
          <p:cNvSpPr txBox="1"/>
          <p:nvPr/>
        </p:nvSpPr>
        <p:spPr>
          <a:xfrm>
            <a:off x="7159640" y="1764383"/>
            <a:ext cx="4902496" cy="1426464"/>
          </a:xfrm>
          <a:prstGeom prst="rect">
            <a:avLst/>
          </a:prstGeom>
          <a:solidFill>
            <a:srgbClr val="EAEAEA">
              <a:alpha val="65098"/>
            </a:srgbClr>
          </a:solidFill>
          <a:ln w="19050">
            <a:solidFill>
              <a:srgbClr val="0070C0"/>
            </a:solidFill>
          </a:ln>
        </p:spPr>
        <p:txBody>
          <a:bodyPr wrap="square" rtlCol="0" anchor="ctr" anchorCtr="0">
            <a:spAutoFit/>
          </a:bodyPr>
          <a:lstStyle/>
          <a:p>
            <a:pPr>
              <a:spcBef>
                <a:spcPts val="0"/>
              </a:spcBef>
            </a:pPr>
            <a:endParaRPr lang="en-US" sz="1100" dirty="0">
              <a:solidFill>
                <a:srgbClr val="0070C0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rgbClr val="0070C0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  <a:latin typeface="+mn-lt"/>
              </a:rPr>
              <a:t>Included in previously executed xLPR studies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rgbClr val="0070C0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rgbClr val="0070C0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endParaRPr lang="en-US" sz="1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92F147-B43D-68E3-D546-41EDD2C6F74C}"/>
              </a:ext>
            </a:extLst>
          </p:cNvPr>
          <p:cNvSpPr txBox="1"/>
          <p:nvPr/>
        </p:nvSpPr>
        <p:spPr>
          <a:xfrm>
            <a:off x="7159640" y="2878668"/>
            <a:ext cx="4902496" cy="3108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 anchor="ctr" anchorCtr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>
                <a:solidFill>
                  <a:srgbClr val="FF0000"/>
                </a:solidFill>
                <a:latin typeface="+mn-lt"/>
              </a:rPr>
              <a:t>Included in this effort</a:t>
            </a:r>
          </a:p>
        </p:txBody>
      </p:sp>
    </p:spTree>
    <p:extLst>
      <p:ext uri="{BB962C8B-B14F-4D97-AF65-F5344CB8AC3E}">
        <p14:creationId xmlns:p14="http://schemas.microsoft.com/office/powerpoint/2010/main" val="3105084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7890E-FEC3-4F5D-8AD9-7AC6F861A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Base Cases</a:t>
            </a:r>
            <a:endParaRPr lang="en-US" dirty="0">
              <a:highlight>
                <a:srgbClr val="FFFF00"/>
              </a:highlight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D3CEC4B9-B386-12A2-5886-D57611CD25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35414"/>
              </p:ext>
            </p:extLst>
          </p:nvPr>
        </p:nvGraphicFramePr>
        <p:xfrm>
          <a:off x="256755" y="930426"/>
          <a:ext cx="11678489" cy="5623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2562">
                  <a:extLst>
                    <a:ext uri="{9D8B030D-6E8A-4147-A177-3AD203B41FA5}">
                      <a16:colId xmlns:a16="http://schemas.microsoft.com/office/drawing/2014/main" val="1501064992"/>
                    </a:ext>
                  </a:extLst>
                </a:gridCol>
                <a:gridCol w="1034827">
                  <a:extLst>
                    <a:ext uri="{9D8B030D-6E8A-4147-A177-3AD203B41FA5}">
                      <a16:colId xmlns:a16="http://schemas.microsoft.com/office/drawing/2014/main" val="850927392"/>
                    </a:ext>
                  </a:extLst>
                </a:gridCol>
                <a:gridCol w="1527003">
                  <a:extLst>
                    <a:ext uri="{9D8B030D-6E8A-4147-A177-3AD203B41FA5}">
                      <a16:colId xmlns:a16="http://schemas.microsoft.com/office/drawing/2014/main" val="3604279250"/>
                    </a:ext>
                  </a:extLst>
                </a:gridCol>
                <a:gridCol w="1009587">
                  <a:extLst>
                    <a:ext uri="{9D8B030D-6E8A-4147-A177-3AD203B41FA5}">
                      <a16:colId xmlns:a16="http://schemas.microsoft.com/office/drawing/2014/main" val="1040158454"/>
                    </a:ext>
                  </a:extLst>
                </a:gridCol>
                <a:gridCol w="967545">
                  <a:extLst>
                    <a:ext uri="{9D8B030D-6E8A-4147-A177-3AD203B41FA5}">
                      <a16:colId xmlns:a16="http://schemas.microsoft.com/office/drawing/2014/main" val="3686275537"/>
                    </a:ext>
                  </a:extLst>
                </a:gridCol>
                <a:gridCol w="786453">
                  <a:extLst>
                    <a:ext uri="{9D8B030D-6E8A-4147-A177-3AD203B41FA5}">
                      <a16:colId xmlns:a16="http://schemas.microsoft.com/office/drawing/2014/main" val="536492089"/>
                    </a:ext>
                  </a:extLst>
                </a:gridCol>
                <a:gridCol w="1446696">
                  <a:extLst>
                    <a:ext uri="{9D8B030D-6E8A-4147-A177-3AD203B41FA5}">
                      <a16:colId xmlns:a16="http://schemas.microsoft.com/office/drawing/2014/main" val="118404241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654373486"/>
                    </a:ext>
                  </a:extLst>
                </a:gridCol>
                <a:gridCol w="1422216">
                  <a:extLst>
                    <a:ext uri="{9D8B030D-6E8A-4147-A177-3AD203B41FA5}">
                      <a16:colId xmlns:a16="http://schemas.microsoft.com/office/drawing/2014/main" val="21884566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Study</a:t>
                      </a:r>
                    </a:p>
                  </a:txBody>
                  <a:tcPr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Piping System Analysis</a:t>
                      </a: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Generalization Study</a:t>
                      </a: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New analyses (this effort)</a:t>
                      </a: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070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NUREG-1829 Line/System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RCP: Hot Leg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RCP: Cold Leg/Crossover Leg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RCP Hot Leg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RCP: Cold Leg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Surge Line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Safety Injection (Accumulator)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Safety Injection (Accumulator)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Residual Heat Removal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01684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Weld Analyzed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RVON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RVIN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RVON,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SGIN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RCP Inlet/Outlet, 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SGON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PZR Surge Nozzle,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CE HL Branch Line DMW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CE CL Branch Line DMW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CE safety injection/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accumulator DMW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Genericized RHR Piping System Weld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092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Fatigue Crack Growth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938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PWSCC Crack Growth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636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Initial Flaws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789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Axial/Circ Flaws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Circ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Circ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Both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Both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Both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Both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Both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Both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174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Seismic Occurrences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97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Mitigation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 (RVON);</a:t>
                      </a:r>
                      <a:br>
                        <a:rPr lang="en-US" sz="16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Yes (SGIN)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026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ISI/LRD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ISI + LRD not credited, but included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ISI + LRD not credited, but included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355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347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7890E-FEC3-4F5D-8AD9-7AC6F861A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Sensitivity Cases</a:t>
            </a:r>
            <a:endParaRPr lang="en-US" strike="sngStrike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D3CEC4B9-B386-12A2-5886-D57611CD25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09499"/>
              </p:ext>
            </p:extLst>
          </p:nvPr>
        </p:nvGraphicFramePr>
        <p:xfrm>
          <a:off x="234462" y="858461"/>
          <a:ext cx="11430001" cy="568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9928">
                  <a:extLst>
                    <a:ext uri="{9D8B030D-6E8A-4147-A177-3AD203B41FA5}">
                      <a16:colId xmlns:a16="http://schemas.microsoft.com/office/drawing/2014/main" val="1501064992"/>
                    </a:ext>
                  </a:extLst>
                </a:gridCol>
                <a:gridCol w="1266940">
                  <a:extLst>
                    <a:ext uri="{9D8B030D-6E8A-4147-A177-3AD203B41FA5}">
                      <a16:colId xmlns:a16="http://schemas.microsoft.com/office/drawing/2014/main" val="850927392"/>
                    </a:ext>
                  </a:extLst>
                </a:gridCol>
                <a:gridCol w="1509311">
                  <a:extLst>
                    <a:ext uri="{9D8B030D-6E8A-4147-A177-3AD203B41FA5}">
                      <a16:colId xmlns:a16="http://schemas.microsoft.com/office/drawing/2014/main" val="3604279250"/>
                    </a:ext>
                  </a:extLst>
                </a:gridCol>
                <a:gridCol w="1002535">
                  <a:extLst>
                    <a:ext uri="{9D8B030D-6E8A-4147-A177-3AD203B41FA5}">
                      <a16:colId xmlns:a16="http://schemas.microsoft.com/office/drawing/2014/main" val="1040158454"/>
                    </a:ext>
                  </a:extLst>
                </a:gridCol>
                <a:gridCol w="991518">
                  <a:extLst>
                    <a:ext uri="{9D8B030D-6E8A-4147-A177-3AD203B41FA5}">
                      <a16:colId xmlns:a16="http://schemas.microsoft.com/office/drawing/2014/main" val="3686275537"/>
                    </a:ext>
                  </a:extLst>
                </a:gridCol>
                <a:gridCol w="705079">
                  <a:extLst>
                    <a:ext uri="{9D8B030D-6E8A-4147-A177-3AD203B41FA5}">
                      <a16:colId xmlns:a16="http://schemas.microsoft.com/office/drawing/2014/main" val="536492089"/>
                    </a:ext>
                  </a:extLst>
                </a:gridCol>
                <a:gridCol w="1377109">
                  <a:extLst>
                    <a:ext uri="{9D8B030D-6E8A-4147-A177-3AD203B41FA5}">
                      <a16:colId xmlns:a16="http://schemas.microsoft.com/office/drawing/2014/main" val="1184042415"/>
                    </a:ext>
                  </a:extLst>
                </a:gridCol>
                <a:gridCol w="1564220">
                  <a:extLst>
                    <a:ext uri="{9D8B030D-6E8A-4147-A177-3AD203B41FA5}">
                      <a16:colId xmlns:a16="http://schemas.microsoft.com/office/drawing/2014/main" val="654373486"/>
                    </a:ext>
                  </a:extLst>
                </a:gridCol>
                <a:gridCol w="1033361">
                  <a:extLst>
                    <a:ext uri="{9D8B030D-6E8A-4147-A177-3AD203B41FA5}">
                      <a16:colId xmlns:a16="http://schemas.microsoft.com/office/drawing/2014/main" val="21884566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Study</a:t>
                      </a:r>
                    </a:p>
                  </a:txBody>
                  <a:tcPr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Piping System Analysis</a:t>
                      </a: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Generalization Study</a:t>
                      </a: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New analyses (this effort)</a:t>
                      </a: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070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NUREG-1829 Line/System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RCP: Hot Leg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RCP: Cold Leg/Crossover Leg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RCP Hot Leg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RCP: Cold Leg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Surge Line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Safety Injection (Accumulator)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Safety Injection (Accumulator)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Residual Heat Removal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01684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Initiation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938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WRS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636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Earthquake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789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Normal Operating Thermal Loads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174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LRD/ISI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97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Mitigation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026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Fatigue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355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Initial Flaw 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969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Multiple Initial Flaws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627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Geometry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209008"/>
                  </a:ext>
                </a:extLst>
              </a:tr>
              <a:tr h="25824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Other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axial cracks, hydrogen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WRS &amp; initiation combined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Transients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96690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4FD50A5-475F-3F0D-0A1A-69CD8C6FBB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312163"/>
              </p:ext>
            </p:extLst>
          </p:nvPr>
        </p:nvGraphicFramePr>
        <p:xfrm>
          <a:off x="8646943" y="79334"/>
          <a:ext cx="301752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241">
                  <a:extLst>
                    <a:ext uri="{9D8B030D-6E8A-4147-A177-3AD203B41FA5}">
                      <a16:colId xmlns:a16="http://schemas.microsoft.com/office/drawing/2014/main" val="3299035492"/>
                    </a:ext>
                  </a:extLst>
                </a:gridCol>
                <a:gridCol w="2463279">
                  <a:extLst>
                    <a:ext uri="{9D8B030D-6E8A-4147-A177-3AD203B41FA5}">
                      <a16:colId xmlns:a16="http://schemas.microsoft.com/office/drawing/2014/main" val="267925913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Legend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217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Sensitivity case included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792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6164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F4D05-DFEA-45B6-BF99-F223CE950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Quantities of Interest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3C042D-8DF0-4890-9A77-F694D628B8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Results Directly Output by </a:t>
                </a:r>
                <a:r>
                  <a:rPr lang="en-US" dirty="0" err="1"/>
                  <a:t>xLPR</a:t>
                </a:r>
                <a:endParaRPr lang="en-US" dirty="0"/>
              </a:p>
              <a:p>
                <a:pPr lvl="1"/>
                <a:r>
                  <a:rPr lang="en-US" dirty="0"/>
                  <a:t>Probability of rupture</a:t>
                </a:r>
              </a:p>
              <a:p>
                <a:pPr lvl="2"/>
                <a:r>
                  <a:rPr lang="en-US" dirty="0"/>
                  <a:t>Used to calculate rupture frequencies</a:t>
                </a:r>
              </a:p>
              <a:p>
                <a:pPr lvl="2"/>
                <a:r>
                  <a:rPr lang="en-US" dirty="0"/>
                  <a:t>Option of conservatively not crediting in-service inspection (ISI) or leak rate detection (LRD)</a:t>
                </a:r>
              </a:p>
              <a:p>
                <a:pPr lvl="2"/>
                <a:r>
                  <a:rPr lang="en-US" dirty="0"/>
                  <a:t>Results utilizing initial flaw of engineering scale are conditional on crack initiation</a:t>
                </a:r>
              </a:p>
              <a:p>
                <a:pPr lvl="1"/>
                <a:r>
                  <a:rPr lang="en-US" dirty="0"/>
                  <a:t>Probability of crack initiation</a:t>
                </a:r>
              </a:p>
              <a:p>
                <a:pPr lvl="1"/>
                <a:r>
                  <a:rPr lang="en-US" dirty="0"/>
                  <a:t>Leak rate</a:t>
                </a:r>
              </a:p>
              <a:p>
                <a:r>
                  <a:rPr lang="en-US" dirty="0"/>
                  <a:t>Post-Processed Results</a:t>
                </a:r>
              </a:p>
              <a:p>
                <a:pPr lvl="1"/>
                <a:r>
                  <a:rPr lang="en-US" dirty="0"/>
                  <a:t>Time between detectable leakage and rupture</a:t>
                </a:r>
              </a:p>
              <a:p>
                <a:pPr lvl="2"/>
                <a:r>
                  <a:rPr lang="en-US" dirty="0"/>
                  <a:t>Calculated for 1 </a:t>
                </a:r>
                <a:r>
                  <a:rPr lang="en-US" dirty="0" err="1"/>
                  <a:t>gpm</a:t>
                </a:r>
                <a:r>
                  <a:rPr lang="en-US" dirty="0"/>
                  <a:t> and 10 </a:t>
                </a:r>
                <a:r>
                  <a:rPr lang="en-US" dirty="0" err="1"/>
                  <a:t>gpm</a:t>
                </a:r>
                <a:r>
                  <a:rPr lang="en-US" dirty="0"/>
                  <a:t> leak rates</a:t>
                </a:r>
              </a:p>
              <a:p>
                <a:pPr lvl="2"/>
                <a:r>
                  <a:rPr lang="en-US" dirty="0"/>
                  <a:t>Indicator for probability of break-before-leak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P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Rupture</m:t>
                    </m:r>
                    <m:r>
                      <m:rPr>
                        <m:nor/>
                      </m:rPr>
                      <a:rPr lang="en-US" dirty="0"/>
                      <m:t>|</m:t>
                    </m:r>
                    <m:r>
                      <m:rPr>
                        <m:nor/>
                      </m:rPr>
                      <a:rPr lang="en-US" dirty="0"/>
                      <m:t>Initiation</m:t>
                    </m:r>
                    <m:r>
                      <m:rPr>
                        <m:nor/>
                      </m:rPr>
                      <a:rPr lang="en-US" dirty="0"/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P(</a:t>
                </a:r>
                <a:r>
                  <a:rPr lang="en-US" dirty="0" err="1"/>
                  <a:t>Rupture|Initial</a:t>
                </a:r>
                <a:r>
                  <a:rPr lang="en-US" dirty="0"/>
                  <a:t> Flaw) × P(Initiation)</a:t>
                </a:r>
              </a:p>
              <a:p>
                <a:pPr lvl="2"/>
                <a:r>
                  <a:rPr lang="en-US" dirty="0"/>
                  <a:t>Approach for combining </a:t>
                </a:r>
                <a:r>
                  <a:rPr lang="en-US" dirty="0" err="1"/>
                  <a:t>xLPR</a:t>
                </a:r>
                <a:r>
                  <a:rPr lang="en-US" dirty="0"/>
                  <a:t> analyses with decoupled crack initiation and growth to work within </a:t>
                </a:r>
                <a:r>
                  <a:rPr lang="en-US" dirty="0" err="1"/>
                  <a:t>xLPR</a:t>
                </a:r>
                <a:r>
                  <a:rPr lang="en-US" dirty="0"/>
                  <a:t> memory limitations</a:t>
                </a:r>
              </a:p>
              <a:p>
                <a:pPr lvl="1"/>
                <a:r>
                  <a:rPr lang="en-US" dirty="0"/>
                  <a:t>Average 80-year rupture frequency = P(Rupture) / 80 </a:t>
                </a:r>
                <a:r>
                  <a:rPr lang="en-US" dirty="0" err="1"/>
                  <a:t>yrs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3C042D-8DF0-4890-9A77-F694D628B8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0" t="-2034" r="-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1258729"/>
      </p:ext>
    </p:extLst>
  </p:cSld>
  <p:clrMapOvr>
    <a:masterClrMapping/>
  </p:clrMapOvr>
</p:sld>
</file>

<file path=ppt/theme/theme1.xml><?xml version="1.0" encoding="utf-8"?>
<a:theme xmlns:a="http://schemas.openxmlformats.org/drawingml/2006/main" name="2019 PowerPoint Theme">
  <a:themeElements>
    <a:clrScheme name="Custom 2">
      <a:dk1>
        <a:srgbClr val="000000"/>
      </a:dk1>
      <a:lt1>
        <a:srgbClr val="FFFFFF"/>
      </a:lt1>
      <a:dk2>
        <a:srgbClr val="0043C8"/>
      </a:dk2>
      <a:lt2>
        <a:srgbClr val="929292"/>
      </a:lt2>
      <a:accent1>
        <a:srgbClr val="00B0F0"/>
      </a:accent1>
      <a:accent2>
        <a:srgbClr val="287A3D"/>
      </a:accent2>
      <a:accent3>
        <a:srgbClr val="F27B04"/>
      </a:accent3>
      <a:accent4>
        <a:srgbClr val="0070C0"/>
      </a:accent4>
      <a:accent5>
        <a:srgbClr val="C54343"/>
      </a:accent5>
      <a:accent6>
        <a:srgbClr val="2FC7C3"/>
      </a:accent6>
      <a:hlink>
        <a:srgbClr val="0070C0"/>
      </a:hlink>
      <a:folHlink>
        <a:srgbClr val="E05428"/>
      </a:folHlink>
    </a:clrScheme>
    <a:fontScheme name="EPRI 2019 PP Font Theme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R="0" algn="ctr" defTabSz="914400" rtl="0" eaLnBrk="0" fontAlgn="base" latinLnBrk="0" hangingPunct="0">
          <a:lnSpc>
            <a:spcPct val="100000"/>
          </a:lnSpc>
          <a:spcBef>
            <a:spcPts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19075" marR="0" indent="-219075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spcBef>
            <a:spcPts val="0"/>
          </a:spcBef>
          <a:defRPr sz="180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B04359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D4B0B5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 PowerPoint Template-Widescreen_FINAL.pptx" id="{C9925E8C-8F94-4417-B00F-C993D203DE4D}" vid="{F358A721-6DE9-4F00-A524-5E25FE412D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9d4eb815-23ed-48d9-b0c1-2b9ce0016f4e">EPRI PowerPoint Template</Category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7101F030D76349B9BDDCB7E839049A" ma:contentTypeVersion="1" ma:contentTypeDescription="Create a new document." ma:contentTypeScope="" ma:versionID="734fc11b70f2696fea1b768389187637">
  <xsd:schema xmlns:xsd="http://www.w3.org/2001/XMLSchema" xmlns:xs="http://www.w3.org/2001/XMLSchema" xmlns:p="http://schemas.microsoft.com/office/2006/metadata/properties" xmlns:ns2="9d4eb815-23ed-48d9-b0c1-2b9ce0016f4e" targetNamespace="http://schemas.microsoft.com/office/2006/metadata/properties" ma:root="true" ma:fieldsID="2b4a09c436e99444c649b2400fdb07dc" ns2:_="">
    <xsd:import namespace="9d4eb815-23ed-48d9-b0c1-2b9ce0016f4e"/>
    <xsd:element name="properties">
      <xsd:complexType>
        <xsd:sequence>
          <xsd:element name="documentManagement">
            <xsd:complexType>
              <xsd:all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4eb815-23ed-48d9-b0c1-2b9ce0016f4e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format="Dropdown" ma:internalName="Category">
      <xsd:simpleType>
        <xsd:restriction base="dms:Choice">
          <xsd:enumeration value="EPRI PowerPoint Template"/>
          <xsd:enumeration value="Design Templates"/>
          <xsd:enumeration value="EPRI Letterhead"/>
          <xsd:enumeration value="Events, Conferences, Meetings"/>
          <xsd:enumeration value="Miscellaneou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E07810-A7D8-4B3A-A78F-4052749F24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521A8B-3986-40B6-95DF-B5A721DA9604}">
  <ds:schemaRefs>
    <ds:schemaRef ds:uri="http://purl.org/dc/elements/1.1/"/>
    <ds:schemaRef ds:uri="http://schemas.microsoft.com/office/2006/metadata/properties"/>
    <ds:schemaRef ds:uri="9d4eb815-23ed-48d9-b0c1-2b9ce0016f4e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F8FDBBD-CE4F-4A8C-8C02-158CA41BCB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4eb815-23ed-48d9-b0c1-2b9ce0016f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 PowerPoint Template-Widescreen_v2.1</Template>
  <TotalTime>21409</TotalTime>
  <Words>1312</Words>
  <Application>Microsoft Office PowerPoint</Application>
  <PresentationFormat>Widescreen</PresentationFormat>
  <Paragraphs>234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Century Gothic</vt:lpstr>
      <vt:lpstr>Wingdings</vt:lpstr>
      <vt:lpstr>2019 PowerPoint Theme</vt:lpstr>
      <vt:lpstr>Use of the xLPR Code for Developing LOCA Frequency Estimates</vt:lpstr>
      <vt:lpstr>Outline</vt:lpstr>
      <vt:lpstr>Background</vt:lpstr>
      <vt:lpstr>Scope</vt:lpstr>
      <vt:lpstr>Previous xLPR Studies</vt:lpstr>
      <vt:lpstr>Additional xLPR Analysis Cases </vt:lpstr>
      <vt:lpstr>Summary of Base Cases</vt:lpstr>
      <vt:lpstr>Summary of Sensitivity Cases</vt:lpstr>
      <vt:lpstr>Output Quantities of Interest</vt:lpstr>
      <vt:lpstr>LOCA Frequency Compared to NUREG-1829 Table 1 Without Crediting ISI or LRD</vt:lpstr>
      <vt:lpstr>LOCA Frequency Compared to NUREG-1829 Table 1 Crediting LRD, Without Crediting ISI</vt:lpstr>
      <vt:lpstr>Minimum Time from Detectable Leakage to Rupture</vt:lpstr>
      <vt:lpstr>Mean Time from Detectable Leakage to Rupture</vt:lpstr>
      <vt:lpstr>Conclusions</vt:lpstr>
      <vt:lpstr>PowerPoint Presentation</vt:lpstr>
    </vt:vector>
  </TitlesOfParts>
  <Company>Electric Power Research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Version 1.0</dc:subject>
  <dc:creator>Bernhoft, Sherry</dc:creator>
  <dc:description>© 2020 Electric Power Research Institute, Inc. All rights reserved.</dc:description>
  <cp:lastModifiedBy>Markus Burkardt</cp:lastModifiedBy>
  <cp:revision>443</cp:revision>
  <cp:lastPrinted>2021-12-15T12:08:42Z</cp:lastPrinted>
  <dcterms:created xsi:type="dcterms:W3CDTF">2020-01-16T08:17:37Z</dcterms:created>
  <dcterms:modified xsi:type="dcterms:W3CDTF">2022-10-24T18:31:42Z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0x010100D67101F030D76349B9BDDCB7E839049A</vt:lpwstr>
  </property>
</Properties>
</file>